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5" r:id="rId7"/>
    <p:sldId id="276" r:id="rId8"/>
    <p:sldId id="27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 snapToObjects="1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01/05/2024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01/05/2024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01/05/2024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945" y="1672279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MLOps Engineering 2024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715" y="4093745"/>
            <a:ext cx="8642956" cy="499842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Tarea: Desarrollo e implementación de un flujo de trabajo de MLOps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831F99A-BDFA-8DE9-5F82-3A6C9AF0D910}"/>
              </a:ext>
            </a:extLst>
          </p:cNvPr>
          <p:cNvSpPr txBox="1">
            <a:spLocks/>
          </p:cNvSpPr>
          <p:nvPr/>
        </p:nvSpPr>
        <p:spPr>
          <a:xfrm>
            <a:off x="168327" y="6226139"/>
            <a:ext cx="2759808" cy="3823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i="1" dirty="0"/>
              <a:t>Universidad Adolfo Ibañez</a:t>
            </a:r>
            <a:endParaRPr lang="es-ES" sz="1400" b="1" i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08D88C8-7362-1C9A-5D99-FA6B03DE8400}"/>
              </a:ext>
            </a:extLst>
          </p:cNvPr>
          <p:cNvSpPr txBox="1">
            <a:spLocks/>
          </p:cNvSpPr>
          <p:nvPr/>
        </p:nvSpPr>
        <p:spPr>
          <a:xfrm>
            <a:off x="9485957" y="6190554"/>
            <a:ext cx="2537716" cy="3823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b="1" i="1" dirty="0"/>
              <a:t>Profesor: Ahmad Armoush</a:t>
            </a:r>
            <a:endParaRPr lang="es-ES" sz="1400" b="1" i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23" y="633496"/>
            <a:ext cx="6143423" cy="772208"/>
          </a:xfrm>
        </p:spPr>
        <p:txBody>
          <a:bodyPr rtlCol="0">
            <a:normAutofit/>
          </a:bodyPr>
          <a:lstStyle/>
          <a:p>
            <a:pPr rtl="0"/>
            <a:r>
              <a:rPr lang="es-E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DEL PROYECTO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F3BE8D5-04BD-6AF3-FEE4-937879DDA7F7}"/>
              </a:ext>
            </a:extLst>
          </p:cNvPr>
          <p:cNvSpPr txBox="1"/>
          <p:nvPr/>
        </p:nvSpPr>
        <p:spPr>
          <a:xfrm>
            <a:off x="555847" y="1991009"/>
            <a:ext cx="8159615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s-MX" sz="2800" dirty="0"/>
              <a:t>  Desarrollar un Modelo de Data Science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s-MX" sz="2800" dirty="0"/>
              <a:t>  Debe requerir una entrada de datos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r>
              <a:rPr lang="es-MX" sz="2800" dirty="0"/>
              <a:t>  Implementar una Api para sus pruebas y consumo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LcPeriod"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0B5B-126E-75F9-B074-1E4EB26F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8" y="196924"/>
            <a:ext cx="10131425" cy="643846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2F6632-40BE-1650-0E74-80815EEFDE5B}"/>
              </a:ext>
            </a:extLst>
          </p:cNvPr>
          <p:cNvSpPr txBox="1"/>
          <p:nvPr/>
        </p:nvSpPr>
        <p:spPr>
          <a:xfrm>
            <a:off x="480318" y="1042827"/>
            <a:ext cx="1117057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Creamos un  </a:t>
            </a:r>
            <a:r>
              <a:rPr lang="es-MX" sz="2400" dirty="0" err="1"/>
              <a:t>ChatBOt</a:t>
            </a:r>
            <a:r>
              <a:rPr lang="es-MX" sz="2400" dirty="0"/>
              <a:t> inteligente de lenguaje natural, utilizando una API de Open AI. La idea fundamental es crear diálogos personalizados con preguntas y respuestas en tiempo real.</a:t>
            </a:r>
          </a:p>
          <a:p>
            <a:endParaRPr lang="es-MX" sz="2400" dirty="0"/>
          </a:p>
          <a:p>
            <a:r>
              <a:rPr lang="es-MX" sz="2400" dirty="0"/>
              <a:t>Este </a:t>
            </a:r>
            <a:r>
              <a:rPr lang="es-MX" sz="2400" dirty="0" err="1"/>
              <a:t>ChatBOt</a:t>
            </a:r>
            <a:r>
              <a:rPr lang="es-MX" sz="2400" dirty="0"/>
              <a:t> tiene 3 componentes principales: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La clave de acceso / Es un código único que te proporciona acceso a la API de </a:t>
            </a:r>
            <a:r>
              <a:rPr lang="es-MX" sz="2400" dirty="0" err="1"/>
              <a:t>OpenAI</a:t>
            </a:r>
            <a:r>
              <a:rPr lang="es-MX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Y el </a:t>
            </a:r>
            <a:r>
              <a:rPr lang="es-MX" sz="2400" dirty="0" err="1"/>
              <a:t>prompt</a:t>
            </a:r>
            <a:r>
              <a:rPr lang="es-MX" sz="2400" dirty="0"/>
              <a:t> / Es la instrucción propiamente tal. En nuestro caso es la pregunta.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La respuesta o information / Este es la salida que genera la inteligencia artificial de Open AI, a través de la pregunta que ha entrado a la función.</a:t>
            </a:r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pPr marL="457200" indent="-457200">
              <a:buFont typeface="+mj-lt"/>
              <a:buAutoNum type="arabicPeriod"/>
            </a:pPr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24493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0B5B-126E-75F9-B074-1E4EB26F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18" y="289391"/>
            <a:ext cx="10131425" cy="643846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endParaRPr lang="es-C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44B6E0-EEDA-3FEB-963C-E7624E5E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" y="1365152"/>
            <a:ext cx="6368828" cy="412769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7C11A0-C1E0-D207-1E8C-89B2EECA611E}"/>
              </a:ext>
            </a:extLst>
          </p:cNvPr>
          <p:cNvCxnSpPr>
            <a:cxnSpLocks/>
          </p:cNvCxnSpPr>
          <p:nvPr/>
        </p:nvCxnSpPr>
        <p:spPr>
          <a:xfrm>
            <a:off x="6777228" y="1808249"/>
            <a:ext cx="1403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6485D8-EC61-3A74-F4F7-0DB9B4D60246}"/>
              </a:ext>
            </a:extLst>
          </p:cNvPr>
          <p:cNvCxnSpPr>
            <a:cxnSpLocks/>
          </p:cNvCxnSpPr>
          <p:nvPr/>
        </p:nvCxnSpPr>
        <p:spPr>
          <a:xfrm>
            <a:off x="6816048" y="3104507"/>
            <a:ext cx="1454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8522477-D975-E6FB-1B70-12FF21CF79D8}"/>
              </a:ext>
            </a:extLst>
          </p:cNvPr>
          <p:cNvCxnSpPr>
            <a:cxnSpLocks/>
          </p:cNvCxnSpPr>
          <p:nvPr/>
        </p:nvCxnSpPr>
        <p:spPr>
          <a:xfrm>
            <a:off x="6816048" y="4489806"/>
            <a:ext cx="1454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3A3DD4-5108-F9F0-D9BE-1D14A33C113A}"/>
              </a:ext>
            </a:extLst>
          </p:cNvPr>
          <p:cNvSpPr txBox="1"/>
          <p:nvPr/>
        </p:nvSpPr>
        <p:spPr>
          <a:xfrm>
            <a:off x="8360888" y="1623583"/>
            <a:ext cx="3000054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Clave de acceso a la API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77FC84C-8E97-DDE2-EB34-08121D9723E2}"/>
              </a:ext>
            </a:extLst>
          </p:cNvPr>
          <p:cNvSpPr txBox="1"/>
          <p:nvPr/>
        </p:nvSpPr>
        <p:spPr>
          <a:xfrm>
            <a:off x="357028" y="5922278"/>
            <a:ext cx="10860212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Nota: la respuesta se genera con un mensaje (pregunta) y un template (donde personalizo el tipo de instrucción). En este caso se personalizó como un ejecutivo de créditos.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96368B-6EA0-B778-2B1A-D6C42F3AD9F0}"/>
              </a:ext>
            </a:extLst>
          </p:cNvPr>
          <p:cNvSpPr txBox="1"/>
          <p:nvPr/>
        </p:nvSpPr>
        <p:spPr>
          <a:xfrm>
            <a:off x="8360887" y="4028141"/>
            <a:ext cx="3000056" cy="923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Information, es la respuesta creada por la inteligencia artificial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46D7D5-830E-17D1-D0F3-1C31EC1DFCFF}"/>
              </a:ext>
            </a:extLst>
          </p:cNvPr>
          <p:cNvSpPr txBox="1"/>
          <p:nvPr/>
        </p:nvSpPr>
        <p:spPr>
          <a:xfrm>
            <a:off x="8360885" y="2927386"/>
            <a:ext cx="3000055" cy="3693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800" dirty="0"/>
              <a:t>Pregunta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98E7DEC-BC0C-34D2-E69B-AAB7ACC8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39" y="467942"/>
            <a:ext cx="2419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2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929" y="2614011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grupo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671" y="5033384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Jorge Sandoval / Juan Andrés Urbina / Daniela de quevedo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75</TotalTime>
  <Words>219</Words>
  <Application>Microsoft Office PowerPoint</Application>
  <PresentationFormat>Panorámica</PresentationFormat>
  <Paragraphs>37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MLOps Engineering 2024</vt:lpstr>
      <vt:lpstr>DESCRIpCIÓN DEL PROYECTO</vt:lpstr>
      <vt:lpstr>modelo</vt:lpstr>
      <vt:lpstr>modelo</vt:lpstr>
      <vt:lpstr>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Engineering 2024 Machine Learning Operations</dc:title>
  <dc:creator>Sandoval Herrera Jorge</dc:creator>
  <cp:lastModifiedBy>Sandoval Herrera Jorge</cp:lastModifiedBy>
  <cp:revision>13</cp:revision>
  <dcterms:created xsi:type="dcterms:W3CDTF">2024-05-01T22:36:18Z</dcterms:created>
  <dcterms:modified xsi:type="dcterms:W3CDTF">2024-05-01T23:53:13Z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