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68" autoAdjust="0"/>
    <p:restoredTop sz="94660"/>
  </p:normalViewPr>
  <p:slideViewPr>
    <p:cSldViewPr>
      <p:cViewPr>
        <p:scale>
          <a:sx n="66" d="100"/>
          <a:sy n="66" d="100"/>
        </p:scale>
        <p:origin x="-2256" y="-6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15C-436E-4305-AE3E-52D28F0427D3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CFBD-6155-4106-8CAF-DCD0945AF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5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15C-436E-4305-AE3E-52D28F0427D3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CFBD-6155-4106-8CAF-DCD0945AF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7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15C-436E-4305-AE3E-52D28F0427D3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CFBD-6155-4106-8CAF-DCD0945AF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8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15C-436E-4305-AE3E-52D28F0427D3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CFBD-6155-4106-8CAF-DCD0945AF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15C-436E-4305-AE3E-52D28F0427D3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CFBD-6155-4106-8CAF-DCD0945AF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3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15C-436E-4305-AE3E-52D28F0427D3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CFBD-6155-4106-8CAF-DCD0945AF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1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15C-436E-4305-AE3E-52D28F0427D3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CFBD-6155-4106-8CAF-DCD0945AF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2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15C-436E-4305-AE3E-52D28F0427D3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CFBD-6155-4106-8CAF-DCD0945AF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9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15C-436E-4305-AE3E-52D28F0427D3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CFBD-6155-4106-8CAF-DCD0945AF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3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15C-436E-4305-AE3E-52D28F0427D3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CFBD-6155-4106-8CAF-DCD0945AF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9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15C-436E-4305-AE3E-52D28F0427D3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CFBD-6155-4106-8CAF-DCD0945AF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6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7415C-436E-4305-AE3E-52D28F0427D3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0CFBD-6155-4106-8CAF-DCD0945AF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8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5607143" y="4387410"/>
            <a:ext cx="234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RECORDS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474293" y="4658360"/>
            <a:ext cx="203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RECORDS</a:t>
            </a:r>
            <a:endParaRPr lang="en-US" dirty="0"/>
          </a:p>
        </p:txBody>
      </p:sp>
      <p:sp>
        <p:nvSpPr>
          <p:cNvPr id="87" name="Flowchart: Document 86"/>
          <p:cNvSpPr/>
          <p:nvPr/>
        </p:nvSpPr>
        <p:spPr>
          <a:xfrm>
            <a:off x="1219200" y="323850"/>
            <a:ext cx="1752600" cy="1352550"/>
          </a:xfrm>
          <a:prstGeom prst="flowChartDocumen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Document 88"/>
          <p:cNvSpPr/>
          <p:nvPr/>
        </p:nvSpPr>
        <p:spPr>
          <a:xfrm>
            <a:off x="6477000" y="323850"/>
            <a:ext cx="1752600" cy="1352550"/>
          </a:xfrm>
          <a:prstGeom prst="flowChartDocumen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6105" y="4198121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 </a:t>
            </a:r>
          </a:p>
          <a:p>
            <a:pPr algn="ctr"/>
            <a:r>
              <a:rPr lang="en-US" sz="1200" dirty="0" smtClean="0"/>
              <a:t>Flask</a:t>
            </a:r>
          </a:p>
          <a:p>
            <a:pPr algn="ctr"/>
            <a:r>
              <a:rPr lang="en-US" sz="1000" dirty="0" smtClean="0"/>
              <a:t>HTML/CSS</a:t>
            </a:r>
            <a:endParaRPr lang="en-US" sz="1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42551" y="3991598"/>
            <a:ext cx="1676400" cy="1425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Build Server</a:t>
            </a:r>
          </a:p>
          <a:p>
            <a:pPr algn="ctr"/>
            <a:r>
              <a:rPr lang="en-US" sz="1200" dirty="0" smtClean="0"/>
              <a:t>Python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0" y="438150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Repository</a:t>
            </a:r>
          </a:p>
          <a:p>
            <a:pPr algn="ctr"/>
            <a:r>
              <a:rPr lang="en-US" sz="1200" dirty="0" smtClean="0"/>
              <a:t>GitHub</a:t>
            </a:r>
            <a:endParaRPr lang="en-US" sz="1200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7287258" y="4210050"/>
            <a:ext cx="1293242" cy="9525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Artifact Database</a:t>
            </a:r>
          </a:p>
          <a:p>
            <a:pPr algn="ctr"/>
            <a:r>
              <a:rPr lang="en-US" sz="1200" dirty="0" smtClean="0"/>
              <a:t>MySQL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10820" y="1143000"/>
            <a:ext cx="0" cy="947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7" idx="2"/>
          </p:cNvCxnSpPr>
          <p:nvPr/>
        </p:nvCxnSpPr>
        <p:spPr>
          <a:xfrm rot="5400000">
            <a:off x="3143693" y="3830350"/>
            <a:ext cx="2082915" cy="644300"/>
          </a:xfrm>
          <a:prstGeom prst="bentConnector4">
            <a:avLst>
              <a:gd name="adj1" fmla="val 8555"/>
              <a:gd name="adj2" fmla="val 1354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84107" y="3304768"/>
            <a:ext cx="1504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CLONE / FETCH </a:t>
            </a:r>
            <a:r>
              <a:rPr lang="en-US" dirty="0" smtClean="0"/>
              <a:t>/ PULL</a:t>
            </a:r>
            <a:endParaRPr 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457199" y="228600"/>
            <a:ext cx="381000" cy="381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elay 21"/>
          <p:cNvSpPr/>
          <p:nvPr/>
        </p:nvSpPr>
        <p:spPr>
          <a:xfrm rot="16200000">
            <a:off x="323850" y="666750"/>
            <a:ext cx="647700" cy="5334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Multidocument 24"/>
          <p:cNvSpPr/>
          <p:nvPr/>
        </p:nvSpPr>
        <p:spPr>
          <a:xfrm>
            <a:off x="1391540" y="514350"/>
            <a:ext cx="1407920" cy="8382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Program </a:t>
            </a:r>
          </a:p>
          <a:p>
            <a:pPr algn="ctr"/>
            <a:r>
              <a:rPr lang="en-US" sz="1200" dirty="0" smtClean="0"/>
              <a:t>(c, h, MakeFile)</a:t>
            </a:r>
            <a:endParaRPr lang="en-US" sz="1200" dirty="0"/>
          </a:p>
        </p:txBody>
      </p:sp>
      <p:cxnSp>
        <p:nvCxnSpPr>
          <p:cNvPr id="26" name="Straight Arrow Connector 25"/>
          <p:cNvCxnSpPr>
            <a:stCxn id="22" idx="2"/>
            <a:endCxn id="25" idx="1"/>
          </p:cNvCxnSpPr>
          <p:nvPr/>
        </p:nvCxnSpPr>
        <p:spPr>
          <a:xfrm>
            <a:off x="914400" y="933450"/>
            <a:ext cx="4771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3"/>
            <a:endCxn id="6" idx="1"/>
          </p:cNvCxnSpPr>
          <p:nvPr/>
        </p:nvCxnSpPr>
        <p:spPr>
          <a:xfrm>
            <a:off x="2799460" y="933450"/>
            <a:ext cx="10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Multidocument 42"/>
          <p:cNvSpPr/>
          <p:nvPr/>
        </p:nvSpPr>
        <p:spPr>
          <a:xfrm>
            <a:off x="3944240" y="2099417"/>
            <a:ext cx="1407920" cy="8382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Program</a:t>
            </a:r>
          </a:p>
          <a:p>
            <a:pPr algn="ctr"/>
            <a:r>
              <a:rPr lang="en-US" sz="1200" dirty="0" smtClean="0"/>
              <a:t>(c, h, MakeFile)</a:t>
            </a:r>
            <a:endParaRPr lang="en-US" sz="1200" dirty="0"/>
          </a:p>
        </p:txBody>
      </p:sp>
      <p:sp>
        <p:nvSpPr>
          <p:cNvPr id="51" name="Flowchart: Connector 50"/>
          <p:cNvSpPr/>
          <p:nvPr/>
        </p:nvSpPr>
        <p:spPr>
          <a:xfrm flipH="1">
            <a:off x="8506271" y="228600"/>
            <a:ext cx="381000" cy="381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Delay 51"/>
          <p:cNvSpPr/>
          <p:nvPr/>
        </p:nvSpPr>
        <p:spPr>
          <a:xfrm rot="5400000" flipH="1">
            <a:off x="8372920" y="666750"/>
            <a:ext cx="647700" cy="5334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52" idx="2"/>
          </p:cNvCxnSpPr>
          <p:nvPr/>
        </p:nvCxnSpPr>
        <p:spPr>
          <a:xfrm flipH="1">
            <a:off x="7724330" y="933450"/>
            <a:ext cx="705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flipH="1">
            <a:off x="5522719" y="748784"/>
            <a:ext cx="107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102" idx="1"/>
            <a:endCxn id="6" idx="3"/>
          </p:cNvCxnSpPr>
          <p:nvPr/>
        </p:nvCxnSpPr>
        <p:spPr>
          <a:xfrm flipH="1">
            <a:off x="5486400" y="933450"/>
            <a:ext cx="11629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" idx="1"/>
            <a:endCxn id="4" idx="3"/>
          </p:cNvCxnSpPr>
          <p:nvPr/>
        </p:nvCxnSpPr>
        <p:spPr>
          <a:xfrm flipH="1" flipV="1">
            <a:off x="2022505" y="4693421"/>
            <a:ext cx="1820046" cy="10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181597" y="3886200"/>
            <a:ext cx="8705673" cy="17427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00800" y="0"/>
            <a:ext cx="111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Zip File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5" idx="3"/>
            <a:endCxn id="7" idx="2"/>
          </p:cNvCxnSpPr>
          <p:nvPr/>
        </p:nvCxnSpPr>
        <p:spPr>
          <a:xfrm flipV="1">
            <a:off x="5518951" y="4686300"/>
            <a:ext cx="1768307" cy="179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ircular Arrow 81"/>
          <p:cNvSpPr/>
          <p:nvPr/>
        </p:nvSpPr>
        <p:spPr>
          <a:xfrm rot="4129366">
            <a:off x="5167976" y="3474160"/>
            <a:ext cx="828249" cy="865007"/>
          </a:xfrm>
          <a:prstGeom prst="circularArrow">
            <a:avLst>
              <a:gd name="adj1" fmla="val 4765"/>
              <a:gd name="adj2" fmla="val 899749"/>
              <a:gd name="adj3" fmla="val 486981"/>
              <a:gd name="adj4" fmla="val 6674651"/>
              <a:gd name="adj5" fmla="val 10802"/>
            </a:avLst>
          </a:prstGeom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 min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loop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657600" y="1524000"/>
            <a:ext cx="166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Zip File</a:t>
            </a:r>
            <a:endParaRPr lang="en-US" dirty="0"/>
          </a:p>
        </p:txBody>
      </p:sp>
      <p:sp>
        <p:nvSpPr>
          <p:cNvPr id="88" name="Flowchart: Document 87"/>
          <p:cNvSpPr/>
          <p:nvPr/>
        </p:nvSpPr>
        <p:spPr>
          <a:xfrm>
            <a:off x="3738191" y="1842242"/>
            <a:ext cx="1752600" cy="1352550"/>
          </a:xfrm>
          <a:prstGeom prst="flowChartDocumen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140265" y="6019800"/>
            <a:ext cx="158146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 ID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7724330" y="6019800"/>
            <a:ext cx="119107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BLOB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047829" y="6019800"/>
            <a:ext cx="125690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 ID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6991143" y="1980580"/>
            <a:ext cx="161017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STATUSES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Queued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Building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FAILURE</a:t>
            </a:r>
            <a:endParaRPr lang="en-US" sz="1600" dirty="0"/>
          </a:p>
        </p:txBody>
      </p:sp>
      <p:sp>
        <p:nvSpPr>
          <p:cNvPr id="94" name="Rectangle 93"/>
          <p:cNvSpPr/>
          <p:nvPr/>
        </p:nvSpPr>
        <p:spPr>
          <a:xfrm>
            <a:off x="5029200" y="6019800"/>
            <a:ext cx="106822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3317113" y="6019800"/>
            <a:ext cx="171735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Name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16854" y="1752600"/>
            <a:ext cx="33965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/>
              <a:t>build success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save artifact </a:t>
            </a:r>
            <a:r>
              <a:rPr lang="en-US" dirty="0" smtClean="0"/>
              <a:t>to </a:t>
            </a:r>
            <a:r>
              <a:rPr lang="en-US" dirty="0" smtClean="0"/>
              <a:t>db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assign </a:t>
            </a:r>
            <a:r>
              <a:rPr lang="en-US" dirty="0"/>
              <a:t>reg </a:t>
            </a:r>
            <a:r>
              <a:rPr lang="en-US" dirty="0" smtClean="0"/>
              <a:t>id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update </a:t>
            </a:r>
            <a:r>
              <a:rPr lang="en-US" dirty="0" smtClean="0"/>
              <a:t>status in db to </a:t>
            </a:r>
            <a:r>
              <a:rPr lang="en-US" dirty="0" smtClean="0"/>
              <a:t>SUCCESS</a:t>
            </a:r>
          </a:p>
          <a:p>
            <a:r>
              <a:rPr lang="en-US" dirty="0" smtClean="0"/>
              <a:t>If build failure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update status in db to </a:t>
            </a:r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97" name="Snip Single Corner Rectangle 96"/>
          <p:cNvSpPr/>
          <p:nvPr/>
        </p:nvSpPr>
        <p:spPr>
          <a:xfrm>
            <a:off x="3863000" y="4995304"/>
            <a:ext cx="674406" cy="39730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zip </a:t>
            </a:r>
            <a:r>
              <a:rPr lang="en-US" sz="900" dirty="0"/>
              <a:t>temp folder</a:t>
            </a:r>
            <a:endParaRPr lang="en-US" sz="900" dirty="0"/>
          </a:p>
        </p:txBody>
      </p:sp>
      <p:sp>
        <p:nvSpPr>
          <p:cNvPr id="102" name="Flowchart: Multidocument 101"/>
          <p:cNvSpPr/>
          <p:nvPr/>
        </p:nvSpPr>
        <p:spPr>
          <a:xfrm>
            <a:off x="6649340" y="514350"/>
            <a:ext cx="1407920" cy="8382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Program </a:t>
            </a:r>
          </a:p>
          <a:p>
            <a:pPr algn="ctr"/>
            <a:r>
              <a:rPr lang="en-US" sz="1200" dirty="0" smtClean="0"/>
              <a:t>(c, h, MakeFile)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 flipH="1">
            <a:off x="2781856" y="753110"/>
            <a:ext cx="107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20" name="Snip Single Corner Rectangle 119"/>
          <p:cNvSpPr/>
          <p:nvPr/>
        </p:nvSpPr>
        <p:spPr>
          <a:xfrm>
            <a:off x="4841330" y="4995304"/>
            <a:ext cx="660903" cy="40835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</a:t>
            </a:r>
            <a:r>
              <a:rPr lang="en-US" sz="900" dirty="0" smtClean="0"/>
              <a:t>rc temp </a:t>
            </a:r>
            <a:r>
              <a:rPr lang="en-US" sz="900" dirty="0" smtClean="0"/>
              <a:t>folder</a:t>
            </a:r>
            <a:endParaRPr lang="en-US" sz="900" dirty="0"/>
          </a:p>
        </p:txBody>
      </p:sp>
      <p:sp>
        <p:nvSpPr>
          <p:cNvPr id="47" name="Rectangle 46"/>
          <p:cNvSpPr/>
          <p:nvPr/>
        </p:nvSpPr>
        <p:spPr>
          <a:xfrm>
            <a:off x="196599" y="6019800"/>
            <a:ext cx="18512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Request ID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 rot="16200000" flipH="1">
            <a:off x="4372052" y="1428381"/>
            <a:ext cx="314605" cy="8715832"/>
          </a:xfrm>
          <a:prstGeom prst="leftBrace">
            <a:avLst>
              <a:gd name="adj1" fmla="val 8333"/>
              <a:gd name="adj2" fmla="val 88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6105" y="3552100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143000" y="0"/>
            <a:ext cx="111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Zip File</a:t>
            </a:r>
            <a:endParaRPr lang="en-US" dirty="0"/>
          </a:p>
        </p:txBody>
      </p:sp>
      <p:cxnSp>
        <p:nvCxnSpPr>
          <p:cNvPr id="72" name="Straight Arrow Connector 15"/>
          <p:cNvCxnSpPr>
            <a:stCxn id="97" idx="1"/>
            <a:endCxn id="120" idx="1"/>
          </p:cNvCxnSpPr>
          <p:nvPr/>
        </p:nvCxnSpPr>
        <p:spPr>
          <a:xfrm rot="16200000" flipH="1">
            <a:off x="4680471" y="4912343"/>
            <a:ext cx="11042" cy="971579"/>
          </a:xfrm>
          <a:prstGeom prst="bentConnector3">
            <a:avLst>
              <a:gd name="adj1" fmla="val 14365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960243" y="4396399"/>
            <a:ext cx="1570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UNZIP / BUILD / REGISTER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2069106" y="4658360"/>
            <a:ext cx="166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POST RECORDS</a:t>
            </a:r>
            <a:endParaRPr lang="en-US" dirty="0"/>
          </a:p>
        </p:txBody>
      </p:sp>
      <p:cxnSp>
        <p:nvCxnSpPr>
          <p:cNvPr id="74" name="Straight Connector 73"/>
          <p:cNvCxnSpPr>
            <a:stCxn id="7" idx="3"/>
            <a:endCxn id="8" idx="1"/>
          </p:cNvCxnSpPr>
          <p:nvPr/>
        </p:nvCxnSpPr>
        <p:spPr>
          <a:xfrm flipH="1">
            <a:off x="7928442" y="5162550"/>
            <a:ext cx="5437" cy="466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477000" y="6627168"/>
            <a:ext cx="26669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Copyright </a:t>
            </a:r>
            <a:r>
              <a:rPr lang="en-US" sz="900" dirty="0"/>
              <a:t>(c) </a:t>
            </a:r>
            <a:r>
              <a:rPr lang="en-US" sz="900" dirty="0" smtClean="0"/>
              <a:t>2024 John Andreyo. All rights reserved.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461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1" name="Picture 12" descr="Code, script, shell, unix icon - Download on Iconfin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919" y="5546089"/>
            <a:ext cx="1083311" cy="108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Elbow Connector 25"/>
          <p:cNvCxnSpPr>
            <a:stCxn id="1035" idx="3"/>
            <a:endCxn id="12" idx="1"/>
          </p:cNvCxnSpPr>
          <p:nvPr/>
        </p:nvCxnSpPr>
        <p:spPr>
          <a:xfrm flipV="1">
            <a:off x="1431925" y="6019593"/>
            <a:ext cx="1013402" cy="854"/>
          </a:xfrm>
          <a:prstGeom prst="straightConnector1">
            <a:avLst/>
          </a:prstGeom>
          <a:ln w="12700">
            <a:solidFill>
              <a:srgbClr val="00B05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13797" y="3505200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Factory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904898" y="5571605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Server (Main)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2445327" y="5524293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 (@App) </a:t>
            </a:r>
            <a:endParaRPr lang="en-US" sz="1200" dirty="0"/>
          </a:p>
        </p:txBody>
      </p:sp>
      <p:cxnSp>
        <p:nvCxnSpPr>
          <p:cNvPr id="14" name="Elbow Connector 13"/>
          <p:cNvCxnSpPr>
            <a:stCxn id="10" idx="1"/>
            <a:endCxn id="5" idx="2"/>
          </p:cNvCxnSpPr>
          <p:nvPr/>
        </p:nvCxnSpPr>
        <p:spPr>
          <a:xfrm rot="10800000">
            <a:off x="3048001" y="3124200"/>
            <a:ext cx="665797" cy="876300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1"/>
            <a:endCxn id="8" idx="2"/>
          </p:cNvCxnSpPr>
          <p:nvPr/>
        </p:nvCxnSpPr>
        <p:spPr>
          <a:xfrm rot="10800000">
            <a:off x="993775" y="3124200"/>
            <a:ext cx="2720022" cy="876300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3"/>
            <a:endCxn id="6" idx="2"/>
          </p:cNvCxnSpPr>
          <p:nvPr/>
        </p:nvCxnSpPr>
        <p:spPr>
          <a:xfrm flipV="1">
            <a:off x="5390197" y="3124200"/>
            <a:ext cx="705803" cy="876300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3"/>
            <a:endCxn id="7" idx="2"/>
          </p:cNvCxnSpPr>
          <p:nvPr/>
        </p:nvCxnSpPr>
        <p:spPr>
          <a:xfrm flipV="1">
            <a:off x="5390197" y="3124200"/>
            <a:ext cx="2766378" cy="876300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9" idx="2"/>
          </p:cNvCxnSpPr>
          <p:nvPr/>
        </p:nvCxnSpPr>
        <p:spPr>
          <a:xfrm flipV="1">
            <a:off x="4551997" y="1828800"/>
            <a:ext cx="0" cy="167640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25"/>
          <p:cNvCxnSpPr>
            <a:stCxn id="12" idx="0"/>
            <a:endCxn id="10" idx="2"/>
          </p:cNvCxnSpPr>
          <p:nvPr/>
        </p:nvCxnSpPr>
        <p:spPr>
          <a:xfrm rot="5400000" flipH="1" flipV="1">
            <a:off x="3403516" y="4375812"/>
            <a:ext cx="1028493" cy="1268470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n 50"/>
          <p:cNvSpPr/>
          <p:nvPr/>
        </p:nvSpPr>
        <p:spPr>
          <a:xfrm>
            <a:off x="6251574" y="4330930"/>
            <a:ext cx="1905000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 </a:t>
            </a:r>
            <a:endParaRPr lang="en-US" dirty="0"/>
          </a:p>
        </p:txBody>
      </p:sp>
      <p:cxnSp>
        <p:nvCxnSpPr>
          <p:cNvPr id="52" name="Elbow Connector 51"/>
          <p:cNvCxnSpPr>
            <a:endCxn id="51" idx="4"/>
          </p:cNvCxnSpPr>
          <p:nvPr/>
        </p:nvCxnSpPr>
        <p:spPr>
          <a:xfrm rot="5400000">
            <a:off x="7513523" y="3691052"/>
            <a:ext cx="1740129" cy="454026"/>
          </a:xfrm>
          <a:prstGeom prst="bentConnector2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25"/>
          <p:cNvCxnSpPr>
            <a:stCxn id="1041" idx="1"/>
            <a:endCxn id="11" idx="3"/>
          </p:cNvCxnSpPr>
          <p:nvPr/>
        </p:nvCxnSpPr>
        <p:spPr>
          <a:xfrm flipH="1" flipV="1">
            <a:off x="6581298" y="6066905"/>
            <a:ext cx="1033621" cy="20840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4" y="5582296"/>
            <a:ext cx="876301" cy="87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713797" y="838200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Registrar</a:t>
            </a:r>
            <a:endParaRPr lang="en-US" sz="1200" dirty="0"/>
          </a:p>
        </p:txBody>
      </p:sp>
      <p:cxnSp>
        <p:nvCxnSpPr>
          <p:cNvPr id="206" name="Elbow Connector 205"/>
          <p:cNvCxnSpPr>
            <a:stCxn id="9" idx="1"/>
            <a:endCxn id="5" idx="0"/>
          </p:cNvCxnSpPr>
          <p:nvPr/>
        </p:nvCxnSpPr>
        <p:spPr>
          <a:xfrm rot="10800000" flipV="1">
            <a:off x="3048001" y="1333500"/>
            <a:ext cx="665797" cy="800100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/>
          <p:cNvCxnSpPr>
            <a:stCxn id="9" idx="1"/>
            <a:endCxn id="8" idx="0"/>
          </p:cNvCxnSpPr>
          <p:nvPr/>
        </p:nvCxnSpPr>
        <p:spPr>
          <a:xfrm rot="10800000" flipV="1">
            <a:off x="993775" y="1333500"/>
            <a:ext cx="2720022" cy="800100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9" idx="3"/>
            <a:endCxn id="6" idx="0"/>
          </p:cNvCxnSpPr>
          <p:nvPr/>
        </p:nvCxnSpPr>
        <p:spPr>
          <a:xfrm>
            <a:off x="5390197" y="1333500"/>
            <a:ext cx="705803" cy="800100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Elbow Connector 208"/>
          <p:cNvCxnSpPr>
            <a:stCxn id="9" idx="3"/>
            <a:endCxn id="7" idx="0"/>
          </p:cNvCxnSpPr>
          <p:nvPr/>
        </p:nvCxnSpPr>
        <p:spPr>
          <a:xfrm>
            <a:off x="5390197" y="1333500"/>
            <a:ext cx="2766378" cy="800100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Can 222"/>
          <p:cNvSpPr/>
          <p:nvPr/>
        </p:nvSpPr>
        <p:spPr>
          <a:xfrm>
            <a:off x="990600" y="4330930"/>
            <a:ext cx="1676400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GitHub</a:t>
            </a:r>
            <a:endParaRPr lang="en-US" dirty="0"/>
          </a:p>
        </p:txBody>
      </p:sp>
      <p:cxnSp>
        <p:nvCxnSpPr>
          <p:cNvPr id="47" name="Elbow Connector 46"/>
          <p:cNvCxnSpPr>
            <a:endCxn id="223" idx="2"/>
          </p:cNvCxnSpPr>
          <p:nvPr/>
        </p:nvCxnSpPr>
        <p:spPr>
          <a:xfrm rot="16200000" flipH="1">
            <a:off x="-96953" y="3700576"/>
            <a:ext cx="1740131" cy="434976"/>
          </a:xfrm>
          <a:prstGeom prst="bentConnector2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25"/>
          <p:cNvCxnSpPr>
            <a:stCxn id="11" idx="0"/>
            <a:endCxn id="10" idx="2"/>
          </p:cNvCxnSpPr>
          <p:nvPr/>
        </p:nvCxnSpPr>
        <p:spPr>
          <a:xfrm rot="16200000" flipV="1">
            <a:off x="4609646" y="4438152"/>
            <a:ext cx="1075805" cy="1191101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458" y="87167"/>
            <a:ext cx="978932" cy="97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8" name="TextBox 247"/>
          <p:cNvSpPr txBox="1"/>
          <p:nvPr/>
        </p:nvSpPr>
        <p:spPr>
          <a:xfrm>
            <a:off x="1764898" y="391967"/>
            <a:ext cx="5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zip</a:t>
            </a:r>
            <a:endParaRPr lang="en-US" dirty="0"/>
          </a:p>
        </p:txBody>
      </p:sp>
      <p:cxnSp>
        <p:nvCxnSpPr>
          <p:cNvPr id="75" name="Elbow Connector 74"/>
          <p:cNvCxnSpPr>
            <a:endCxn id="1028" idx="1"/>
          </p:cNvCxnSpPr>
          <p:nvPr/>
        </p:nvCxnSpPr>
        <p:spPr>
          <a:xfrm rot="5400000" flipH="1" flipV="1">
            <a:off x="-148825" y="1323517"/>
            <a:ext cx="2395166" cy="901399"/>
          </a:xfrm>
          <a:prstGeom prst="bentConnector2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68577"/>
            <a:ext cx="978932" cy="97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5743099" y="391967"/>
            <a:ext cx="5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src</a:t>
            </a:r>
            <a:endParaRPr lang="en-US" dirty="0"/>
          </a:p>
        </p:txBody>
      </p:sp>
      <p:cxnSp>
        <p:nvCxnSpPr>
          <p:cNvPr id="84" name="Elbow Connector 83"/>
          <p:cNvCxnSpPr>
            <a:endCxn id="1028" idx="3"/>
          </p:cNvCxnSpPr>
          <p:nvPr/>
        </p:nvCxnSpPr>
        <p:spPr>
          <a:xfrm rot="16200000" flipV="1">
            <a:off x="1871372" y="1183651"/>
            <a:ext cx="1578282" cy="364245"/>
          </a:xfrm>
          <a:prstGeom prst="bentConnector2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5575" y="2133600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 Mgr</a:t>
            </a:r>
            <a:endParaRPr lang="en-US" sz="1200" dirty="0"/>
          </a:p>
        </p:txBody>
      </p:sp>
      <p:cxnSp>
        <p:nvCxnSpPr>
          <p:cNvPr id="90" name="Elbow Connector 89"/>
          <p:cNvCxnSpPr>
            <a:endCxn id="82" idx="1"/>
          </p:cNvCxnSpPr>
          <p:nvPr/>
        </p:nvCxnSpPr>
        <p:spPr>
          <a:xfrm flipV="1">
            <a:off x="3301514" y="558043"/>
            <a:ext cx="2184886" cy="1546010"/>
          </a:xfrm>
          <a:prstGeom prst="bentConnector3">
            <a:avLst>
              <a:gd name="adj1" fmla="val -327"/>
            </a:avLst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209800" y="2133600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Zip Mgr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7318375" y="2133600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Mgr</a:t>
            </a:r>
            <a:endParaRPr lang="en-US" sz="1200" dirty="0"/>
          </a:p>
        </p:txBody>
      </p:sp>
      <p:cxnSp>
        <p:nvCxnSpPr>
          <p:cNvPr id="100" name="Elbow Connector 99"/>
          <p:cNvCxnSpPr>
            <a:endCxn id="82" idx="3"/>
          </p:cNvCxnSpPr>
          <p:nvPr/>
        </p:nvCxnSpPr>
        <p:spPr>
          <a:xfrm rot="16200000" flipV="1">
            <a:off x="5793806" y="1229570"/>
            <a:ext cx="1575557" cy="232504"/>
          </a:xfrm>
          <a:prstGeom prst="bentConnector2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57800" y="2133600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GCC Mgr</a:t>
            </a:r>
            <a:endParaRPr 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477000" y="6629400"/>
            <a:ext cx="26669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Copyright </a:t>
            </a:r>
            <a:r>
              <a:rPr lang="en-US" sz="900" dirty="0"/>
              <a:t>(c) </a:t>
            </a:r>
            <a:r>
              <a:rPr lang="en-US" sz="900" dirty="0" smtClean="0"/>
              <a:t>2024 John Andreyo. All rights reserved.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7551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52550" y="91821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 event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81000" y="114681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257550" y="91821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38750" y="91821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219950" y="91821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unzip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52550" y="22098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 initial info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257550" y="22098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 into </a:t>
            </a:r>
          </a:p>
          <a:p>
            <a:pPr algn="ctr"/>
            <a:r>
              <a:rPr lang="en-US" dirty="0" smtClean="0"/>
              <a:t>src dir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238750" y="22098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exists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219950" y="22098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hash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352550" y="35052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hash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257550" y="35052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 pre-build info 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238750" y="35052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attempt to compile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219950" y="35814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don’t </a:t>
            </a:r>
            <a:r>
              <a:rPr lang="en-US" dirty="0" smtClean="0"/>
              <a:t>copy into src dir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375410" y="48006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run/cleanup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333750" y="48006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binary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261610" y="48006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 </a:t>
            </a:r>
            <a:r>
              <a:rPr lang="en-US" dirty="0" smtClean="0"/>
              <a:t>post-build </a:t>
            </a:r>
            <a:r>
              <a:rPr lang="en-US" dirty="0"/>
              <a:t>info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242810" y="48006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ignore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>
          <a:xfrm>
            <a:off x="6686550" y="1261110"/>
            <a:ext cx="533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12" idx="0"/>
          </p:cNvCxnSpPr>
          <p:nvPr/>
        </p:nvCxnSpPr>
        <p:spPr>
          <a:xfrm>
            <a:off x="7943850" y="1604010"/>
            <a:ext cx="0" cy="6057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6" idx="3"/>
            <a:endCxn id="7" idx="1"/>
          </p:cNvCxnSpPr>
          <p:nvPr/>
        </p:nvCxnSpPr>
        <p:spPr>
          <a:xfrm>
            <a:off x="4705350" y="1261110"/>
            <a:ext cx="533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6" idx="1"/>
          </p:cNvCxnSpPr>
          <p:nvPr/>
        </p:nvCxnSpPr>
        <p:spPr>
          <a:xfrm>
            <a:off x="2800350" y="1261110"/>
            <a:ext cx="457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6" idx="0"/>
          </p:cNvCxnSpPr>
          <p:nvPr/>
        </p:nvCxnSpPr>
        <p:spPr>
          <a:xfrm rot="16200000" flipH="1">
            <a:off x="6610350" y="2247900"/>
            <a:ext cx="685800" cy="1981200"/>
          </a:xfrm>
          <a:prstGeom prst="bentConnector3">
            <a:avLst>
              <a:gd name="adj1" fmla="val 4555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1"/>
            <a:endCxn id="11" idx="3"/>
          </p:cNvCxnSpPr>
          <p:nvPr/>
        </p:nvCxnSpPr>
        <p:spPr>
          <a:xfrm flipH="1">
            <a:off x="6686550" y="2552700"/>
            <a:ext cx="533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1"/>
            <a:endCxn id="10" idx="3"/>
          </p:cNvCxnSpPr>
          <p:nvPr/>
        </p:nvCxnSpPr>
        <p:spPr>
          <a:xfrm flipH="1">
            <a:off x="4705350" y="2552700"/>
            <a:ext cx="533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793230" y="30157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796790" y="2526268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800350" y="2567940"/>
            <a:ext cx="533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2"/>
            <a:endCxn id="13" idx="0"/>
          </p:cNvCxnSpPr>
          <p:nvPr/>
        </p:nvCxnSpPr>
        <p:spPr>
          <a:xfrm>
            <a:off x="2076450" y="2895600"/>
            <a:ext cx="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3" idx="3"/>
            <a:endCxn id="14" idx="1"/>
          </p:cNvCxnSpPr>
          <p:nvPr/>
        </p:nvCxnSpPr>
        <p:spPr>
          <a:xfrm>
            <a:off x="2800350" y="3848100"/>
            <a:ext cx="457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3"/>
            <a:endCxn id="15" idx="1"/>
          </p:cNvCxnSpPr>
          <p:nvPr/>
        </p:nvCxnSpPr>
        <p:spPr>
          <a:xfrm>
            <a:off x="4705350" y="3848100"/>
            <a:ext cx="533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2"/>
          <p:cNvCxnSpPr>
            <a:stCxn id="15" idx="3"/>
            <a:endCxn id="20" idx="1"/>
          </p:cNvCxnSpPr>
          <p:nvPr/>
        </p:nvCxnSpPr>
        <p:spPr>
          <a:xfrm>
            <a:off x="6686550" y="3848100"/>
            <a:ext cx="556260" cy="129540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736080" y="43357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467350" y="426720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5985510" y="4156710"/>
            <a:ext cx="0" cy="6324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951220" y="427839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781550" y="4699276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19" idx="1"/>
            <a:endCxn id="18" idx="3"/>
          </p:cNvCxnSpPr>
          <p:nvPr/>
        </p:nvCxnSpPr>
        <p:spPr>
          <a:xfrm flipH="1">
            <a:off x="4781550" y="5143500"/>
            <a:ext cx="48006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6"/>
            <a:endCxn id="4" idx="1"/>
          </p:cNvCxnSpPr>
          <p:nvPr/>
        </p:nvCxnSpPr>
        <p:spPr>
          <a:xfrm>
            <a:off x="609600" y="1261110"/>
            <a:ext cx="74295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32"/>
          <p:cNvCxnSpPr>
            <a:stCxn id="17" idx="1"/>
            <a:endCxn id="4" idx="1"/>
          </p:cNvCxnSpPr>
          <p:nvPr/>
        </p:nvCxnSpPr>
        <p:spPr>
          <a:xfrm rot="10800000">
            <a:off x="1352550" y="1261110"/>
            <a:ext cx="22860" cy="3882390"/>
          </a:xfrm>
          <a:prstGeom prst="bentConnector3">
            <a:avLst>
              <a:gd name="adj1" fmla="val 1933333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8" idx="1"/>
            <a:endCxn id="17" idx="3"/>
          </p:cNvCxnSpPr>
          <p:nvPr/>
        </p:nvCxnSpPr>
        <p:spPr>
          <a:xfrm flipH="1">
            <a:off x="2823210" y="5143500"/>
            <a:ext cx="5105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81000" y="502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17" idx="1"/>
            <a:endCxn id="45" idx="6"/>
          </p:cNvCxnSpPr>
          <p:nvPr/>
        </p:nvCxnSpPr>
        <p:spPr>
          <a:xfrm flipH="1">
            <a:off x="609600" y="5143500"/>
            <a:ext cx="76581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2"/>
          <p:cNvCxnSpPr>
            <a:stCxn id="20" idx="2"/>
            <a:endCxn id="17" idx="2"/>
          </p:cNvCxnSpPr>
          <p:nvPr/>
        </p:nvCxnSpPr>
        <p:spPr>
          <a:xfrm rot="5400000">
            <a:off x="5033010" y="2552700"/>
            <a:ext cx="12700" cy="5867400"/>
          </a:xfrm>
          <a:prstGeom prst="bentConnector3">
            <a:avLst>
              <a:gd name="adj1" fmla="val 281947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477000" y="6627168"/>
            <a:ext cx="26669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Copyright </a:t>
            </a:r>
            <a:r>
              <a:rPr lang="en-US" sz="900" dirty="0"/>
              <a:t>(c) </a:t>
            </a:r>
            <a:r>
              <a:rPr lang="en-US" sz="900" dirty="0" smtClean="0"/>
              <a:t>2024 John Andreyo. All rights reserved.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840033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3280</TotalTime>
  <Words>216</Words>
  <Application>Microsoft Office PowerPoint</Application>
  <PresentationFormat>On-screen Show (4:3)</PresentationFormat>
  <Paragraphs>85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B Goode</dc:creator>
  <cp:lastModifiedBy>Johnny B Goode</cp:lastModifiedBy>
  <cp:revision>76</cp:revision>
  <dcterms:created xsi:type="dcterms:W3CDTF">2023-12-19T00:14:20Z</dcterms:created>
  <dcterms:modified xsi:type="dcterms:W3CDTF">2024-01-22T01:40:05Z</dcterms:modified>
</cp:coreProperties>
</file>