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1">
                <a:solidFill>
                  <a:srgbClr val="15151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1" i="1">
                <a:solidFill>
                  <a:srgbClr val="15151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82955"/>
            <a:ext cx="9229725" cy="12108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6829" y="1520399"/>
            <a:ext cx="11254005" cy="365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1">
                <a:solidFill>
                  <a:srgbClr val="15151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8590" y="4444"/>
            <a:ext cx="284289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dirty="0" sz="3200" spc="-4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19004" rIns="0" bIns="0" rtlCol="0" vert="horz">
            <a:spAutoFit/>
          </a:bodyPr>
          <a:lstStyle/>
          <a:p>
            <a:pPr marL="803275" marR="5901690">
              <a:lnSpc>
                <a:spcPct val="116300"/>
              </a:lnSpc>
              <a:spcBef>
                <a:spcPts val="70"/>
              </a:spcBef>
            </a:pPr>
            <a:r>
              <a:rPr dirty="0" sz="2400" b="0" i="0">
                <a:solidFill>
                  <a:srgbClr val="000000"/>
                </a:solidFill>
                <a:latin typeface="Calibri"/>
                <a:cs typeface="Calibri"/>
              </a:rPr>
              <a:t>STUDENT</a:t>
            </a:r>
            <a:r>
              <a:rPr dirty="0" sz="2400" spc="-25" b="0" i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 i="0">
                <a:solidFill>
                  <a:srgbClr val="000000"/>
                </a:solidFill>
                <a:latin typeface="Calibri"/>
                <a:cs typeface="Calibri"/>
              </a:rPr>
              <a:t>NAME:</a:t>
            </a:r>
            <a:r>
              <a:rPr dirty="0" sz="2400" spc="-20" b="0" i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spc="-10" b="0" i="0">
                <a:solidFill>
                  <a:srgbClr val="000000"/>
                </a:solidFill>
                <a:latin typeface="Arial MT"/>
                <a:cs typeface="Arial MT"/>
              </a:rPr>
              <a:t>J.</a:t>
            </a:r>
            <a:r>
              <a:rPr dirty="0" sz="2400" spc="-10" b="0" i="0">
                <a:solidFill>
                  <a:srgbClr val="000000"/>
                </a:solidFill>
                <a:latin typeface="Calibri"/>
                <a:cs typeface="Calibri"/>
              </a:rPr>
              <a:t>SAN</a:t>
            </a:r>
            <a:r>
              <a:rPr dirty="0" sz="2400" spc="-10" b="0" i="0">
                <a:solidFill>
                  <a:srgbClr val="000000"/>
                </a:solidFill>
                <a:latin typeface="Arial MT"/>
                <a:cs typeface="Arial MT"/>
              </a:rPr>
              <a:t>J</a:t>
            </a:r>
            <a:r>
              <a:rPr dirty="0" sz="2400" spc="-10" b="0" i="0">
                <a:solidFill>
                  <a:srgbClr val="000000"/>
                </a:solidFill>
                <a:latin typeface="Calibri"/>
                <a:cs typeface="Calibri"/>
              </a:rPr>
              <a:t>AY </a:t>
            </a:r>
            <a:r>
              <a:rPr dirty="0" sz="2400" b="0" i="0">
                <a:solidFill>
                  <a:srgbClr val="000000"/>
                </a:solidFill>
                <a:latin typeface="Calibri"/>
                <a:cs typeface="Calibri"/>
              </a:rPr>
              <a:t>REGISTER</a:t>
            </a:r>
            <a:r>
              <a:rPr dirty="0" sz="2400" spc="-75" b="0" i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spc="-10" b="0" i="0">
                <a:solidFill>
                  <a:srgbClr val="000000"/>
                </a:solidFill>
                <a:latin typeface="Calibri"/>
                <a:cs typeface="Calibri"/>
              </a:rPr>
              <a:t>NO:</a:t>
            </a:r>
            <a:r>
              <a:rPr dirty="0" sz="2400" spc="-10" b="0" i="0">
                <a:solidFill>
                  <a:srgbClr val="000000"/>
                </a:solidFill>
                <a:latin typeface="Arial MT"/>
                <a:cs typeface="Arial MT"/>
              </a:rPr>
              <a:t>212402421 NMID:asunm1301212402421 </a:t>
            </a:r>
            <a:r>
              <a:rPr dirty="0" sz="2400" spc="-25" b="0" i="0">
                <a:solidFill>
                  <a:srgbClr val="000000"/>
                </a:solidFill>
                <a:latin typeface="Calibri"/>
                <a:cs typeface="Calibri"/>
              </a:rPr>
              <a:t>DEPARTMENT:</a:t>
            </a:r>
            <a:r>
              <a:rPr dirty="0" sz="2400" spc="-40" b="0" i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spc="-25" b="0" i="0">
                <a:solidFill>
                  <a:srgbClr val="000000"/>
                </a:solidFill>
                <a:latin typeface="Arial MT"/>
                <a:cs typeface="Arial MT"/>
              </a:rPr>
              <a:t>B</a:t>
            </a:r>
            <a:r>
              <a:rPr dirty="0" sz="2400" spc="-25" b="0" i="0">
                <a:solidFill>
                  <a:srgbClr val="000000"/>
                </a:solidFill>
                <a:latin typeface="Calibri"/>
                <a:cs typeface="Calibri"/>
              </a:rPr>
              <a:t>CA</a:t>
            </a:r>
            <a:endParaRPr sz="2400">
              <a:latin typeface="Calibri"/>
              <a:cs typeface="Calibri"/>
            </a:endParaRPr>
          </a:p>
          <a:p>
            <a:pPr marL="803275">
              <a:lnSpc>
                <a:spcPct val="100000"/>
              </a:lnSpc>
              <a:spcBef>
                <a:spcPts val="445"/>
              </a:spcBef>
            </a:pPr>
            <a:r>
              <a:rPr dirty="0" sz="2400" spc="-10" b="0" i="0">
                <a:solidFill>
                  <a:srgbClr val="000000"/>
                </a:solidFill>
                <a:latin typeface="Calibri"/>
                <a:cs typeface="Calibri"/>
              </a:rPr>
              <a:t>COLLEGE:</a:t>
            </a:r>
            <a:r>
              <a:rPr dirty="0" sz="2400" spc="-50" b="0" i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spc="-10" b="0" i="0">
                <a:solidFill>
                  <a:srgbClr val="000000"/>
                </a:solidFill>
                <a:latin typeface="Calibri"/>
                <a:cs typeface="Calibri"/>
              </a:rPr>
              <a:t>COLLEGE/</a:t>
            </a:r>
            <a:r>
              <a:rPr dirty="0" sz="2400" spc="-45" b="0" i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 i="0">
                <a:solidFill>
                  <a:srgbClr val="000000"/>
                </a:solidFill>
                <a:latin typeface="Calibri"/>
                <a:cs typeface="Calibri"/>
              </a:rPr>
              <a:t>UNIVERSITY:A</a:t>
            </a:r>
            <a:r>
              <a:rPr dirty="0" sz="2400" b="0" i="0">
                <a:solidFill>
                  <a:srgbClr val="000000"/>
                </a:solidFill>
                <a:latin typeface="Arial MT"/>
                <a:cs typeface="Arial MT"/>
              </a:rPr>
              <a:t>.</a:t>
            </a:r>
            <a:r>
              <a:rPr dirty="0" sz="2400" b="0" i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dirty="0" sz="2400" spc="70" b="0" i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 i="0">
                <a:solidFill>
                  <a:srgbClr val="000000"/>
                </a:solidFill>
                <a:latin typeface="Arial MT"/>
                <a:cs typeface="Arial MT"/>
              </a:rPr>
              <a:t>J</a:t>
            </a:r>
            <a:r>
              <a:rPr dirty="0" sz="2400" b="0" i="0">
                <a:solidFill>
                  <a:srgbClr val="000000"/>
                </a:solidFill>
                <a:latin typeface="Calibri"/>
                <a:cs typeface="Calibri"/>
              </a:rPr>
              <a:t>AIN</a:t>
            </a:r>
            <a:r>
              <a:rPr dirty="0" sz="2400" spc="65" b="0" i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 i="0">
                <a:solidFill>
                  <a:srgbClr val="000000"/>
                </a:solidFill>
                <a:latin typeface="Calibri"/>
                <a:cs typeface="Calibri"/>
              </a:rPr>
              <a:t>COLLEGE</a:t>
            </a:r>
            <a:r>
              <a:rPr dirty="0" sz="2400" b="0" i="0">
                <a:solidFill>
                  <a:srgbClr val="000000"/>
                </a:solidFill>
                <a:latin typeface="Arial MT"/>
                <a:cs typeface="Arial MT"/>
              </a:rPr>
              <a:t>,</a:t>
            </a:r>
            <a:r>
              <a:rPr dirty="0" sz="2400" spc="-50" b="0" i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400" b="0" i="0">
                <a:solidFill>
                  <a:srgbClr val="000000"/>
                </a:solidFill>
                <a:latin typeface="Arial MT"/>
                <a:cs typeface="Arial MT"/>
              </a:rPr>
              <a:t>MADRAS</a:t>
            </a:r>
            <a:r>
              <a:rPr dirty="0" sz="2400" spc="-50" b="0" i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2400" spc="-10" b="0" i="0">
                <a:solidFill>
                  <a:srgbClr val="000000"/>
                </a:solidFill>
                <a:latin typeface="Arial MT"/>
                <a:cs typeface="Arial MT"/>
              </a:rPr>
              <a:t>UNIVERSITY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4269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RESULTS</a:t>
            </a:r>
            <a:r>
              <a:rPr dirty="0" sz="4250" spc="5"/>
              <a:t> </a:t>
            </a:r>
            <a:r>
              <a:rPr dirty="0" sz="4250"/>
              <a:t>AND</a:t>
            </a:r>
            <a:r>
              <a:rPr dirty="0" sz="4250" spc="-45"/>
              <a:t> </a:t>
            </a:r>
            <a:r>
              <a:rPr dirty="0" sz="4250" spc="-10"/>
              <a:t>SCREENSHOTS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9906" y="2520708"/>
            <a:ext cx="3905910" cy="266054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3314" y="2034628"/>
            <a:ext cx="3296145" cy="342900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3151974" y="2280043"/>
            <a:ext cx="25844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5" b="1">
                <a:solidFill>
                  <a:srgbClr val="151518"/>
                </a:solidFill>
                <a:latin typeface="Arial"/>
                <a:cs typeface="Arial"/>
              </a:rPr>
              <a:t>1.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1" name="object 11" descr=""/>
          <p:cNvSpPr txBox="1"/>
          <p:nvPr/>
        </p:nvSpPr>
        <p:spPr>
          <a:xfrm>
            <a:off x="7538161" y="2181237"/>
            <a:ext cx="25844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5" b="1">
                <a:solidFill>
                  <a:srgbClr val="151518"/>
                </a:solidFill>
                <a:latin typeface="Arial"/>
                <a:cs typeface="Arial"/>
              </a:rPr>
              <a:t>2.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26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2060117" y="2013597"/>
            <a:ext cx="8488045" cy="268668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190"/>
              </a:spcBef>
            </a:pP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This</a:t>
            </a:r>
            <a:r>
              <a:rPr dirty="0" sz="2200" spc="-8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personal</a:t>
            </a:r>
            <a:r>
              <a:rPr dirty="0" sz="2200" spc="-7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portfolio</a:t>
            </a:r>
            <a:r>
              <a:rPr dirty="0" sz="2200" spc="-8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project</a:t>
            </a:r>
            <a:r>
              <a:rPr dirty="0" sz="2200" spc="-7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effectively</a:t>
            </a:r>
            <a:r>
              <a:rPr dirty="0" sz="2200" spc="-8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showcases</a:t>
            </a:r>
            <a:r>
              <a:rPr dirty="0" sz="2200" spc="-7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my</a:t>
            </a:r>
            <a:r>
              <a:rPr dirty="0" sz="2200" spc="-8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skills,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creativity,</a:t>
            </a:r>
            <a:r>
              <a:rPr dirty="0" sz="2200" spc="-7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dirty="0" sz="2200" spc="-7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professional</a:t>
            </a:r>
            <a:r>
              <a:rPr dirty="0" sz="2200" spc="-7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experience</a:t>
            </a:r>
            <a:r>
              <a:rPr dirty="0" sz="2200" spc="-7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in</a:t>
            </a:r>
            <a:r>
              <a:rPr dirty="0" sz="2200" spc="-7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a</a:t>
            </a:r>
            <a:r>
              <a:rPr dirty="0" sz="2200" spc="-7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visually</a:t>
            </a:r>
            <a:r>
              <a:rPr dirty="0" sz="2200" spc="-7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engaging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dirty="0" sz="2200" spc="-5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spc="-20" b="1" i="1">
                <a:solidFill>
                  <a:srgbClr val="151518"/>
                </a:solidFill>
                <a:latin typeface="Arial"/>
                <a:cs typeface="Arial"/>
              </a:rPr>
              <a:t>user-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friendly</a:t>
            </a:r>
            <a:r>
              <a:rPr dirty="0" sz="2200" spc="-5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manner.</a:t>
            </a:r>
            <a:r>
              <a:rPr dirty="0" sz="2200" spc="-5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With</a:t>
            </a:r>
            <a:r>
              <a:rPr dirty="0" sz="2200" spc="-5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a</a:t>
            </a:r>
            <a:r>
              <a:rPr dirty="0" sz="2200" spc="-5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clean</a:t>
            </a:r>
            <a:r>
              <a:rPr dirty="0" sz="2200" spc="-5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layout,</a:t>
            </a:r>
            <a:r>
              <a:rPr dirty="0" sz="2200" spc="-5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responsive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design,</a:t>
            </a:r>
            <a:r>
              <a:rPr dirty="0" sz="2200" spc="-7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dirty="0" sz="2200" spc="-7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interactive</a:t>
            </a:r>
            <a:r>
              <a:rPr dirty="0" sz="2200" spc="-7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features</a:t>
            </a:r>
            <a:r>
              <a:rPr dirty="0" sz="2200" spc="-7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like</a:t>
            </a:r>
            <a:r>
              <a:rPr dirty="0" sz="2200" spc="-7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smooth</a:t>
            </a:r>
            <a:r>
              <a:rPr dirty="0" sz="2200" spc="-7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scrolling</a:t>
            </a:r>
            <a:r>
              <a:rPr dirty="0" sz="2200" spc="-7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dirty="0" sz="2200" spc="-7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spc="-50" b="1" i="1">
                <a:solidFill>
                  <a:srgbClr val="151518"/>
                </a:solidFill>
                <a:latin typeface="Arial"/>
                <a:cs typeface="Arial"/>
              </a:rPr>
              <a:t>a </a:t>
            </a:r>
            <a:r>
              <a:rPr dirty="0" sz="2200" spc="-20" b="1" i="1">
                <a:solidFill>
                  <a:srgbClr val="151518"/>
                </a:solidFill>
                <a:latin typeface="Arial"/>
                <a:cs typeface="Arial"/>
              </a:rPr>
              <a:t>mobile-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friendly</a:t>
            </a:r>
            <a:r>
              <a:rPr dirty="0" sz="2200" spc="-5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menu,</a:t>
            </a:r>
            <a:r>
              <a:rPr dirty="0" sz="2200" spc="-5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it</a:t>
            </a:r>
            <a:r>
              <a:rPr dirty="0" sz="2200" spc="-5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serves</a:t>
            </a:r>
            <a:r>
              <a:rPr dirty="0" sz="2200" spc="-5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as</a:t>
            </a:r>
            <a:r>
              <a:rPr dirty="0" sz="2200" spc="-5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a</a:t>
            </a:r>
            <a:r>
              <a:rPr dirty="0" sz="2200" spc="-5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powerful</a:t>
            </a:r>
            <a:r>
              <a:rPr dirty="0" sz="2200" spc="-5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digital</a:t>
            </a:r>
            <a:r>
              <a:rPr dirty="0" sz="2200" spc="-4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identity.</a:t>
            </a:r>
            <a:r>
              <a:rPr dirty="0" sz="2200" spc="-5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spc="-25" b="1" i="1">
                <a:solidFill>
                  <a:srgbClr val="151518"/>
                </a:solidFill>
                <a:latin typeface="Arial"/>
                <a:cs typeface="Arial"/>
              </a:rPr>
              <a:t>By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highlighting</a:t>
            </a:r>
            <a:r>
              <a:rPr dirty="0" sz="2200" spc="-6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key</a:t>
            </a:r>
            <a:r>
              <a:rPr dirty="0" sz="2200" spc="-6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strengths</a:t>
            </a:r>
            <a:r>
              <a:rPr dirty="0" sz="2200" spc="-6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dirty="0" sz="2200" spc="-6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a</a:t>
            </a:r>
            <a:r>
              <a:rPr dirty="0" sz="2200" spc="-5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featured</a:t>
            </a:r>
            <a:r>
              <a:rPr dirty="0" sz="2200" spc="-6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project,</a:t>
            </a:r>
            <a:r>
              <a:rPr dirty="0" sz="2200" spc="-6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it</a:t>
            </a:r>
            <a:r>
              <a:rPr dirty="0" sz="2200" spc="-6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not</a:t>
            </a:r>
            <a:r>
              <a:rPr dirty="0" sz="2200" spc="-5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spc="-20" b="1" i="1">
                <a:solidFill>
                  <a:srgbClr val="151518"/>
                </a:solidFill>
                <a:latin typeface="Arial"/>
                <a:cs typeface="Arial"/>
              </a:rPr>
              <a:t>only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builds</a:t>
            </a:r>
            <a:r>
              <a:rPr dirty="0" sz="2200" spc="-6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personal</a:t>
            </a:r>
            <a:r>
              <a:rPr dirty="0" sz="2200" spc="-6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branding</a:t>
            </a:r>
            <a:r>
              <a:rPr dirty="0" sz="2200" spc="-6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but</a:t>
            </a:r>
            <a:r>
              <a:rPr dirty="0" sz="2200" spc="-6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also</a:t>
            </a:r>
            <a:r>
              <a:rPr dirty="0" sz="2200" spc="-6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opens</a:t>
            </a:r>
            <a:r>
              <a:rPr dirty="0" sz="2200" spc="-6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doors</a:t>
            </a:r>
            <a:r>
              <a:rPr dirty="0" sz="2200" spc="-6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to</a:t>
            </a:r>
            <a:r>
              <a:rPr dirty="0" sz="2200" spc="-6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career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opportunities,</a:t>
            </a:r>
            <a:r>
              <a:rPr dirty="0" sz="2200" spc="-7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collaborations,</a:t>
            </a:r>
            <a:r>
              <a:rPr dirty="0" sz="2200" spc="-6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dirty="0" sz="2200" spc="-6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client</a:t>
            </a:r>
            <a:r>
              <a:rPr dirty="0" sz="2200" spc="-6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engagements.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948" y="2706001"/>
            <a:ext cx="772985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i="1">
                <a:solidFill>
                  <a:srgbClr val="151518"/>
                </a:solidFill>
                <a:latin typeface="Arial"/>
                <a:cs typeface="Arial"/>
              </a:rPr>
              <a:t>STUDENT</a:t>
            </a:r>
            <a:r>
              <a:rPr dirty="0" sz="5600" spc="-270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5600" spc="-10" i="1">
                <a:solidFill>
                  <a:srgbClr val="151518"/>
                </a:solidFill>
                <a:latin typeface="Arial"/>
                <a:cs typeface="Arial"/>
              </a:rPr>
              <a:t>PORTFOLIO</a:t>
            </a:r>
            <a:endParaRPr sz="5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7797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08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dirty="0" sz="4250" spc="-10"/>
              <a:t>PROBLEM</a:t>
            </a:r>
            <a:r>
              <a:rPr dirty="0" sz="4250"/>
              <a:t>	</a:t>
            </a:r>
            <a:r>
              <a:rPr dirty="0" sz="4250" spc="-85"/>
              <a:t>STATEMENT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15786" y="2309201"/>
            <a:ext cx="8792210" cy="2112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i="1">
                <a:solidFill>
                  <a:srgbClr val="151518"/>
                </a:solidFill>
                <a:latin typeface="Arial"/>
                <a:cs typeface="Arial"/>
              </a:rPr>
              <a:t>In</a:t>
            </a:r>
            <a:r>
              <a:rPr dirty="0" sz="2350" spc="-110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30" i="1">
                <a:solidFill>
                  <a:srgbClr val="151518"/>
                </a:solidFill>
                <a:latin typeface="Arial"/>
                <a:cs typeface="Arial"/>
              </a:rPr>
              <a:t>today's</a:t>
            </a:r>
            <a:r>
              <a:rPr dirty="0" sz="2350" spc="-110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35" i="1">
                <a:solidFill>
                  <a:srgbClr val="151518"/>
                </a:solidFill>
                <a:latin typeface="Arial"/>
                <a:cs typeface="Arial"/>
              </a:rPr>
              <a:t>competitive</a:t>
            </a:r>
            <a:r>
              <a:rPr dirty="0" sz="2350" spc="-110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25" i="1">
                <a:solidFill>
                  <a:srgbClr val="151518"/>
                </a:solidFill>
                <a:latin typeface="Arial"/>
                <a:cs typeface="Arial"/>
              </a:rPr>
              <a:t>digital</a:t>
            </a:r>
            <a:r>
              <a:rPr dirty="0" sz="2350" spc="-105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30" i="1">
                <a:solidFill>
                  <a:srgbClr val="151518"/>
                </a:solidFill>
                <a:latin typeface="Arial"/>
                <a:cs typeface="Arial"/>
              </a:rPr>
              <a:t>landscape</a:t>
            </a:r>
            <a:r>
              <a:rPr dirty="0" sz="2350" spc="-3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dirty="0" sz="2350" spc="-45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dirty="0" sz="2350" spc="-30" i="1">
                <a:solidFill>
                  <a:srgbClr val="151518"/>
                </a:solidFill>
                <a:latin typeface="Arial"/>
                <a:cs typeface="Arial"/>
              </a:rPr>
              <a:t>individuals</a:t>
            </a:r>
            <a:r>
              <a:rPr dirty="0" sz="2350" spc="-110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20" i="1">
                <a:solidFill>
                  <a:srgbClr val="151518"/>
                </a:solidFill>
                <a:latin typeface="Arial"/>
                <a:cs typeface="Arial"/>
              </a:rPr>
              <a:t>often</a:t>
            </a:r>
            <a:r>
              <a:rPr dirty="0" sz="2350" spc="-110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10" i="1">
                <a:solidFill>
                  <a:srgbClr val="151518"/>
                </a:solidFill>
                <a:latin typeface="Arial"/>
                <a:cs typeface="Arial"/>
              </a:rPr>
              <a:t>struggle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ts val="2690"/>
              </a:lnSpc>
              <a:spcBef>
                <a:spcPts val="229"/>
              </a:spcBef>
            </a:pPr>
            <a:r>
              <a:rPr dirty="0" sz="2350" i="1">
                <a:solidFill>
                  <a:srgbClr val="151518"/>
                </a:solidFill>
                <a:latin typeface="Arial"/>
                <a:cs typeface="Arial"/>
              </a:rPr>
              <a:t>to</a:t>
            </a:r>
            <a:r>
              <a:rPr dirty="0" sz="2350" spc="-114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25" i="1">
                <a:solidFill>
                  <a:srgbClr val="151518"/>
                </a:solidFill>
                <a:latin typeface="Arial"/>
                <a:cs typeface="Arial"/>
              </a:rPr>
              <a:t>effectively</a:t>
            </a:r>
            <a:r>
              <a:rPr dirty="0" sz="2350" spc="-114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30" i="1">
                <a:solidFill>
                  <a:srgbClr val="151518"/>
                </a:solidFill>
                <a:latin typeface="Arial"/>
                <a:cs typeface="Arial"/>
              </a:rPr>
              <a:t>showcase</a:t>
            </a:r>
            <a:r>
              <a:rPr dirty="0" sz="2350" spc="-114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i="1">
                <a:solidFill>
                  <a:srgbClr val="151518"/>
                </a:solidFill>
                <a:latin typeface="Arial"/>
                <a:cs typeface="Arial"/>
              </a:rPr>
              <a:t>their</a:t>
            </a:r>
            <a:r>
              <a:rPr dirty="0" sz="2350" spc="-114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10" i="1">
                <a:solidFill>
                  <a:srgbClr val="151518"/>
                </a:solidFill>
                <a:latin typeface="Arial"/>
                <a:cs typeface="Arial"/>
              </a:rPr>
              <a:t>skills,</a:t>
            </a:r>
            <a:r>
              <a:rPr dirty="0" sz="2350" spc="-114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10" i="1">
                <a:solidFill>
                  <a:srgbClr val="151518"/>
                </a:solidFill>
                <a:latin typeface="Arial"/>
                <a:cs typeface="Arial"/>
              </a:rPr>
              <a:t>work,</a:t>
            </a:r>
            <a:r>
              <a:rPr dirty="0" sz="2350" spc="-114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i="1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dirty="0" sz="2350" spc="-110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25" i="1">
                <a:solidFill>
                  <a:srgbClr val="151518"/>
                </a:solidFill>
                <a:latin typeface="Arial"/>
                <a:cs typeface="Arial"/>
              </a:rPr>
              <a:t>personal</a:t>
            </a:r>
            <a:r>
              <a:rPr dirty="0" sz="2350" spc="-114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10" i="1">
                <a:solidFill>
                  <a:srgbClr val="151518"/>
                </a:solidFill>
                <a:latin typeface="Arial"/>
                <a:cs typeface="Arial"/>
              </a:rPr>
              <a:t>brand</a:t>
            </a:r>
            <a:r>
              <a:rPr dirty="0" sz="2350" spc="-114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10" i="1">
                <a:solidFill>
                  <a:srgbClr val="151518"/>
                </a:solidFill>
                <a:latin typeface="Arial"/>
                <a:cs typeface="Arial"/>
              </a:rPr>
              <a:t>online. Without</a:t>
            </a:r>
            <a:r>
              <a:rPr dirty="0" sz="2350" spc="-105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i="1">
                <a:solidFill>
                  <a:srgbClr val="151518"/>
                </a:solidFill>
                <a:latin typeface="Arial"/>
                <a:cs typeface="Arial"/>
              </a:rPr>
              <a:t>a</a:t>
            </a:r>
            <a:r>
              <a:rPr dirty="0" sz="2350" spc="-105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25" i="1">
                <a:solidFill>
                  <a:srgbClr val="151518"/>
                </a:solidFill>
                <a:latin typeface="Arial"/>
                <a:cs typeface="Arial"/>
              </a:rPr>
              <a:t>personal</a:t>
            </a:r>
            <a:r>
              <a:rPr dirty="0" sz="2350" spc="-105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20" i="1">
                <a:solidFill>
                  <a:srgbClr val="151518"/>
                </a:solidFill>
                <a:latin typeface="Arial"/>
                <a:cs typeface="Arial"/>
              </a:rPr>
              <a:t>portfolio,</a:t>
            </a:r>
            <a:r>
              <a:rPr dirty="0" sz="2350" spc="-100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i="1">
                <a:solidFill>
                  <a:srgbClr val="151518"/>
                </a:solidFill>
                <a:latin typeface="Arial"/>
                <a:cs typeface="Arial"/>
              </a:rPr>
              <a:t>it's</a:t>
            </a:r>
            <a:r>
              <a:rPr dirty="0" sz="2350" spc="-105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10" i="1">
                <a:solidFill>
                  <a:srgbClr val="151518"/>
                </a:solidFill>
                <a:latin typeface="Arial"/>
                <a:cs typeface="Arial"/>
              </a:rPr>
              <a:t>difficult</a:t>
            </a:r>
            <a:r>
              <a:rPr dirty="0" sz="2350" spc="-105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i="1">
                <a:solidFill>
                  <a:srgbClr val="151518"/>
                </a:solidFill>
                <a:latin typeface="Arial"/>
                <a:cs typeface="Arial"/>
              </a:rPr>
              <a:t>to</a:t>
            </a:r>
            <a:r>
              <a:rPr dirty="0" sz="2350" spc="-105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10" i="1">
                <a:solidFill>
                  <a:srgbClr val="151518"/>
                </a:solidFill>
                <a:latin typeface="Arial"/>
                <a:cs typeface="Arial"/>
              </a:rPr>
              <a:t>stand</a:t>
            </a:r>
            <a:r>
              <a:rPr dirty="0" sz="2350" spc="-100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i="1">
                <a:solidFill>
                  <a:srgbClr val="151518"/>
                </a:solidFill>
                <a:latin typeface="Arial"/>
                <a:cs typeface="Arial"/>
              </a:rPr>
              <a:t>out</a:t>
            </a:r>
            <a:r>
              <a:rPr dirty="0" sz="2350" spc="-105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i="1">
                <a:solidFill>
                  <a:srgbClr val="151518"/>
                </a:solidFill>
                <a:latin typeface="Arial"/>
                <a:cs typeface="Arial"/>
              </a:rPr>
              <a:t>to</a:t>
            </a:r>
            <a:r>
              <a:rPr dirty="0" sz="2350" spc="-105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10" i="1">
                <a:solidFill>
                  <a:srgbClr val="151518"/>
                </a:solidFill>
                <a:latin typeface="Arial"/>
                <a:cs typeface="Arial"/>
              </a:rPr>
              <a:t>potential </a:t>
            </a:r>
            <a:r>
              <a:rPr dirty="0" sz="2350" spc="-30" i="1">
                <a:solidFill>
                  <a:srgbClr val="151518"/>
                </a:solidFill>
                <a:latin typeface="Arial"/>
                <a:cs typeface="Arial"/>
              </a:rPr>
              <a:t>employers,</a:t>
            </a:r>
            <a:r>
              <a:rPr dirty="0" sz="2350" spc="-85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30" i="1">
                <a:solidFill>
                  <a:srgbClr val="151518"/>
                </a:solidFill>
                <a:latin typeface="Arial"/>
                <a:cs typeface="Arial"/>
              </a:rPr>
              <a:t>collaborators,</a:t>
            </a:r>
            <a:r>
              <a:rPr dirty="0" sz="2350" spc="-80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i="1">
                <a:solidFill>
                  <a:srgbClr val="151518"/>
                </a:solidFill>
                <a:latin typeface="Arial"/>
                <a:cs typeface="Arial"/>
              </a:rPr>
              <a:t>or</a:t>
            </a:r>
            <a:r>
              <a:rPr dirty="0" sz="2350" spc="-85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20" i="1">
                <a:solidFill>
                  <a:srgbClr val="151518"/>
                </a:solidFill>
                <a:latin typeface="Arial"/>
                <a:cs typeface="Arial"/>
              </a:rPr>
              <a:t>clients.</a:t>
            </a:r>
            <a:r>
              <a:rPr dirty="0" sz="2350" spc="-80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i="1">
                <a:solidFill>
                  <a:srgbClr val="151518"/>
                </a:solidFill>
                <a:latin typeface="Arial"/>
                <a:cs typeface="Arial"/>
              </a:rPr>
              <a:t>The</a:t>
            </a:r>
            <a:r>
              <a:rPr dirty="0" sz="2350" spc="-85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i="1">
                <a:solidFill>
                  <a:srgbClr val="151518"/>
                </a:solidFill>
                <a:latin typeface="Arial"/>
                <a:cs typeface="Arial"/>
              </a:rPr>
              <a:t>lack</a:t>
            </a:r>
            <a:r>
              <a:rPr dirty="0" sz="2350" spc="-80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i="1">
                <a:solidFill>
                  <a:srgbClr val="151518"/>
                </a:solidFill>
                <a:latin typeface="Arial"/>
                <a:cs typeface="Arial"/>
              </a:rPr>
              <a:t>of</a:t>
            </a:r>
            <a:r>
              <a:rPr dirty="0" sz="2350" spc="-85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i="1">
                <a:solidFill>
                  <a:srgbClr val="151518"/>
                </a:solidFill>
                <a:latin typeface="Arial"/>
                <a:cs typeface="Arial"/>
              </a:rPr>
              <a:t>a</a:t>
            </a:r>
            <a:r>
              <a:rPr dirty="0" sz="2350" spc="-80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10" i="1">
                <a:solidFill>
                  <a:srgbClr val="151518"/>
                </a:solidFill>
                <a:latin typeface="Arial"/>
                <a:cs typeface="Arial"/>
              </a:rPr>
              <a:t>centralized, </a:t>
            </a:r>
            <a:r>
              <a:rPr dirty="0" sz="2350" spc="-20" i="1">
                <a:solidFill>
                  <a:srgbClr val="151518"/>
                </a:solidFill>
                <a:latin typeface="Arial"/>
                <a:cs typeface="Arial"/>
              </a:rPr>
              <a:t>visually</a:t>
            </a:r>
            <a:r>
              <a:rPr dirty="0" sz="2350" spc="-105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25" i="1">
                <a:solidFill>
                  <a:srgbClr val="151518"/>
                </a:solidFill>
                <a:latin typeface="Arial"/>
                <a:cs typeface="Arial"/>
              </a:rPr>
              <a:t>appealing,</a:t>
            </a:r>
            <a:r>
              <a:rPr dirty="0" sz="2350" spc="-100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i="1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dirty="0" sz="2350" spc="-105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30" i="1">
                <a:solidFill>
                  <a:srgbClr val="151518"/>
                </a:solidFill>
                <a:latin typeface="Arial"/>
                <a:cs typeface="Arial"/>
              </a:rPr>
              <a:t>professional</a:t>
            </a:r>
            <a:r>
              <a:rPr dirty="0" sz="2350" spc="-100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20" i="1">
                <a:solidFill>
                  <a:srgbClr val="151518"/>
                </a:solidFill>
                <a:latin typeface="Arial"/>
                <a:cs typeface="Arial"/>
              </a:rPr>
              <a:t>platform</a:t>
            </a:r>
            <a:r>
              <a:rPr dirty="0" sz="2350" spc="-105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10" i="1">
                <a:solidFill>
                  <a:srgbClr val="151518"/>
                </a:solidFill>
                <a:latin typeface="Arial"/>
                <a:cs typeface="Arial"/>
              </a:rPr>
              <a:t>limits</a:t>
            </a:r>
            <a:r>
              <a:rPr dirty="0" sz="2350" spc="-100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10" i="1">
                <a:solidFill>
                  <a:srgbClr val="151518"/>
                </a:solidFill>
                <a:latin typeface="Arial"/>
                <a:cs typeface="Arial"/>
              </a:rPr>
              <a:t>career </a:t>
            </a:r>
            <a:r>
              <a:rPr dirty="0" sz="2350" spc="-30" i="1">
                <a:solidFill>
                  <a:srgbClr val="151518"/>
                </a:solidFill>
                <a:latin typeface="Arial"/>
                <a:cs typeface="Arial"/>
              </a:rPr>
              <a:t>opportunities</a:t>
            </a:r>
            <a:r>
              <a:rPr dirty="0" sz="2350" spc="-95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i="1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dirty="0" sz="2350" spc="-90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25" i="1">
                <a:solidFill>
                  <a:srgbClr val="151518"/>
                </a:solidFill>
                <a:latin typeface="Arial"/>
                <a:cs typeface="Arial"/>
              </a:rPr>
              <a:t>personal</a:t>
            </a:r>
            <a:r>
              <a:rPr dirty="0" sz="2350" spc="-90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350" spc="-10" i="1">
                <a:solidFill>
                  <a:srgbClr val="151518"/>
                </a:solidFill>
                <a:latin typeface="Arial"/>
                <a:cs typeface="Arial"/>
              </a:rPr>
              <a:t>branding.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351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10"/>
              <a:t>OVERVIEW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03484" y="2266340"/>
            <a:ext cx="9003030" cy="2021839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200"/>
              </a:spcBef>
              <a:tabLst>
                <a:tab pos="800100" algn="l"/>
                <a:tab pos="1266190" algn="l"/>
                <a:tab pos="1418590" algn="l"/>
                <a:tab pos="2503170" algn="l"/>
                <a:tab pos="3114040" algn="l"/>
                <a:tab pos="3503295" algn="l"/>
                <a:tab pos="4052570" algn="l"/>
                <a:tab pos="4766310" algn="l"/>
                <a:tab pos="5040630" algn="l"/>
                <a:tab pos="5200015" algn="l"/>
                <a:tab pos="6646545" algn="l"/>
                <a:tab pos="6666865" algn="l"/>
                <a:tab pos="7256145" algn="l"/>
                <a:tab pos="8480425" algn="l"/>
                <a:tab pos="8561070" algn="l"/>
              </a:tabLst>
            </a:pP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This</a:t>
            </a:r>
            <a:r>
              <a:rPr dirty="0" sz="2200" spc="-1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project</a:t>
            </a:r>
            <a:r>
              <a:rPr dirty="0" sz="2200" spc="1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is</a:t>
            </a:r>
            <a:r>
              <a:rPr dirty="0" sz="2200" spc="-4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a</a:t>
            </a:r>
            <a:r>
              <a:rPr dirty="0" sz="2200" spc="-4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personal</a:t>
            </a:r>
            <a:r>
              <a:rPr dirty="0" sz="2200" spc="3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portfolio</a:t>
            </a:r>
            <a:r>
              <a:rPr dirty="0" sz="2200" spc="2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website</a:t>
            </a:r>
            <a:r>
              <a:rPr dirty="0" sz="2200" spc="2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developed</a:t>
            </a:r>
            <a:r>
              <a:rPr dirty="0" sz="2200" spc="4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using</a:t>
            </a:r>
            <a:r>
              <a:rPr dirty="0" sz="2200" spc="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HTML, </a:t>
            </a:r>
            <a:r>
              <a:rPr dirty="0" sz="2200" spc="-20" b="1" i="1">
                <a:solidFill>
                  <a:srgbClr val="151518"/>
                </a:solidFill>
                <a:latin typeface="Arial"/>
                <a:cs typeface="Arial"/>
              </a:rPr>
              <a:t>CSS,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	and</a:t>
            </a:r>
            <a:r>
              <a:rPr dirty="0" sz="2200" spc="31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JavaScript.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	The</a:t>
            </a:r>
            <a:r>
              <a:rPr dirty="0" sz="2200" spc="31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portfolio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	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introduces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		me,</a:t>
            </a:r>
            <a:r>
              <a:rPr dirty="0" sz="2200" spc="33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displays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		</a:t>
            </a:r>
            <a:r>
              <a:rPr dirty="0" sz="2200" spc="-25" b="1" i="1">
                <a:solidFill>
                  <a:srgbClr val="151518"/>
                </a:solidFill>
                <a:latin typeface="Arial"/>
                <a:cs typeface="Arial"/>
              </a:rPr>
              <a:t>my 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academic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	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achievements,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	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certificates,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	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education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	</a:t>
            </a:r>
            <a:r>
              <a:rPr dirty="0" sz="2200" spc="-57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background,	</a:t>
            </a:r>
            <a:r>
              <a:rPr dirty="0" sz="2200" spc="-25" b="1" i="1">
                <a:solidFill>
                  <a:srgbClr val="151518"/>
                </a:solidFill>
                <a:latin typeface="Arial"/>
                <a:cs typeface="Arial"/>
              </a:rPr>
              <a:t>and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provides</a:t>
            </a:r>
            <a:r>
              <a:rPr dirty="0" sz="2200" spc="1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direct</a:t>
            </a:r>
            <a:r>
              <a:rPr dirty="0" sz="2200" spc="-2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communication</a:t>
            </a:r>
            <a:r>
              <a:rPr dirty="0" sz="2200" spc="6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through</a:t>
            </a:r>
            <a:r>
              <a:rPr dirty="0" sz="2200" spc="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a</a:t>
            </a:r>
            <a:r>
              <a:rPr dirty="0" sz="2200" spc="-5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contact form.</a:t>
            </a:r>
            <a:r>
              <a:rPr dirty="0" sz="2200" spc="-1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The</a:t>
            </a:r>
            <a:r>
              <a:rPr dirty="0" sz="2200" spc="-3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design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is</a:t>
            </a:r>
            <a:r>
              <a:rPr dirty="0" sz="2200" spc="27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spc="-20" b="1" i="1">
                <a:solidFill>
                  <a:srgbClr val="151518"/>
                </a:solidFill>
                <a:latin typeface="Arial"/>
                <a:cs typeface="Arial"/>
              </a:rPr>
              <a:t>made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	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visually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	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appealing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	</a:t>
            </a:r>
            <a:r>
              <a:rPr dirty="0" sz="2200" spc="-20" b="1" i="1">
                <a:solidFill>
                  <a:srgbClr val="151518"/>
                </a:solidFill>
                <a:latin typeface="Arial"/>
                <a:cs typeface="Arial"/>
              </a:rPr>
              <a:t>with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	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background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	</a:t>
            </a:r>
            <a:r>
              <a:rPr dirty="0" sz="2200" spc="-25" b="1" i="1">
                <a:solidFill>
                  <a:srgbClr val="151518"/>
                </a:solidFill>
                <a:latin typeface="Arial"/>
                <a:cs typeface="Arial"/>
              </a:rPr>
              <a:t>GIF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	</a:t>
            </a:r>
            <a:r>
              <a:rPr dirty="0" sz="2200" spc="-10" b="1" i="1">
                <a:solidFill>
                  <a:srgbClr val="151518"/>
                </a:solidFill>
                <a:latin typeface="Arial"/>
                <a:cs typeface="Arial"/>
              </a:rPr>
              <a:t>animations,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smooth</a:t>
            </a:r>
            <a:r>
              <a:rPr dirty="0" sz="2200" spc="-9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navigation,</a:t>
            </a:r>
            <a:r>
              <a:rPr dirty="0" sz="2200" spc="-8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dirty="0" sz="2200" spc="-8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interactive</a:t>
            </a:r>
            <a:r>
              <a:rPr dirty="0" sz="2200" spc="-8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b="1" i="1">
                <a:solidFill>
                  <a:srgbClr val="151518"/>
                </a:solidFill>
                <a:latin typeface="Arial"/>
                <a:cs typeface="Arial"/>
              </a:rPr>
              <a:t>certificate</a:t>
            </a:r>
            <a:r>
              <a:rPr dirty="0" sz="2200" spc="-8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200" spc="-20" b="1" i="1">
                <a:solidFill>
                  <a:srgbClr val="151518"/>
                </a:solidFill>
                <a:latin typeface="Arial"/>
                <a:cs typeface="Arial"/>
              </a:rPr>
              <a:t>pop-ups.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1124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dirty="0" sz="3200" spc="-10"/>
              <a:t>WHO</a:t>
            </a:r>
            <a:r>
              <a:rPr dirty="0" sz="3200" spc="-235"/>
              <a:t> </a:t>
            </a:r>
            <a:r>
              <a:rPr dirty="0" sz="3200"/>
              <a:t>ARE</a:t>
            </a:r>
            <a:r>
              <a:rPr dirty="0" sz="3200" spc="-85"/>
              <a:t> </a:t>
            </a:r>
            <a:r>
              <a:rPr dirty="0" sz="3200"/>
              <a:t>THE</a:t>
            </a:r>
            <a:r>
              <a:rPr dirty="0" sz="3200" spc="-65"/>
              <a:t> </a:t>
            </a:r>
            <a:r>
              <a:rPr dirty="0" sz="3200"/>
              <a:t>END</a:t>
            </a:r>
            <a:r>
              <a:rPr dirty="0" sz="3200" spc="-70"/>
              <a:t> </a:t>
            </a:r>
            <a:r>
              <a:rPr dirty="0" sz="3200" spc="-10"/>
              <a:t>USERS?</a:t>
            </a:r>
            <a:endParaRPr sz="32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66829" y="2657915"/>
            <a:ext cx="11097895" cy="160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15"/>
              </a:lnSpc>
              <a:spcBef>
                <a:spcPts val="100"/>
              </a:spcBef>
            </a:pPr>
            <a:r>
              <a:rPr dirty="0" sz="2150" spc="-25" b="1" i="1">
                <a:solidFill>
                  <a:srgbClr val="151518"/>
                </a:solidFill>
                <a:latin typeface="Arial"/>
                <a:cs typeface="Arial"/>
              </a:rPr>
              <a:t>Recruiters</a:t>
            </a:r>
            <a:r>
              <a:rPr dirty="0" sz="2150" spc="-10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b="1" i="1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dirty="0" sz="2150" spc="-10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10" b="1" i="1">
                <a:solidFill>
                  <a:srgbClr val="151518"/>
                </a:solidFill>
                <a:latin typeface="Arial"/>
                <a:cs typeface="Arial"/>
              </a:rPr>
              <a:t>hiring</a:t>
            </a:r>
            <a:r>
              <a:rPr dirty="0" sz="2150" spc="-10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30" b="1" i="1">
                <a:solidFill>
                  <a:srgbClr val="151518"/>
                </a:solidFill>
                <a:latin typeface="Arial"/>
                <a:cs typeface="Arial"/>
              </a:rPr>
              <a:t>managers</a:t>
            </a:r>
            <a:r>
              <a:rPr dirty="0" sz="2150" spc="-10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20" b="1" i="1">
                <a:solidFill>
                  <a:srgbClr val="151518"/>
                </a:solidFill>
                <a:latin typeface="Arial"/>
                <a:cs typeface="Arial"/>
              </a:rPr>
              <a:t>looking</a:t>
            </a:r>
            <a:r>
              <a:rPr dirty="0" sz="2150" spc="-11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b="1" i="1">
                <a:solidFill>
                  <a:srgbClr val="151518"/>
                </a:solidFill>
                <a:latin typeface="Arial"/>
                <a:cs typeface="Arial"/>
              </a:rPr>
              <a:t>to</a:t>
            </a:r>
            <a:r>
              <a:rPr dirty="0" sz="2150" spc="-10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20" b="1" i="1">
                <a:solidFill>
                  <a:srgbClr val="151518"/>
                </a:solidFill>
                <a:latin typeface="Arial"/>
                <a:cs typeface="Arial"/>
              </a:rPr>
              <a:t>assess</a:t>
            </a:r>
            <a:r>
              <a:rPr dirty="0" sz="2150" spc="-10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25" b="1" i="1">
                <a:solidFill>
                  <a:srgbClr val="151518"/>
                </a:solidFill>
                <a:latin typeface="Arial"/>
                <a:cs typeface="Arial"/>
              </a:rPr>
              <a:t>technical</a:t>
            </a:r>
            <a:r>
              <a:rPr dirty="0" sz="2150" spc="-10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b="1" i="1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dirty="0" sz="2150" spc="-10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20" b="1" i="1">
                <a:solidFill>
                  <a:srgbClr val="151518"/>
                </a:solidFill>
                <a:latin typeface="Arial"/>
                <a:cs typeface="Arial"/>
              </a:rPr>
              <a:t>creative</a:t>
            </a:r>
            <a:r>
              <a:rPr dirty="0" sz="2150" spc="-10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10" b="1" i="1">
                <a:solidFill>
                  <a:srgbClr val="151518"/>
                </a:solidFill>
                <a:latin typeface="Arial"/>
                <a:cs typeface="Arial"/>
              </a:rPr>
              <a:t>skills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ts val="2450"/>
              </a:lnSpc>
              <a:spcBef>
                <a:spcPts val="125"/>
              </a:spcBef>
            </a:pPr>
            <a:r>
              <a:rPr dirty="0" sz="2150" spc="-20" b="1" i="1">
                <a:solidFill>
                  <a:srgbClr val="151518"/>
                </a:solidFill>
                <a:latin typeface="Arial"/>
                <a:cs typeface="Arial"/>
              </a:rPr>
              <a:t>Clients</a:t>
            </a:r>
            <a:r>
              <a:rPr dirty="0" sz="2150" spc="-8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b="1" i="1">
                <a:solidFill>
                  <a:srgbClr val="151518"/>
                </a:solidFill>
                <a:latin typeface="Arial"/>
                <a:cs typeface="Arial"/>
              </a:rPr>
              <a:t>or</a:t>
            </a:r>
            <a:r>
              <a:rPr dirty="0" sz="2150" spc="-8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30" b="1" i="1">
                <a:solidFill>
                  <a:srgbClr val="151518"/>
                </a:solidFill>
                <a:latin typeface="Arial"/>
                <a:cs typeface="Arial"/>
              </a:rPr>
              <a:t>businesses</a:t>
            </a:r>
            <a:r>
              <a:rPr dirty="0" sz="2150" spc="-8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25" b="1" i="1">
                <a:solidFill>
                  <a:srgbClr val="151518"/>
                </a:solidFill>
                <a:latin typeface="Arial"/>
                <a:cs typeface="Arial"/>
              </a:rPr>
              <a:t>interested</a:t>
            </a:r>
            <a:r>
              <a:rPr dirty="0" sz="2150" spc="-8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b="1" i="1">
                <a:solidFill>
                  <a:srgbClr val="151518"/>
                </a:solidFill>
                <a:latin typeface="Arial"/>
                <a:cs typeface="Arial"/>
              </a:rPr>
              <a:t>in</a:t>
            </a:r>
            <a:r>
              <a:rPr dirty="0" sz="2150" spc="-8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20" b="1" i="1">
                <a:solidFill>
                  <a:srgbClr val="151518"/>
                </a:solidFill>
                <a:latin typeface="Arial"/>
                <a:cs typeface="Arial"/>
              </a:rPr>
              <a:t>digital</a:t>
            </a:r>
            <a:r>
              <a:rPr dirty="0" sz="2150" spc="-8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30" b="1" i="1">
                <a:solidFill>
                  <a:srgbClr val="151518"/>
                </a:solidFill>
                <a:latin typeface="Arial"/>
                <a:cs typeface="Arial"/>
              </a:rPr>
              <a:t>marketing,</a:t>
            </a:r>
            <a:r>
              <a:rPr dirty="0" sz="2150" spc="-8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30" b="1" i="1">
                <a:solidFill>
                  <a:srgbClr val="151518"/>
                </a:solidFill>
                <a:latin typeface="Arial"/>
                <a:cs typeface="Arial"/>
              </a:rPr>
              <a:t>automation,or</a:t>
            </a:r>
            <a:r>
              <a:rPr dirty="0" sz="2150" spc="-8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b="1" i="1">
                <a:solidFill>
                  <a:srgbClr val="151518"/>
                </a:solidFill>
                <a:latin typeface="Arial"/>
                <a:cs typeface="Arial"/>
              </a:rPr>
              <a:t>web</a:t>
            </a:r>
            <a:r>
              <a:rPr dirty="0" sz="2150" spc="-8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10" b="1" i="1">
                <a:solidFill>
                  <a:srgbClr val="151518"/>
                </a:solidFill>
                <a:latin typeface="Arial"/>
                <a:cs typeface="Arial"/>
              </a:rPr>
              <a:t>development</a:t>
            </a:r>
            <a:r>
              <a:rPr dirty="0" sz="2150" spc="53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965" b="1" i="1">
                <a:solidFill>
                  <a:srgbClr val="151518"/>
                </a:solidFill>
                <a:latin typeface="Arial"/>
                <a:cs typeface="Arial"/>
              </a:rPr>
              <a:t>services</a:t>
            </a:r>
            <a:r>
              <a:rPr dirty="0" sz="2150" spc="-2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30" b="1" i="1">
                <a:solidFill>
                  <a:srgbClr val="151518"/>
                </a:solidFill>
                <a:latin typeface="Arial"/>
                <a:cs typeface="Arial"/>
              </a:rPr>
              <a:t>Collaborators</a:t>
            </a:r>
            <a:r>
              <a:rPr dirty="0" sz="2150" spc="-114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b="1" i="1">
                <a:solidFill>
                  <a:srgbClr val="151518"/>
                </a:solidFill>
                <a:latin typeface="Arial"/>
                <a:cs typeface="Arial"/>
              </a:rPr>
              <a:t>or</a:t>
            </a:r>
            <a:r>
              <a:rPr dirty="0" sz="2150" spc="-6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10" b="1" i="1">
                <a:solidFill>
                  <a:srgbClr val="151518"/>
                </a:solidFill>
                <a:latin typeface="Arial"/>
                <a:cs typeface="Arial"/>
              </a:rPr>
              <a:t>peers</a:t>
            </a:r>
            <a:r>
              <a:rPr dirty="0" sz="2150" spc="-6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b="1" i="1">
                <a:solidFill>
                  <a:srgbClr val="151518"/>
                </a:solidFill>
                <a:latin typeface="Arial"/>
                <a:cs typeface="Arial"/>
              </a:rPr>
              <a:t>in</a:t>
            </a:r>
            <a:r>
              <a:rPr dirty="0" sz="2150" spc="-6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30" b="1" i="1">
                <a:solidFill>
                  <a:srgbClr val="151518"/>
                </a:solidFill>
                <a:latin typeface="Arial"/>
                <a:cs typeface="Arial"/>
              </a:rPr>
              <a:t>tech/startups</a:t>
            </a:r>
            <a:r>
              <a:rPr dirty="0" sz="2150" spc="-6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25" b="1" i="1">
                <a:solidFill>
                  <a:srgbClr val="151518"/>
                </a:solidFill>
                <a:latin typeface="Arial"/>
                <a:cs typeface="Arial"/>
              </a:rPr>
              <a:t>seeking</a:t>
            </a:r>
            <a:r>
              <a:rPr dirty="0" sz="2150" spc="-6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10" b="1" i="1">
                <a:solidFill>
                  <a:srgbClr val="151518"/>
                </a:solidFill>
                <a:latin typeface="Arial"/>
                <a:cs typeface="Arial"/>
              </a:rPr>
              <a:t>partnerships</a:t>
            </a:r>
            <a:endParaRPr sz="2150">
              <a:latin typeface="Arial"/>
              <a:cs typeface="Arial"/>
            </a:endParaRPr>
          </a:p>
          <a:p>
            <a:pPr marL="12700" marR="4569460">
              <a:lnSpc>
                <a:spcPts val="2450"/>
              </a:lnSpc>
              <a:spcBef>
                <a:spcPts val="10"/>
              </a:spcBef>
            </a:pPr>
            <a:r>
              <a:rPr dirty="0" sz="2150" spc="-25" b="1" i="1">
                <a:solidFill>
                  <a:srgbClr val="151518"/>
                </a:solidFill>
                <a:latin typeface="Arial"/>
                <a:cs typeface="Arial"/>
              </a:rPr>
              <a:t>General</a:t>
            </a:r>
            <a:r>
              <a:rPr dirty="0" sz="2150" spc="-9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25" b="1" i="1">
                <a:solidFill>
                  <a:srgbClr val="151518"/>
                </a:solidFill>
                <a:latin typeface="Arial"/>
                <a:cs typeface="Arial"/>
              </a:rPr>
              <a:t>audience</a:t>
            </a:r>
            <a:r>
              <a:rPr dirty="0" sz="2150" spc="-9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25" b="1" i="1">
                <a:solidFill>
                  <a:srgbClr val="151518"/>
                </a:solidFill>
                <a:latin typeface="Arial"/>
                <a:cs typeface="Arial"/>
              </a:rPr>
              <a:t>interested</a:t>
            </a:r>
            <a:r>
              <a:rPr dirty="0" sz="2150" spc="-9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b="1" i="1">
                <a:solidFill>
                  <a:srgbClr val="151518"/>
                </a:solidFill>
                <a:latin typeface="Arial"/>
                <a:cs typeface="Arial"/>
              </a:rPr>
              <a:t>in</a:t>
            </a:r>
            <a:r>
              <a:rPr dirty="0" sz="2150" spc="-8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25" b="1" i="1">
                <a:solidFill>
                  <a:srgbClr val="151518"/>
                </a:solidFill>
                <a:latin typeface="Arial"/>
                <a:cs typeface="Arial"/>
              </a:rPr>
              <a:t>learning</a:t>
            </a:r>
            <a:r>
              <a:rPr dirty="0" sz="2150" spc="-9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10" b="1" i="1">
                <a:solidFill>
                  <a:srgbClr val="151518"/>
                </a:solidFill>
                <a:latin typeface="Arial"/>
                <a:cs typeface="Arial"/>
              </a:rPr>
              <a:t>more</a:t>
            </a:r>
            <a:r>
              <a:rPr dirty="0" sz="2150" spc="-9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10" b="1" i="1">
                <a:solidFill>
                  <a:srgbClr val="151518"/>
                </a:solidFill>
                <a:latin typeface="Arial"/>
                <a:cs typeface="Arial"/>
              </a:rPr>
              <a:t>about </a:t>
            </a:r>
            <a:r>
              <a:rPr dirty="0" sz="2150" b="1" i="1">
                <a:solidFill>
                  <a:srgbClr val="151518"/>
                </a:solidFill>
                <a:latin typeface="Arial"/>
                <a:cs typeface="Arial"/>
              </a:rPr>
              <a:t>my</a:t>
            </a:r>
            <a:r>
              <a:rPr dirty="0" sz="2150" spc="-12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10" b="1" i="1">
                <a:solidFill>
                  <a:srgbClr val="151518"/>
                </a:solidFill>
                <a:latin typeface="Arial"/>
                <a:cs typeface="Arial"/>
              </a:rPr>
              <a:t>work</a:t>
            </a:r>
            <a:r>
              <a:rPr dirty="0" sz="2150" spc="-12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b="1" i="1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dirty="0" sz="2150" spc="-12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150" spc="-10" b="1" i="1">
                <a:solidFill>
                  <a:srgbClr val="151518"/>
                </a:solidFill>
                <a:latin typeface="Arial"/>
                <a:cs typeface="Arial"/>
              </a:rPr>
              <a:t>skills</a:t>
            </a:r>
            <a:endParaRPr sz="21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06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-10"/>
              <a:t> </a:t>
            </a:r>
            <a:r>
              <a:rPr dirty="0" sz="3600"/>
              <a:t>AND</a:t>
            </a:r>
            <a:r>
              <a:rPr dirty="0" sz="3600" spc="40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20618" rIns="0" bIns="0" rtlCol="0" vert="horz">
            <a:spAutoFit/>
          </a:bodyPr>
          <a:lstStyle/>
          <a:p>
            <a:pPr marL="2484755">
              <a:lnSpc>
                <a:spcPts val="3015"/>
              </a:lnSpc>
              <a:spcBef>
                <a:spcPts val="105"/>
              </a:spcBef>
            </a:pPr>
            <a:r>
              <a:rPr dirty="0" sz="2550" spc="-20"/>
              <a:t>HTML</a:t>
            </a:r>
            <a:r>
              <a:rPr dirty="0" sz="2550" spc="-85"/>
              <a:t> </a:t>
            </a:r>
            <a:r>
              <a:rPr dirty="0" sz="2500"/>
              <a:t>→</a:t>
            </a:r>
            <a:r>
              <a:rPr dirty="0" sz="2500" spc="-70"/>
              <a:t> </a:t>
            </a:r>
            <a:r>
              <a:rPr dirty="0" sz="2550"/>
              <a:t>for</a:t>
            </a:r>
            <a:r>
              <a:rPr dirty="0" sz="2550" spc="-85"/>
              <a:t> </a:t>
            </a:r>
            <a:r>
              <a:rPr dirty="0" sz="2550" spc="-20"/>
              <a:t>webpage</a:t>
            </a:r>
            <a:r>
              <a:rPr dirty="0" sz="2550" spc="-90"/>
              <a:t> </a:t>
            </a:r>
            <a:r>
              <a:rPr dirty="0" sz="2550" spc="-10"/>
              <a:t>structure.</a:t>
            </a:r>
            <a:endParaRPr sz="2550"/>
          </a:p>
          <a:p>
            <a:pPr marL="2484755">
              <a:lnSpc>
                <a:spcPts val="2970"/>
              </a:lnSpc>
            </a:pPr>
            <a:r>
              <a:rPr dirty="0" sz="2550"/>
              <a:t>CSS</a:t>
            </a:r>
            <a:r>
              <a:rPr dirty="0" sz="2550" spc="-105"/>
              <a:t> </a:t>
            </a:r>
            <a:r>
              <a:rPr dirty="0" sz="2500"/>
              <a:t>→</a:t>
            </a:r>
            <a:r>
              <a:rPr dirty="0" sz="2500" spc="-90"/>
              <a:t> </a:t>
            </a:r>
            <a:r>
              <a:rPr dirty="0" sz="2550"/>
              <a:t>for</a:t>
            </a:r>
            <a:r>
              <a:rPr dirty="0" sz="2550" spc="-105"/>
              <a:t> </a:t>
            </a:r>
            <a:r>
              <a:rPr dirty="0" sz="2550" spc="-20"/>
              <a:t>styling,</a:t>
            </a:r>
            <a:r>
              <a:rPr dirty="0" sz="2550" spc="-105"/>
              <a:t> </a:t>
            </a:r>
            <a:r>
              <a:rPr dirty="0" sz="2550" spc="-20"/>
              <a:t>layout,</a:t>
            </a:r>
            <a:r>
              <a:rPr dirty="0" sz="2550" spc="-100"/>
              <a:t> </a:t>
            </a:r>
            <a:r>
              <a:rPr dirty="0" sz="2550"/>
              <a:t>and</a:t>
            </a:r>
            <a:r>
              <a:rPr dirty="0" sz="2550" spc="-105"/>
              <a:t> </a:t>
            </a:r>
            <a:r>
              <a:rPr dirty="0" sz="2550" spc="-10"/>
              <a:t>animations.</a:t>
            </a:r>
            <a:endParaRPr sz="2550"/>
          </a:p>
          <a:p>
            <a:pPr marL="2484755" marR="5080">
              <a:lnSpc>
                <a:spcPts val="2970"/>
              </a:lnSpc>
              <a:spcBef>
                <a:spcPts val="130"/>
              </a:spcBef>
            </a:pPr>
            <a:r>
              <a:rPr dirty="0" sz="2550" spc="-20"/>
              <a:t>JavaScript</a:t>
            </a:r>
            <a:r>
              <a:rPr dirty="0" sz="2550" spc="-90"/>
              <a:t> </a:t>
            </a:r>
            <a:r>
              <a:rPr dirty="0" sz="2500"/>
              <a:t>→</a:t>
            </a:r>
            <a:r>
              <a:rPr dirty="0" sz="2500" spc="-70"/>
              <a:t> </a:t>
            </a:r>
            <a:r>
              <a:rPr dirty="0" sz="2550"/>
              <a:t>for</a:t>
            </a:r>
            <a:r>
              <a:rPr dirty="0" sz="2550" spc="-85"/>
              <a:t> </a:t>
            </a:r>
            <a:r>
              <a:rPr dirty="0" sz="2550" spc="-20"/>
              <a:t>interactivity</a:t>
            </a:r>
            <a:r>
              <a:rPr dirty="0" sz="2550" spc="-85"/>
              <a:t> </a:t>
            </a:r>
            <a:r>
              <a:rPr dirty="0" sz="2550" spc="-10"/>
              <a:t>(certificate</a:t>
            </a:r>
            <a:r>
              <a:rPr dirty="0" sz="2550" spc="-90"/>
              <a:t> </a:t>
            </a:r>
            <a:r>
              <a:rPr dirty="0" sz="2550" spc="-25"/>
              <a:t>popup,</a:t>
            </a:r>
            <a:r>
              <a:rPr dirty="0" sz="2550" spc="-85"/>
              <a:t> </a:t>
            </a:r>
            <a:r>
              <a:rPr dirty="0" sz="2550" spc="-540"/>
              <a:t>navigation).</a:t>
            </a:r>
            <a:r>
              <a:rPr dirty="0" sz="2550" spc="-10"/>
              <a:t> Browser</a:t>
            </a:r>
            <a:r>
              <a:rPr dirty="0" sz="2550" spc="-105"/>
              <a:t> </a:t>
            </a:r>
            <a:r>
              <a:rPr dirty="0" sz="2550"/>
              <a:t>&amp;</a:t>
            </a:r>
            <a:r>
              <a:rPr dirty="0" sz="2550" spc="-105"/>
              <a:t> </a:t>
            </a:r>
            <a:r>
              <a:rPr dirty="0" sz="2550"/>
              <a:t>Code</a:t>
            </a:r>
            <a:r>
              <a:rPr dirty="0" sz="2550" spc="-100"/>
              <a:t> </a:t>
            </a:r>
            <a:r>
              <a:rPr dirty="0" sz="2550" spc="-20"/>
              <a:t>Editor</a:t>
            </a:r>
            <a:r>
              <a:rPr dirty="0" sz="2550" spc="-105"/>
              <a:t> </a:t>
            </a:r>
            <a:r>
              <a:rPr dirty="0" sz="2500"/>
              <a:t>→</a:t>
            </a:r>
            <a:r>
              <a:rPr dirty="0" sz="2500" spc="-90"/>
              <a:t> </a:t>
            </a:r>
            <a:r>
              <a:rPr dirty="0" sz="2550" spc="-10"/>
              <a:t>Chrome,</a:t>
            </a:r>
            <a:r>
              <a:rPr dirty="0" sz="2550" spc="-100"/>
              <a:t> </a:t>
            </a:r>
            <a:r>
              <a:rPr dirty="0" sz="2550"/>
              <a:t>VS</a:t>
            </a:r>
            <a:r>
              <a:rPr dirty="0" sz="2550" spc="-105"/>
              <a:t> </a:t>
            </a:r>
            <a:r>
              <a:rPr dirty="0" sz="2550" spc="-20"/>
              <a:t>Code</a:t>
            </a:r>
            <a:endParaRPr sz="2550"/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dirty="0" sz="3950"/>
              <a:t>POTFOLIO</a:t>
            </a:r>
            <a:r>
              <a:rPr dirty="0" sz="3950" spc="130"/>
              <a:t> </a:t>
            </a:r>
            <a:r>
              <a:rPr dirty="0" sz="3950"/>
              <a:t>DESIGN</a:t>
            </a:r>
            <a:r>
              <a:rPr dirty="0" sz="3950" spc="-25"/>
              <a:t> </a:t>
            </a:r>
            <a:r>
              <a:rPr dirty="0" sz="3950"/>
              <a:t>AND</a:t>
            </a:r>
            <a:r>
              <a:rPr dirty="0" sz="3950" spc="155"/>
              <a:t> </a:t>
            </a:r>
            <a:r>
              <a:rPr dirty="0" sz="3950" spc="-10"/>
              <a:t>LAYOUT</a:t>
            </a:r>
            <a:endParaRPr sz="3950"/>
          </a:p>
        </p:txBody>
      </p:sp>
      <p:sp>
        <p:nvSpPr>
          <p:cNvPr id="5" name="object 5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88471" rIns="0" bIns="0" rtlCol="0" vert="horz">
            <a:spAutoFit/>
          </a:bodyPr>
          <a:lstStyle/>
          <a:p>
            <a:pPr marL="34290" marR="5080">
              <a:lnSpc>
                <a:spcPts val="3270"/>
              </a:lnSpc>
              <a:spcBef>
                <a:spcPts val="350"/>
              </a:spcBef>
            </a:pPr>
            <a:r>
              <a:rPr dirty="0"/>
              <a:t>The</a:t>
            </a:r>
            <a:r>
              <a:rPr dirty="0" spc="-125"/>
              <a:t> </a:t>
            </a:r>
            <a:r>
              <a:rPr dirty="0" spc="-10"/>
              <a:t>portfolio</a:t>
            </a:r>
            <a:r>
              <a:rPr dirty="0" spc="-120"/>
              <a:t> </a:t>
            </a:r>
            <a:r>
              <a:rPr dirty="0"/>
              <a:t>is</a:t>
            </a:r>
            <a:r>
              <a:rPr dirty="0" spc="-120"/>
              <a:t> </a:t>
            </a:r>
            <a:r>
              <a:rPr dirty="0" spc="-10"/>
              <a:t>divided</a:t>
            </a:r>
            <a:r>
              <a:rPr dirty="0" spc="-125"/>
              <a:t> </a:t>
            </a:r>
            <a:r>
              <a:rPr dirty="0"/>
              <a:t>into</a:t>
            </a:r>
            <a:r>
              <a:rPr dirty="0" spc="-120"/>
              <a:t> </a:t>
            </a:r>
            <a:r>
              <a:rPr dirty="0"/>
              <a:t>clear</a:t>
            </a:r>
            <a:r>
              <a:rPr dirty="0" spc="-120"/>
              <a:t> </a:t>
            </a:r>
            <a:r>
              <a:rPr dirty="0" spc="-10"/>
              <a:t>sections</a:t>
            </a:r>
            <a:r>
              <a:rPr dirty="0" spc="-120"/>
              <a:t> </a:t>
            </a:r>
            <a:r>
              <a:rPr dirty="0"/>
              <a:t>with</a:t>
            </a:r>
            <a:r>
              <a:rPr dirty="0" spc="-120"/>
              <a:t> </a:t>
            </a:r>
            <a:r>
              <a:rPr dirty="0"/>
              <a:t>a</a:t>
            </a:r>
            <a:r>
              <a:rPr dirty="0" spc="-125"/>
              <a:t> </a:t>
            </a:r>
            <a:r>
              <a:rPr dirty="0" spc="-20"/>
              <a:t>navigation</a:t>
            </a:r>
            <a:r>
              <a:rPr dirty="0" spc="-120"/>
              <a:t> </a:t>
            </a:r>
            <a:r>
              <a:rPr dirty="0"/>
              <a:t>bar:</a:t>
            </a:r>
            <a:r>
              <a:rPr dirty="0" spc="-120"/>
              <a:t> </a:t>
            </a:r>
            <a:r>
              <a:rPr dirty="0" spc="-1565"/>
              <a:t>Home</a:t>
            </a:r>
            <a:r>
              <a:rPr dirty="0"/>
              <a:t> ,</a:t>
            </a:r>
            <a:r>
              <a:rPr dirty="0" spc="-120"/>
              <a:t> </a:t>
            </a:r>
            <a:r>
              <a:rPr dirty="0"/>
              <a:t>About</a:t>
            </a:r>
            <a:r>
              <a:rPr dirty="0" spc="-120"/>
              <a:t> </a:t>
            </a:r>
            <a:r>
              <a:rPr dirty="0"/>
              <a:t>Me</a:t>
            </a:r>
            <a:r>
              <a:rPr dirty="0" spc="-114"/>
              <a:t> </a:t>
            </a:r>
            <a:r>
              <a:rPr dirty="0" sz="2800"/>
              <a:t>→</a:t>
            </a:r>
            <a:r>
              <a:rPr dirty="0" sz="2800" spc="-100"/>
              <a:t> </a:t>
            </a:r>
            <a:r>
              <a:rPr dirty="0"/>
              <a:t>Profile</a:t>
            </a:r>
            <a:r>
              <a:rPr dirty="0" spc="-114"/>
              <a:t> </a:t>
            </a:r>
            <a:r>
              <a:rPr dirty="0" spc="-10"/>
              <a:t>picture,</a:t>
            </a:r>
            <a:r>
              <a:rPr dirty="0" spc="-114"/>
              <a:t> </a:t>
            </a:r>
            <a:r>
              <a:rPr dirty="0" spc="-20"/>
              <a:t>introduction,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114"/>
              <a:t> </a:t>
            </a:r>
            <a:r>
              <a:rPr dirty="0"/>
              <a:t>short</a:t>
            </a:r>
            <a:r>
              <a:rPr dirty="0" spc="-114"/>
              <a:t> </a:t>
            </a:r>
            <a:r>
              <a:rPr dirty="0" spc="-20"/>
              <a:t>bio.</a:t>
            </a:r>
            <a:endParaRPr sz="2800"/>
          </a:p>
          <a:p>
            <a:pPr marL="34290" marR="1941195">
              <a:lnSpc>
                <a:spcPts val="3329"/>
              </a:lnSpc>
              <a:spcBef>
                <a:spcPts val="10"/>
              </a:spcBef>
            </a:pPr>
            <a:r>
              <a:rPr dirty="0" spc="-20"/>
              <a:t>Education</a:t>
            </a:r>
            <a:r>
              <a:rPr dirty="0" spc="-110"/>
              <a:t> </a:t>
            </a:r>
            <a:r>
              <a:rPr dirty="0" sz="2800"/>
              <a:t>→</a:t>
            </a:r>
            <a:r>
              <a:rPr dirty="0" sz="2800" spc="-95"/>
              <a:t> </a:t>
            </a:r>
            <a:r>
              <a:rPr dirty="0"/>
              <a:t>My</a:t>
            </a:r>
            <a:r>
              <a:rPr dirty="0" spc="-105"/>
              <a:t> </a:t>
            </a:r>
            <a:r>
              <a:rPr dirty="0" spc="-20"/>
              <a:t>academic</a:t>
            </a:r>
            <a:r>
              <a:rPr dirty="0" spc="-110"/>
              <a:t> </a:t>
            </a:r>
            <a:r>
              <a:rPr dirty="0" spc="-20"/>
              <a:t>background</a:t>
            </a:r>
            <a:r>
              <a:rPr dirty="0" spc="-105"/>
              <a:t> </a:t>
            </a:r>
            <a:r>
              <a:rPr dirty="0"/>
              <a:t>and</a:t>
            </a:r>
            <a:r>
              <a:rPr dirty="0" spc="-110"/>
              <a:t> </a:t>
            </a:r>
            <a:r>
              <a:rPr dirty="0" spc="-10"/>
              <a:t>course</a:t>
            </a:r>
            <a:r>
              <a:rPr dirty="0" spc="-105"/>
              <a:t> </a:t>
            </a:r>
            <a:r>
              <a:rPr dirty="0" spc="-700"/>
              <a:t>details.</a:t>
            </a:r>
            <a:r>
              <a:rPr dirty="0" spc="-10"/>
              <a:t> Contact</a:t>
            </a:r>
            <a:r>
              <a:rPr dirty="0" spc="-120"/>
              <a:t> </a:t>
            </a:r>
            <a:r>
              <a:rPr dirty="0" sz="2800"/>
              <a:t>→</a:t>
            </a:r>
            <a:r>
              <a:rPr dirty="0" sz="2800" spc="-105"/>
              <a:t> </a:t>
            </a:r>
            <a:r>
              <a:rPr dirty="0"/>
              <a:t>Email</a:t>
            </a:r>
            <a:r>
              <a:rPr dirty="0" spc="-114"/>
              <a:t> </a:t>
            </a:r>
            <a:r>
              <a:rPr dirty="0"/>
              <a:t>form</a:t>
            </a:r>
            <a:r>
              <a:rPr dirty="0" spc="-120"/>
              <a:t> </a:t>
            </a:r>
            <a:r>
              <a:rPr dirty="0"/>
              <a:t>for</a:t>
            </a:r>
            <a:r>
              <a:rPr dirty="0" spc="-120"/>
              <a:t> </a:t>
            </a:r>
            <a:r>
              <a:rPr dirty="0" spc="-10"/>
              <a:t>visitors</a:t>
            </a:r>
            <a:r>
              <a:rPr dirty="0" spc="-114"/>
              <a:t>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/>
              <a:t>reach</a:t>
            </a:r>
            <a:r>
              <a:rPr dirty="0" spc="-120"/>
              <a:t> </a:t>
            </a:r>
            <a:r>
              <a:rPr dirty="0" spc="-25"/>
              <a:t>me.</a:t>
            </a:r>
            <a:endParaRPr sz="2800"/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391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FUNCTIONALITY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13911" y="1520399"/>
            <a:ext cx="9465310" cy="3658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76860" indent="308610">
              <a:lnSpc>
                <a:spcPct val="100499"/>
              </a:lnSpc>
              <a:spcBef>
                <a:spcPts val="90"/>
              </a:spcBef>
              <a:buSzPct val="95918"/>
              <a:buFont typeface="Times New Roman"/>
              <a:buChar char="●"/>
              <a:tabLst>
                <a:tab pos="321310" algn="l"/>
              </a:tabLst>
            </a:pPr>
            <a:r>
              <a:rPr dirty="0" sz="2450" spc="-35" b="1" i="1">
                <a:solidFill>
                  <a:srgbClr val="151518"/>
                </a:solidFill>
                <a:latin typeface="Arial"/>
                <a:cs typeface="Arial"/>
              </a:rPr>
              <a:t>Responsive</a:t>
            </a:r>
            <a:r>
              <a:rPr dirty="0" sz="2450" spc="-10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25" b="1" i="1">
                <a:solidFill>
                  <a:srgbClr val="151518"/>
                </a:solidFill>
                <a:latin typeface="Arial"/>
                <a:cs typeface="Arial"/>
              </a:rPr>
              <a:t>Design</a:t>
            </a:r>
            <a:r>
              <a:rPr dirty="0" sz="2450" spc="-10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b="1" i="1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dirty="0" sz="2450" spc="-9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20" b="1" i="1">
                <a:solidFill>
                  <a:srgbClr val="151518"/>
                </a:solidFill>
                <a:latin typeface="Arial"/>
                <a:cs typeface="Arial"/>
              </a:rPr>
              <a:t>Works</a:t>
            </a:r>
            <a:r>
              <a:rPr dirty="0" sz="2450" spc="-10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25" b="1" i="1">
                <a:solidFill>
                  <a:srgbClr val="151518"/>
                </a:solidFill>
                <a:latin typeface="Arial"/>
                <a:cs typeface="Arial"/>
              </a:rPr>
              <a:t>seamlessly</a:t>
            </a:r>
            <a:r>
              <a:rPr dirty="0" sz="2450" spc="-9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20" b="1" i="1">
                <a:solidFill>
                  <a:srgbClr val="151518"/>
                </a:solidFill>
                <a:latin typeface="Arial"/>
                <a:cs typeface="Arial"/>
              </a:rPr>
              <a:t>across</a:t>
            </a:r>
            <a:r>
              <a:rPr dirty="0" sz="2450" spc="-10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30" b="1" i="1">
                <a:solidFill>
                  <a:srgbClr val="151518"/>
                </a:solidFill>
                <a:latin typeface="Arial"/>
                <a:cs typeface="Arial"/>
              </a:rPr>
              <a:t>desktops,</a:t>
            </a:r>
            <a:r>
              <a:rPr dirty="0" sz="2450" spc="-9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680" b="1" i="1">
                <a:solidFill>
                  <a:srgbClr val="151518"/>
                </a:solidFill>
                <a:latin typeface="Arial"/>
                <a:cs typeface="Arial"/>
              </a:rPr>
              <a:t>tablets,</a:t>
            </a:r>
            <a:r>
              <a:rPr dirty="0" sz="2450" b="1" i="1">
                <a:solidFill>
                  <a:srgbClr val="151518"/>
                </a:solidFill>
                <a:latin typeface="Arial"/>
                <a:cs typeface="Arial"/>
              </a:rPr>
              <a:t> and</a:t>
            </a:r>
            <a:r>
              <a:rPr dirty="0" sz="2450" spc="-15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10" b="1" i="1">
                <a:solidFill>
                  <a:srgbClr val="151518"/>
                </a:solidFill>
                <a:latin typeface="Arial"/>
                <a:cs typeface="Arial"/>
              </a:rPr>
              <a:t>smartphones.</a:t>
            </a:r>
            <a:endParaRPr sz="2450">
              <a:latin typeface="Arial"/>
              <a:cs typeface="Arial"/>
            </a:endParaRPr>
          </a:p>
          <a:p>
            <a:pPr marL="405130" indent="-388620">
              <a:lnSpc>
                <a:spcPct val="100000"/>
              </a:lnSpc>
              <a:spcBef>
                <a:spcPts val="360"/>
              </a:spcBef>
              <a:buSzPct val="95918"/>
              <a:buFont typeface="Times New Roman"/>
              <a:buChar char="●"/>
              <a:tabLst>
                <a:tab pos="405130" algn="l"/>
              </a:tabLst>
            </a:pPr>
            <a:r>
              <a:rPr dirty="0" sz="2450" spc="-30" b="1" i="1">
                <a:solidFill>
                  <a:srgbClr val="151518"/>
                </a:solidFill>
                <a:latin typeface="Arial"/>
                <a:cs typeface="Arial"/>
              </a:rPr>
              <a:t>Smooth</a:t>
            </a:r>
            <a:r>
              <a:rPr dirty="0" sz="2450" spc="-9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20" b="1" i="1">
                <a:solidFill>
                  <a:srgbClr val="151518"/>
                </a:solidFill>
                <a:latin typeface="Arial"/>
                <a:cs typeface="Arial"/>
              </a:rPr>
              <a:t>Scrolling</a:t>
            </a:r>
            <a:r>
              <a:rPr dirty="0" sz="2450" spc="-9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b="1" i="1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dirty="0" sz="2450" spc="-9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35" b="1" i="1">
                <a:solidFill>
                  <a:srgbClr val="151518"/>
                </a:solidFill>
                <a:latin typeface="Arial"/>
                <a:cs typeface="Arial"/>
              </a:rPr>
              <a:t>Enhanced</a:t>
            </a:r>
            <a:r>
              <a:rPr dirty="0" sz="2450" spc="-9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b="1" i="1">
                <a:solidFill>
                  <a:srgbClr val="151518"/>
                </a:solidFill>
                <a:latin typeface="Arial"/>
                <a:cs typeface="Arial"/>
              </a:rPr>
              <a:t>UX</a:t>
            </a:r>
            <a:r>
              <a:rPr dirty="0" sz="2450" spc="-9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b="1" i="1">
                <a:solidFill>
                  <a:srgbClr val="151518"/>
                </a:solidFill>
                <a:latin typeface="Arial"/>
                <a:cs typeface="Arial"/>
              </a:rPr>
              <a:t>for</a:t>
            </a:r>
            <a:r>
              <a:rPr dirty="0" sz="2450" spc="-9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30" b="1" i="1">
                <a:solidFill>
                  <a:srgbClr val="151518"/>
                </a:solidFill>
                <a:latin typeface="Arial"/>
                <a:cs typeface="Arial"/>
              </a:rPr>
              <a:t>navigating</a:t>
            </a:r>
            <a:r>
              <a:rPr dirty="0" sz="2450" spc="-9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20" b="1" i="1">
                <a:solidFill>
                  <a:srgbClr val="151518"/>
                </a:solidFill>
                <a:latin typeface="Arial"/>
                <a:cs typeface="Arial"/>
              </a:rPr>
              <a:t>between</a:t>
            </a:r>
            <a:r>
              <a:rPr dirty="0" sz="2450" spc="-9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540" b="1" i="1">
                <a:solidFill>
                  <a:srgbClr val="151518"/>
                </a:solidFill>
                <a:latin typeface="Arial"/>
                <a:cs typeface="Arial"/>
              </a:rPr>
              <a:t>sections.</a:t>
            </a:r>
            <a:endParaRPr sz="2450">
              <a:latin typeface="Arial"/>
              <a:cs typeface="Arial"/>
            </a:endParaRPr>
          </a:p>
          <a:p>
            <a:pPr marL="12700" marR="953769" indent="392430">
              <a:lnSpc>
                <a:spcPct val="100499"/>
              </a:lnSpc>
              <a:spcBef>
                <a:spcPts val="495"/>
              </a:spcBef>
              <a:buSzPct val="95918"/>
              <a:buFont typeface="Times New Roman"/>
              <a:buChar char="●"/>
              <a:tabLst>
                <a:tab pos="405130" algn="l"/>
              </a:tabLst>
            </a:pPr>
            <a:r>
              <a:rPr dirty="0" sz="2450" spc="-30" b="1" i="1">
                <a:solidFill>
                  <a:srgbClr val="151518"/>
                </a:solidFill>
                <a:latin typeface="Arial"/>
                <a:cs typeface="Arial"/>
              </a:rPr>
              <a:t>Call-</a:t>
            </a:r>
            <a:r>
              <a:rPr dirty="0" sz="2450" spc="-35" b="1" i="1">
                <a:solidFill>
                  <a:srgbClr val="151518"/>
                </a:solidFill>
                <a:latin typeface="Arial"/>
                <a:cs typeface="Arial"/>
              </a:rPr>
              <a:t>to-</a:t>
            </a:r>
            <a:r>
              <a:rPr dirty="0" sz="2450" spc="-20" b="1" i="1">
                <a:solidFill>
                  <a:srgbClr val="151518"/>
                </a:solidFill>
                <a:latin typeface="Arial"/>
                <a:cs typeface="Arial"/>
              </a:rPr>
              <a:t>Action</a:t>
            </a:r>
            <a:r>
              <a:rPr dirty="0" sz="2450" spc="-9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25" b="1" i="1">
                <a:solidFill>
                  <a:srgbClr val="151518"/>
                </a:solidFill>
                <a:latin typeface="Arial"/>
                <a:cs typeface="Arial"/>
              </a:rPr>
              <a:t>Buttons</a:t>
            </a:r>
            <a:r>
              <a:rPr dirty="0" sz="2450" spc="-9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b="1" i="1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dirty="0" sz="2450" spc="-9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35" b="1" i="1">
                <a:solidFill>
                  <a:srgbClr val="151518"/>
                </a:solidFill>
                <a:latin typeface="Arial"/>
                <a:cs typeface="Arial"/>
              </a:rPr>
              <a:t>Encourage</a:t>
            </a:r>
            <a:r>
              <a:rPr dirty="0" sz="2450" spc="-9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20" b="1" i="1">
                <a:solidFill>
                  <a:srgbClr val="151518"/>
                </a:solidFill>
                <a:latin typeface="Arial"/>
                <a:cs typeface="Arial"/>
              </a:rPr>
              <a:t>users</a:t>
            </a:r>
            <a:r>
              <a:rPr dirty="0" sz="2450" spc="-9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b="1" i="1">
                <a:solidFill>
                  <a:srgbClr val="151518"/>
                </a:solidFill>
                <a:latin typeface="Arial"/>
                <a:cs typeface="Arial"/>
              </a:rPr>
              <a:t>to</a:t>
            </a:r>
            <a:r>
              <a:rPr dirty="0" sz="2450" spc="-9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25" b="1" i="1">
                <a:solidFill>
                  <a:srgbClr val="151518"/>
                </a:solidFill>
                <a:latin typeface="Arial"/>
                <a:cs typeface="Arial"/>
              </a:rPr>
              <a:t>explore</a:t>
            </a:r>
            <a:r>
              <a:rPr dirty="0" sz="2450" spc="-9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605" b="1" i="1">
                <a:solidFill>
                  <a:srgbClr val="151518"/>
                </a:solidFill>
                <a:latin typeface="Arial"/>
                <a:cs typeface="Arial"/>
              </a:rPr>
              <a:t>work</a:t>
            </a:r>
            <a:r>
              <a:rPr dirty="0" sz="2450" b="1" i="1">
                <a:solidFill>
                  <a:srgbClr val="151518"/>
                </a:solidFill>
                <a:latin typeface="Arial"/>
                <a:cs typeface="Arial"/>
              </a:rPr>
              <a:t> or</a:t>
            </a:r>
            <a:r>
              <a:rPr dirty="0" sz="2450" spc="-9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10" b="1" i="1">
                <a:solidFill>
                  <a:srgbClr val="151518"/>
                </a:solidFill>
                <a:latin typeface="Arial"/>
                <a:cs typeface="Arial"/>
              </a:rPr>
              <a:t>contact.</a:t>
            </a:r>
            <a:endParaRPr sz="2450">
              <a:latin typeface="Arial"/>
              <a:cs typeface="Arial"/>
            </a:endParaRPr>
          </a:p>
          <a:p>
            <a:pPr marL="12700" marR="958215" indent="308610">
              <a:lnSpc>
                <a:spcPct val="100499"/>
              </a:lnSpc>
              <a:spcBef>
                <a:spcPts val="345"/>
              </a:spcBef>
              <a:buSzPct val="95918"/>
              <a:buFont typeface="Times New Roman"/>
              <a:buChar char="●"/>
              <a:tabLst>
                <a:tab pos="321310" algn="l"/>
              </a:tabLst>
            </a:pPr>
            <a:r>
              <a:rPr dirty="0" sz="2450" spc="-20" b="1" i="1">
                <a:solidFill>
                  <a:srgbClr val="151518"/>
                </a:solidFill>
                <a:latin typeface="Arial"/>
                <a:cs typeface="Arial"/>
              </a:rPr>
              <a:t>interactive</a:t>
            </a:r>
            <a:r>
              <a:rPr dirty="0" sz="2450" spc="-7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25" b="1" i="1">
                <a:solidFill>
                  <a:srgbClr val="151518"/>
                </a:solidFill>
                <a:latin typeface="Arial"/>
                <a:cs typeface="Arial"/>
              </a:rPr>
              <a:t>"Career</a:t>
            </a:r>
            <a:r>
              <a:rPr dirty="0" sz="2450" spc="-7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25" b="1" i="1">
                <a:solidFill>
                  <a:srgbClr val="151518"/>
                </a:solidFill>
                <a:latin typeface="Arial"/>
                <a:cs typeface="Arial"/>
              </a:rPr>
              <a:t>Finder"</a:t>
            </a:r>
            <a:r>
              <a:rPr dirty="0" sz="2450" spc="-7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20" b="1" i="1">
                <a:solidFill>
                  <a:srgbClr val="151518"/>
                </a:solidFill>
                <a:latin typeface="Arial"/>
                <a:cs typeface="Arial"/>
              </a:rPr>
              <a:t>Project</a:t>
            </a:r>
            <a:r>
              <a:rPr dirty="0" sz="2450" spc="-7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b="1" i="1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dirty="0" sz="2450" spc="-7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35" b="1" i="1">
                <a:solidFill>
                  <a:srgbClr val="151518"/>
                </a:solidFill>
                <a:latin typeface="Arial"/>
                <a:cs typeface="Arial"/>
              </a:rPr>
              <a:t>Showcases</a:t>
            </a:r>
            <a:r>
              <a:rPr dirty="0" sz="2450" spc="-7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b="1" i="1">
                <a:solidFill>
                  <a:srgbClr val="151518"/>
                </a:solidFill>
                <a:latin typeface="Arial"/>
                <a:cs typeface="Arial"/>
              </a:rPr>
              <a:t>a</a:t>
            </a:r>
            <a:r>
              <a:rPr dirty="0" sz="2450" spc="-7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10" b="1" i="1">
                <a:solidFill>
                  <a:srgbClr val="151518"/>
                </a:solidFill>
                <a:latin typeface="Arial"/>
                <a:cs typeface="Arial"/>
              </a:rPr>
              <a:t>real-</a:t>
            </a:r>
            <a:r>
              <a:rPr dirty="0" sz="2450" spc="-1000" b="1" i="1">
                <a:solidFill>
                  <a:srgbClr val="151518"/>
                </a:solidFill>
                <a:latin typeface="Arial"/>
                <a:cs typeface="Arial"/>
              </a:rPr>
              <a:t>world</a:t>
            </a:r>
            <a:r>
              <a:rPr dirty="0" sz="245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10" b="1" i="1">
                <a:solidFill>
                  <a:srgbClr val="151518"/>
                </a:solidFill>
                <a:latin typeface="Arial"/>
                <a:cs typeface="Arial"/>
              </a:rPr>
              <a:t>solution.</a:t>
            </a:r>
            <a:endParaRPr sz="2450">
              <a:latin typeface="Arial"/>
              <a:cs typeface="Arial"/>
            </a:endParaRPr>
          </a:p>
          <a:p>
            <a:pPr marL="321310" indent="-304800">
              <a:lnSpc>
                <a:spcPct val="100000"/>
              </a:lnSpc>
              <a:spcBef>
                <a:spcPts val="360"/>
              </a:spcBef>
              <a:buSzPct val="95918"/>
              <a:buFont typeface="Times New Roman"/>
              <a:buChar char="●"/>
              <a:tabLst>
                <a:tab pos="321310" algn="l"/>
              </a:tabLst>
            </a:pPr>
            <a:r>
              <a:rPr dirty="0" sz="2450" spc="-25" b="1" i="1">
                <a:solidFill>
                  <a:srgbClr val="151518"/>
                </a:solidFill>
                <a:latin typeface="Arial"/>
                <a:cs typeface="Arial"/>
              </a:rPr>
              <a:t>Contact</a:t>
            </a:r>
            <a:r>
              <a:rPr dirty="0" sz="2450" spc="-11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10" b="1" i="1">
                <a:solidFill>
                  <a:srgbClr val="151518"/>
                </a:solidFill>
                <a:latin typeface="Arial"/>
                <a:cs typeface="Arial"/>
              </a:rPr>
              <a:t>Form</a:t>
            </a:r>
            <a:r>
              <a:rPr dirty="0" sz="2450" spc="-11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b="1" i="1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dirty="0" sz="2450" spc="-11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25" b="1" i="1">
                <a:solidFill>
                  <a:srgbClr val="151518"/>
                </a:solidFill>
                <a:latin typeface="Arial"/>
                <a:cs typeface="Arial"/>
              </a:rPr>
              <a:t>Collects</a:t>
            </a:r>
            <a:r>
              <a:rPr dirty="0" sz="2450" spc="-11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25" b="1" i="1">
                <a:solidFill>
                  <a:srgbClr val="151518"/>
                </a:solidFill>
                <a:latin typeface="Arial"/>
                <a:cs typeface="Arial"/>
              </a:rPr>
              <a:t>messages</a:t>
            </a:r>
            <a:r>
              <a:rPr dirty="0" sz="2450" spc="-11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b="1" i="1">
                <a:solidFill>
                  <a:srgbClr val="151518"/>
                </a:solidFill>
                <a:latin typeface="Arial"/>
                <a:cs typeface="Arial"/>
              </a:rPr>
              <a:t>from</a:t>
            </a:r>
            <a:r>
              <a:rPr dirty="0" sz="2450" spc="-110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10" b="1" i="1">
                <a:solidFill>
                  <a:srgbClr val="151518"/>
                </a:solidFill>
                <a:latin typeface="Arial"/>
                <a:cs typeface="Arial"/>
              </a:rPr>
              <a:t>visitors</a:t>
            </a:r>
            <a:endParaRPr sz="2450">
              <a:latin typeface="Arial"/>
              <a:cs typeface="Arial"/>
            </a:endParaRPr>
          </a:p>
          <a:p>
            <a:pPr marL="321310" indent="-304800">
              <a:lnSpc>
                <a:spcPct val="100000"/>
              </a:lnSpc>
              <a:spcBef>
                <a:spcPts val="509"/>
              </a:spcBef>
              <a:buSzPct val="95918"/>
              <a:buFont typeface="Times New Roman"/>
              <a:buChar char="●"/>
              <a:tabLst>
                <a:tab pos="321310" algn="l"/>
              </a:tabLst>
            </a:pPr>
            <a:r>
              <a:rPr dirty="0" sz="2450" spc="-30" b="1" i="1">
                <a:solidFill>
                  <a:srgbClr val="151518"/>
                </a:solidFill>
                <a:latin typeface="Arial"/>
                <a:cs typeface="Arial"/>
              </a:rPr>
              <a:t>Scroll-</a:t>
            </a:r>
            <a:r>
              <a:rPr dirty="0" sz="2450" spc="-20" b="1" i="1">
                <a:solidFill>
                  <a:srgbClr val="151518"/>
                </a:solidFill>
                <a:latin typeface="Arial"/>
                <a:cs typeface="Arial"/>
              </a:rPr>
              <a:t>based</a:t>
            </a:r>
            <a:r>
              <a:rPr dirty="0" sz="2450" spc="-9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45" b="1" i="1">
                <a:solidFill>
                  <a:srgbClr val="151518"/>
                </a:solidFill>
                <a:latin typeface="Arial"/>
                <a:cs typeface="Arial"/>
              </a:rPr>
              <a:t>Back-</a:t>
            </a:r>
            <a:r>
              <a:rPr dirty="0" sz="2450" spc="-35" b="1" i="1">
                <a:solidFill>
                  <a:srgbClr val="151518"/>
                </a:solidFill>
                <a:latin typeface="Arial"/>
                <a:cs typeface="Arial"/>
              </a:rPr>
              <a:t>to-</a:t>
            </a:r>
            <a:r>
              <a:rPr dirty="0" sz="2450" b="1" i="1">
                <a:solidFill>
                  <a:srgbClr val="151518"/>
                </a:solidFill>
                <a:latin typeface="Arial"/>
                <a:cs typeface="Arial"/>
              </a:rPr>
              <a:t>Top</a:t>
            </a:r>
            <a:r>
              <a:rPr dirty="0" sz="2450" spc="-9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20" b="1" i="1">
                <a:solidFill>
                  <a:srgbClr val="151518"/>
                </a:solidFill>
                <a:latin typeface="Arial"/>
                <a:cs typeface="Arial"/>
              </a:rPr>
              <a:t>Button</a:t>
            </a:r>
            <a:r>
              <a:rPr dirty="0" sz="2450" spc="-9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b="1" i="1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dirty="0" sz="2450" spc="-9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20" b="1" i="1">
                <a:solidFill>
                  <a:srgbClr val="151518"/>
                </a:solidFill>
                <a:latin typeface="Arial"/>
                <a:cs typeface="Arial"/>
              </a:rPr>
              <a:t>Improves</a:t>
            </a:r>
            <a:r>
              <a:rPr dirty="0" sz="2450" spc="-9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30" b="1" i="1">
                <a:solidFill>
                  <a:srgbClr val="151518"/>
                </a:solidFill>
                <a:latin typeface="Arial"/>
                <a:cs typeface="Arial"/>
              </a:rPr>
              <a:t>navigation</a:t>
            </a:r>
            <a:r>
              <a:rPr dirty="0" sz="2450" spc="-95" b="1" i="1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dirty="0" sz="2450" spc="-530" b="1" i="1">
                <a:solidFill>
                  <a:srgbClr val="151518"/>
                </a:solidFill>
                <a:latin typeface="Arial"/>
                <a:cs typeface="Arial"/>
              </a:rPr>
              <a:t>experience.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2025-09-09T07:28:39Z</dcterms:created>
  <dcterms:modified xsi:type="dcterms:W3CDTF">2025-09-09T07:28:39Z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