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6126-96B1-4496-9C25-184BDABDF3E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8489-E524-44D7-9547-23E2A7E661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 Transport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locate the cab</a:t>
            </a:r>
          </a:p>
          <a:p>
            <a:r>
              <a:rPr lang="en-US" dirty="0" smtClean="0"/>
              <a:t>Intimate cab not required</a:t>
            </a:r>
          </a:p>
          <a:p>
            <a:r>
              <a:rPr lang="en-US" dirty="0" smtClean="0"/>
              <a:t>Book </a:t>
            </a:r>
            <a:r>
              <a:rPr lang="en-US" dirty="0" err="1" smtClean="0"/>
              <a:t>adhoc</a:t>
            </a:r>
            <a:r>
              <a:rPr lang="en-US" dirty="0" smtClean="0"/>
              <a:t> request</a:t>
            </a:r>
          </a:p>
          <a:p>
            <a:r>
              <a:rPr lang="en-US" dirty="0" smtClean="0"/>
              <a:t>Change the shift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Reached pick / prop point</a:t>
            </a:r>
          </a:p>
          <a:p>
            <a:pPr lvl="1"/>
            <a:r>
              <a:rPr lang="en-US" dirty="0" smtClean="0"/>
              <a:t>Boarded the cab</a:t>
            </a:r>
          </a:p>
          <a:p>
            <a:pPr lvl="1"/>
            <a:r>
              <a:rPr lang="en-US" dirty="0" smtClean="0"/>
              <a:t>Reached home/office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AZ Transport</vt:lpstr>
      <vt:lpstr>Functional 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Transport</dc:title>
  <dc:creator>ThinkPad</dc:creator>
  <cp:lastModifiedBy>ThinkPad</cp:lastModifiedBy>
  <cp:revision>1</cp:revision>
  <dcterms:created xsi:type="dcterms:W3CDTF">2016-03-02T15:30:26Z</dcterms:created>
  <dcterms:modified xsi:type="dcterms:W3CDTF">2016-03-02T15:36:50Z</dcterms:modified>
</cp:coreProperties>
</file>