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5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D71C0-759B-417E-8169-3873D963CE9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A8991-2C41-493F-AF6A-9E7E9129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3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7801"/>
            <a:ext cx="9144000" cy="1655762"/>
          </a:xfrm>
        </p:spPr>
        <p:txBody>
          <a:bodyPr/>
          <a:lstStyle/>
          <a:p>
            <a:r>
              <a:rPr lang="en-US" dirty="0" smtClean="0"/>
              <a:t>A Game of Friends</a:t>
            </a:r>
          </a:p>
          <a:p>
            <a:r>
              <a:rPr lang="en-US" dirty="0" smtClean="0"/>
              <a:t>By: Justin Sanny</a:t>
            </a:r>
          </a:p>
          <a:p>
            <a:r>
              <a:rPr lang="en-US" dirty="0" smtClean="0"/>
              <a:t>1/22/17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53" y="317750"/>
            <a:ext cx="9745293" cy="36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 game where the users play cooperatively and guess each other answers through a series of questions</a:t>
            </a:r>
          </a:p>
          <a:p>
            <a:r>
              <a:rPr lang="en-US" dirty="0" smtClean="0"/>
              <a:t>Target Audience: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3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game made for friends and family alike based on the Newly Wed Game</a:t>
            </a:r>
          </a:p>
          <a:p>
            <a:r>
              <a:rPr lang="en-US" dirty="0" smtClean="0"/>
              <a:t>Possibility to expand to a whole series of apps</a:t>
            </a:r>
          </a:p>
          <a:p>
            <a:r>
              <a:rPr lang="en-US" dirty="0" smtClean="0"/>
              <a:t>Hundreds of variations of questions.</a:t>
            </a:r>
          </a:p>
          <a:p>
            <a:r>
              <a:rPr lang="en-US" dirty="0" smtClean="0"/>
              <a:t>App development</a:t>
            </a:r>
          </a:p>
          <a:p>
            <a:r>
              <a:rPr lang="en-US" dirty="0" smtClean="0"/>
              <a:t>Personal Interest</a:t>
            </a:r>
          </a:p>
        </p:txBody>
      </p:sp>
    </p:spTree>
    <p:extLst>
      <p:ext uri="{BB962C8B-B14F-4D97-AF65-F5344CB8AC3E}">
        <p14:creationId xmlns:p14="http://schemas.microsoft.com/office/powerpoint/2010/main" val="10132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User’s </a:t>
            </a:r>
            <a:r>
              <a:rPr lang="en-US" dirty="0" smtClean="0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Menu</a:t>
            </a:r>
          </a:p>
          <a:p>
            <a:r>
              <a:rPr lang="en-US" dirty="0" smtClean="0"/>
              <a:t>Play Screen</a:t>
            </a:r>
          </a:p>
          <a:p>
            <a:r>
              <a:rPr lang="en-US" dirty="0" smtClean="0"/>
              <a:t>Score/Outcome Screen,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</a:t>
            </a:r>
            <a:r>
              <a:rPr lang="en-US" dirty="0" smtClean="0"/>
              <a:t>Description describing </a:t>
            </a:r>
            <a:r>
              <a:rPr lang="en-US" dirty="0"/>
              <a:t>generally how the application will work; this should include any project segmentation, such as clients, servers, and support software.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app</a:t>
            </a:r>
          </a:p>
          <a:p>
            <a:r>
              <a:rPr lang="en-US" dirty="0" smtClean="0"/>
              <a:t>Play via smart phone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978" y="2151307"/>
            <a:ext cx="10018713" cy="3124201"/>
          </a:xfrm>
        </p:spPr>
        <p:txBody>
          <a:bodyPr/>
          <a:lstStyle/>
          <a:p>
            <a:r>
              <a:rPr lang="en-US" dirty="0" smtClean="0"/>
              <a:t>IOS Studio Developer</a:t>
            </a:r>
          </a:p>
          <a:p>
            <a:r>
              <a:rPr lang="en-US" dirty="0" err="1" smtClean="0"/>
              <a:t>Xcode</a:t>
            </a:r>
            <a:r>
              <a:rPr lang="en-US" smtClean="0"/>
              <a:t>, Swift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out of 10 people think HTML is an  STD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2438399"/>
            <a:ext cx="3584887" cy="23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1: Start</a:t>
            </a:r>
          </a:p>
          <a:p>
            <a:r>
              <a:rPr lang="en-US" dirty="0" smtClean="0"/>
              <a:t>Week 5: Finish Research </a:t>
            </a:r>
          </a:p>
          <a:p>
            <a:r>
              <a:rPr lang="en-US" dirty="0" smtClean="0"/>
              <a:t>Week 10: UI Finished</a:t>
            </a:r>
            <a:endParaRPr lang="en-US" dirty="0" smtClean="0"/>
          </a:p>
          <a:p>
            <a:r>
              <a:rPr lang="en-US" dirty="0" smtClean="0"/>
              <a:t>Week 14: Alpha</a:t>
            </a:r>
          </a:p>
          <a:p>
            <a:r>
              <a:rPr lang="en-US" dirty="0" smtClean="0"/>
              <a:t>Week 16: Beta</a:t>
            </a:r>
          </a:p>
          <a:p>
            <a:r>
              <a:rPr lang="en-US" dirty="0" smtClean="0"/>
              <a:t>Week 17: Celebrate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 Claims of Copyright?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480</TotalTime>
  <Words>165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PowerPoint Presentation</vt:lpstr>
      <vt:lpstr>Project Description</vt:lpstr>
      <vt:lpstr>Justification</vt:lpstr>
      <vt:lpstr>User’s POV</vt:lpstr>
      <vt:lpstr>Operations Description describing generally how the application will work; this should include any project segmentation, such as clients, servers, and support software.</vt:lpstr>
      <vt:lpstr>Technologies</vt:lpstr>
      <vt:lpstr>Extra Information</vt:lpstr>
      <vt:lpstr>Schedule</vt:lpstr>
      <vt:lpstr>Questions? Comments? Claims of Copyright?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Sanny</dc:creator>
  <cp:lastModifiedBy>Sanny</cp:lastModifiedBy>
  <cp:revision>18</cp:revision>
  <dcterms:created xsi:type="dcterms:W3CDTF">2017-01-20T23:43:40Z</dcterms:created>
  <dcterms:modified xsi:type="dcterms:W3CDTF">2017-01-24T00:48:30Z</dcterms:modified>
</cp:coreProperties>
</file>