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" d="100"/>
          <a:sy n="16" d="100"/>
        </p:scale>
        <p:origin x="12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make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0" dirty="0" smtClean="0"/>
              <a:t>A Game of Friends</a:t>
            </a:r>
            <a:endParaRPr lang="en-US" sz="150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smtClean="0"/>
              <a:t>Justin Sanny| B.J. Johnson | Loyola Marymount University</a:t>
            </a:r>
            <a:endParaRPr lang="en-US" dirty="0"/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1143000" y="5669280"/>
            <a:ext cx="23153914" cy="1444308"/>
          </a:xfrm>
        </p:spPr>
        <p:txBody>
          <a:bodyPr/>
          <a:lstStyle/>
          <a:p>
            <a:r>
              <a:rPr lang="en-US" sz="8800" b="1" dirty="0" smtClean="0"/>
              <a:t>Project Description</a:t>
            </a:r>
            <a:endParaRPr lang="en-US" sz="8800" b="1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143000" y="7114032"/>
            <a:ext cx="23153914" cy="7314756"/>
          </a:xfrm>
        </p:spPr>
        <p:txBody>
          <a:bodyPr/>
          <a:lstStyle/>
          <a:p>
            <a:r>
              <a:rPr lang="en-US" sz="8000" dirty="0" smtClean="0"/>
              <a:t>A Game of Friends is a 2-player game, developed </a:t>
            </a:r>
            <a:r>
              <a:rPr lang="en-US" sz="8000" dirty="0" smtClean="0"/>
              <a:t>for</a:t>
            </a:r>
            <a:r>
              <a:rPr lang="en-US" sz="8000" dirty="0" smtClean="0"/>
              <a:t> Android devices. </a:t>
            </a:r>
            <a:r>
              <a:rPr lang="en-US" sz="8000" dirty="0" smtClean="0"/>
              <a:t>It has players answers a series of humorous questions. </a:t>
            </a:r>
            <a:r>
              <a:rPr lang="en-US" sz="8000" dirty="0" smtClean="0"/>
              <a:t>These questions </a:t>
            </a:r>
            <a:r>
              <a:rPr lang="en-US" sz="8000" dirty="0" smtClean="0"/>
              <a:t>are made to create a comfortable environment where each player can learn more about the other.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143000" y="14950440"/>
            <a:ext cx="23153914" cy="1490472"/>
          </a:xfrm>
        </p:spPr>
        <p:txBody>
          <a:bodyPr/>
          <a:lstStyle/>
          <a:p>
            <a:r>
              <a:rPr lang="en-US" sz="8800" b="1" dirty="0" smtClean="0"/>
              <a:t>Functionality</a:t>
            </a:r>
            <a:endParaRPr lang="en-US" sz="880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1143000" y="16440912"/>
            <a:ext cx="23153914" cy="6027461"/>
          </a:xfrm>
        </p:spPr>
        <p:txBody>
          <a:bodyPr>
            <a:normAutofit lnSpcReduction="10000"/>
          </a:bodyPr>
          <a:lstStyle/>
          <a:p>
            <a:r>
              <a:rPr lang="en-US" sz="7200" dirty="0" smtClean="0"/>
              <a:t>Answer questions to figure out intimacy of relationship</a:t>
            </a:r>
          </a:p>
          <a:p>
            <a:endParaRPr lang="en-US" sz="7200" dirty="0" smtClean="0"/>
          </a:p>
          <a:p>
            <a:r>
              <a:rPr lang="en-US" sz="7200" dirty="0" smtClean="0"/>
              <a:t>Play with friends and family for amusement </a:t>
            </a:r>
          </a:p>
          <a:p>
            <a:endParaRPr lang="en-US" sz="7200" dirty="0" smtClean="0"/>
          </a:p>
          <a:p>
            <a:r>
              <a:rPr lang="en-US" sz="7200" dirty="0" smtClean="0"/>
              <a:t>Receive score based on matching answers</a:t>
            </a:r>
          </a:p>
          <a:p>
            <a:endParaRPr lang="en-US" sz="6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143000" y="22887432"/>
            <a:ext cx="23153914" cy="1219200"/>
          </a:xfrm>
        </p:spPr>
        <p:txBody>
          <a:bodyPr/>
          <a:lstStyle/>
          <a:p>
            <a:r>
              <a:rPr lang="en-US" sz="8800" dirty="0" smtClean="0"/>
              <a:t>Future Plans</a:t>
            </a:r>
            <a:endParaRPr lang="en-US" sz="8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5995086" y="5669280"/>
            <a:ext cx="16707394" cy="1444308"/>
          </a:xfrm>
        </p:spPr>
        <p:txBody>
          <a:bodyPr/>
          <a:lstStyle/>
          <a:p>
            <a:r>
              <a:rPr lang="en-US" sz="8800" b="1" dirty="0" smtClean="0"/>
              <a:t>Justification</a:t>
            </a:r>
            <a:endParaRPr lang="en-US" sz="8800" b="1" dirty="0"/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25995086" y="19790228"/>
            <a:ext cx="16707394" cy="1196567"/>
          </a:xfrm>
        </p:spPr>
        <p:txBody>
          <a:bodyPr/>
          <a:lstStyle/>
          <a:p>
            <a:r>
              <a:rPr lang="en-US" dirty="0" smtClean="0"/>
              <a:t>Technologies 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6027334" y="25722072"/>
            <a:ext cx="16675146" cy="1219200"/>
          </a:xfrm>
        </p:spPr>
        <p:txBody>
          <a:bodyPr/>
          <a:lstStyle/>
          <a:p>
            <a:r>
              <a:rPr lang="en-US" dirty="0" smtClean="0"/>
              <a:t>Copyright 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5995086" y="27166824"/>
            <a:ext cx="16707394" cy="4462272"/>
          </a:xfrm>
        </p:spPr>
        <p:txBody>
          <a:bodyPr/>
          <a:lstStyle/>
          <a:p>
            <a:r>
              <a:rPr lang="en-US" dirty="0" smtClean="0"/>
              <a:t>I do not reserve the rights to Game of Thrones, Friends, or any other affiliate company/product.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4740236"/>
          </a:xfrm>
        </p:spPr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700" y="83118"/>
            <a:ext cx="11620500" cy="4657118"/>
          </a:xfrm>
          <a:prstGeom prst="rect">
            <a:avLst/>
          </a:prstGeom>
        </p:spPr>
      </p:pic>
      <p:sp>
        <p:nvSpPr>
          <p:cNvPr id="27" name="Content Placeholder 26"/>
          <p:cNvSpPr>
            <a:spLocks noGrp="1"/>
          </p:cNvSpPr>
          <p:nvPr>
            <p:ph sz="quarter" idx="32"/>
          </p:nvPr>
        </p:nvSpPr>
        <p:spPr>
          <a:xfrm>
            <a:off x="25995086" y="7114031"/>
            <a:ext cx="16707394" cy="11827111"/>
          </a:xfrm>
        </p:spPr>
        <p:txBody>
          <a:bodyPr>
            <a:normAutofit/>
          </a:bodyPr>
          <a:lstStyle/>
          <a:p>
            <a:r>
              <a:rPr lang="en-US" sz="8000" dirty="0" smtClean="0"/>
              <a:t>Learn to develop for Android applications</a:t>
            </a:r>
          </a:p>
          <a:p>
            <a:endParaRPr lang="en-US" sz="8000" dirty="0"/>
          </a:p>
          <a:p>
            <a:r>
              <a:rPr lang="en-US" sz="8000" dirty="0" smtClean="0"/>
              <a:t>Gain experience with creating and following a </a:t>
            </a:r>
            <a:r>
              <a:rPr lang="en-US" sz="8000" dirty="0" smtClean="0"/>
              <a:t>self-made </a:t>
            </a:r>
            <a:r>
              <a:rPr lang="en-US" sz="8000" dirty="0" smtClean="0"/>
              <a:t>development schedule</a:t>
            </a:r>
          </a:p>
          <a:p>
            <a:endParaRPr lang="en-US" sz="8000" dirty="0"/>
          </a:p>
          <a:p>
            <a:r>
              <a:rPr lang="en-US" sz="8000" dirty="0" smtClean="0"/>
              <a:t>Create an app-inspired version of the “Newly Wed” Game.</a:t>
            </a:r>
            <a:endParaRPr lang="en-US" sz="8000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6"/>
          </p:nvPr>
        </p:nvSpPr>
        <p:spPr>
          <a:xfrm>
            <a:off x="1143000" y="24332184"/>
            <a:ext cx="23153914" cy="7296912"/>
          </a:xfrm>
        </p:spPr>
        <p:txBody>
          <a:bodyPr>
            <a:normAutofit/>
          </a:bodyPr>
          <a:lstStyle/>
          <a:p>
            <a:r>
              <a:rPr lang="en-US" sz="8000" dirty="0" smtClean="0"/>
              <a:t>Add a database for questions</a:t>
            </a:r>
          </a:p>
          <a:p>
            <a:r>
              <a:rPr lang="en-US" sz="8000" dirty="0" smtClean="0"/>
              <a:t>Add IOS functionality </a:t>
            </a:r>
          </a:p>
          <a:p>
            <a:r>
              <a:rPr lang="en-US" sz="8000" dirty="0" smtClean="0"/>
              <a:t>Create a web-based game </a:t>
            </a:r>
          </a:p>
          <a:p>
            <a:r>
              <a:rPr lang="en-US" sz="8000" dirty="0" smtClean="0"/>
              <a:t>Host on a server</a:t>
            </a:r>
            <a:endParaRPr lang="en-US" sz="80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7334" y="20986795"/>
            <a:ext cx="3873546" cy="385440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3128" y="20986795"/>
            <a:ext cx="7812268" cy="385440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5396" y="20985929"/>
            <a:ext cx="4922520" cy="37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149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Science Poster</vt:lpstr>
      <vt:lpstr>A Game of Friends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2017-04-28T15:42:00Z</dcterms:created>
  <dcterms:modified xsi:type="dcterms:W3CDTF">2017-05-03T16:39:09Z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