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854CA-9FF6-4F31-814D-A710D7B18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DDBFBA-21DB-460D-9630-8B07A01A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6BE70-C413-4CA1-845C-C9CB7065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545D-5AC8-4B8F-B0A4-0099FAA9D628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251B56-634A-44C6-8A26-6D182216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2AF174-CC27-456B-882C-68C71F4E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753A-714D-4950-A966-6816336BB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254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DBEB8-40E8-44D3-8DB9-1AEDC98C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ED530B-E0BE-4491-9ECF-B41CAC40F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79C000-37A2-49FB-BC30-B21573D5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545D-5AC8-4B8F-B0A4-0099FAA9D628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CD76D-3205-4D13-890D-8B850CE2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99326C-7CB7-417B-93D3-723FDEB9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753A-714D-4950-A966-6816336BB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13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7ED490-9155-4E9E-83AF-930369167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CF581A-10AF-4F74-8D24-AC2D1BDFB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67845B-1B26-4F30-A0B3-2E1CF61B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545D-5AC8-4B8F-B0A4-0099FAA9D628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7DDB9D-1AE3-4978-A1E5-6F115764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838328-FFA1-4E8C-9ED8-20636EEB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753A-714D-4950-A966-6816336BB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76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5DE97-00B3-4E1A-8F44-EF1F4D04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7C68B-1FD2-4CCC-889D-4E6C4308E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9AA68-9DF0-48BF-8B4A-653885D3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545D-5AC8-4B8F-B0A4-0099FAA9D628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A9CBA2-DDD9-47D8-BE11-A7D9E76B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ACC63A-F9A1-4037-AC13-A60C9E61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753A-714D-4950-A966-6816336BB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010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53A3C-4FFD-45C6-B897-B28C6F42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FD05B8-0A1E-4BFD-87B6-D8D537473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53ED8E-4C13-47CB-8EBD-6D41E77B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545D-5AC8-4B8F-B0A4-0099FAA9D628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21DE9-38C4-45D8-BDD9-26680920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CB1FA-6801-4F00-86F8-16406F25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753A-714D-4950-A966-6816336BB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261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39FA0-B9E3-42B1-B7B5-6ECC5DF0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6CBCD-E6AE-46B4-A23A-ACDA4058D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0955D4-C85C-47A5-9760-AF9E7C94E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4B37B-5A88-40B6-8E3C-4C11ABB1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545D-5AC8-4B8F-B0A4-0099FAA9D628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9E0783-528B-49B3-88A8-B3127CDF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473633-9F9D-4DEC-8204-88D7D148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753A-714D-4950-A966-6816336BB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001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0C2E4-57D2-44AF-8B10-06697BEF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5B94F6-AF5E-4083-8559-0527F4110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628B74-9C23-4010-BB06-9BF255F0D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D7488D-A495-4A97-AC7A-952D6AC89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5B9576-201E-4914-A864-EA51B328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E66100-D376-49A4-81EB-C5B4148A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545D-5AC8-4B8F-B0A4-0099FAA9D628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47779D-6F11-4B3E-8DC4-514552822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C54391-35EA-4018-9FA9-C34ABC3D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753A-714D-4950-A966-6816336BB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995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D1879-29C2-43D0-8596-EFA63A9C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2116BA-F2A4-4D20-8708-DAD2F3BF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545D-5AC8-4B8F-B0A4-0099FAA9D628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F584D6-0C8C-4F95-BD6E-650D4326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9F5883-0189-44DC-9680-94B5FC6D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753A-714D-4950-A966-6816336BB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525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1DE038-C590-4DFD-8EA4-0BF69E2E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545D-5AC8-4B8F-B0A4-0099FAA9D628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0EC2CD-6D20-4512-BDBC-7E90FB70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067874-C1AF-45EA-AD03-5BA21CD0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753A-714D-4950-A966-6816336BB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46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04AE0-3C4A-4A49-9645-B46D0AC6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219174-E7F3-4B7C-B42E-7F170192C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8C3559-EC74-43AD-9B7B-324EB2AAF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75AD84-E1B3-4485-A097-88AFC711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545D-5AC8-4B8F-B0A4-0099FAA9D628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5FC808-8536-4916-8F36-DFB1C5B6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9061E3-B646-4A2E-A069-E62DF757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753A-714D-4950-A966-6816336BB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60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26DAE-6B58-4592-9D14-F4E045A9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522678-35F7-4736-B6C0-28027F8AF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A10EAC-8918-4C3E-B864-512D83DDA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3B04EC-2B7E-4179-808B-D8075104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545D-5AC8-4B8F-B0A4-0099FAA9D628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21274D-5271-4867-86E9-16F0797B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79C8AF-79ED-4116-852B-0A028DF9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753A-714D-4950-A966-6816336BB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039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65966F-BA3F-4EA6-BAD5-9CB9BEA6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B32484-8BCA-4FB9-A106-7690E6D9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C28390-D490-4212-A279-31802ACDA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5545D-5AC8-4B8F-B0A4-0099FAA9D628}" type="datetimeFigureOut">
              <a:rPr lang="es-CO" smtClean="0"/>
              <a:t>19/11/2022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482303-E78F-4988-A7BC-6074B5E1C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0F21AF-5BF3-4571-9386-9EAE4C7E6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753A-714D-4950-A966-6816336BB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325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>
            <a:extLst>
              <a:ext uri="{FF2B5EF4-FFF2-40B4-BE49-F238E27FC236}">
                <a16:creationId xmlns:a16="http://schemas.microsoft.com/office/drawing/2014/main" id="{23BD20B9-11FA-47E8-BFAB-27E17D30809F}"/>
              </a:ext>
            </a:extLst>
          </p:cNvPr>
          <p:cNvGrpSpPr/>
          <p:nvPr/>
        </p:nvGrpSpPr>
        <p:grpSpPr>
          <a:xfrm>
            <a:off x="342113" y="973400"/>
            <a:ext cx="11566934" cy="5077656"/>
            <a:chOff x="342113" y="973400"/>
            <a:chExt cx="11566934" cy="5077656"/>
          </a:xfrm>
        </p:grpSpPr>
        <p:pic>
          <p:nvPicPr>
            <p:cNvPr id="5" name="Gráfico 4" descr="Descargar desde la nube">
              <a:extLst>
                <a:ext uri="{FF2B5EF4-FFF2-40B4-BE49-F238E27FC236}">
                  <a16:creationId xmlns:a16="http://schemas.microsoft.com/office/drawing/2014/main" id="{49DF8D0C-111B-4F6A-9D42-FDCAA10F1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1634" y="3802311"/>
              <a:ext cx="593521" cy="593521"/>
            </a:xfrm>
            <a:prstGeom prst="rect">
              <a:avLst/>
            </a:prstGeom>
          </p:spPr>
        </p:pic>
        <p:pic>
          <p:nvPicPr>
            <p:cNvPr id="7" name="Gráfico 6" descr="Base de datos">
              <a:extLst>
                <a:ext uri="{FF2B5EF4-FFF2-40B4-BE49-F238E27FC236}">
                  <a16:creationId xmlns:a16="http://schemas.microsoft.com/office/drawing/2014/main" id="{35C237D4-7134-4E47-AEFB-7651DA1E5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8653" y="1567363"/>
              <a:ext cx="698383" cy="698383"/>
            </a:xfrm>
            <a:prstGeom prst="rect">
              <a:avLst/>
            </a:prstGeom>
          </p:spPr>
        </p:pic>
        <p:pic>
          <p:nvPicPr>
            <p:cNvPr id="9" name="Gráfico 8" descr="Tabla">
              <a:extLst>
                <a:ext uri="{FF2B5EF4-FFF2-40B4-BE49-F238E27FC236}">
                  <a16:creationId xmlns:a16="http://schemas.microsoft.com/office/drawing/2014/main" id="{E805F912-4FEE-4D30-82C0-EAE4CB421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89500" y="3028425"/>
              <a:ext cx="593522" cy="593522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0864C71-E691-413B-B25D-B31B0C431376}"/>
                </a:ext>
              </a:extLst>
            </p:cNvPr>
            <p:cNvSpPr txBox="1"/>
            <p:nvPr/>
          </p:nvSpPr>
          <p:spPr>
            <a:xfrm>
              <a:off x="2411134" y="3507482"/>
              <a:ext cx="2550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Secop 2 Procesos de Contratación</a:t>
              </a:r>
              <a:endParaRPr lang="es-CO" dirty="0"/>
            </a:p>
          </p:txBody>
        </p:sp>
        <p:pic>
          <p:nvPicPr>
            <p:cNvPr id="13" name="Gráfico 12" descr="Tabla">
              <a:extLst>
                <a:ext uri="{FF2B5EF4-FFF2-40B4-BE49-F238E27FC236}">
                  <a16:creationId xmlns:a16="http://schemas.microsoft.com/office/drawing/2014/main" id="{4C6E907D-FDF9-405C-A047-7E6049E6C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89500" y="3804243"/>
              <a:ext cx="593522" cy="593522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23711328-92B5-4A39-BB9B-ECB85BD03A22}"/>
                </a:ext>
              </a:extLst>
            </p:cNvPr>
            <p:cNvSpPr txBox="1"/>
            <p:nvPr/>
          </p:nvSpPr>
          <p:spPr>
            <a:xfrm>
              <a:off x="2411134" y="4283300"/>
              <a:ext cx="2550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Secop 2 Contratos Electrónicos</a:t>
              </a:r>
              <a:endParaRPr lang="es-CO" dirty="0"/>
            </a:p>
          </p:txBody>
        </p:sp>
        <p:pic>
          <p:nvPicPr>
            <p:cNvPr id="15" name="Gráfico 14" descr="Tabla">
              <a:extLst>
                <a:ext uri="{FF2B5EF4-FFF2-40B4-BE49-F238E27FC236}">
                  <a16:creationId xmlns:a16="http://schemas.microsoft.com/office/drawing/2014/main" id="{6B70FA28-A31D-45CF-ACDB-8CB52598D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89500" y="4580061"/>
              <a:ext cx="593522" cy="593522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40D1AF94-E9DC-43C7-93C7-549CBF5728C6}"/>
                </a:ext>
              </a:extLst>
            </p:cNvPr>
            <p:cNvSpPr txBox="1"/>
            <p:nvPr/>
          </p:nvSpPr>
          <p:spPr>
            <a:xfrm>
              <a:off x="2411134" y="5059118"/>
              <a:ext cx="2550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Secop 2 Multas y Sanciones</a:t>
              </a:r>
              <a:endParaRPr lang="es-CO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757D7BF6-6E37-4E24-A77B-EBF960D8C8F1}"/>
                </a:ext>
              </a:extLst>
            </p:cNvPr>
            <p:cNvSpPr txBox="1"/>
            <p:nvPr/>
          </p:nvSpPr>
          <p:spPr>
            <a:xfrm>
              <a:off x="342113" y="4403730"/>
              <a:ext cx="1992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www.datos.gov.co</a:t>
              </a:r>
              <a:endParaRPr lang="es-CO" sz="1200" dirty="0"/>
            </a:p>
          </p:txBody>
        </p:sp>
        <p:pic>
          <p:nvPicPr>
            <p:cNvPr id="18" name="Gráfico 17" descr="Tabla">
              <a:extLst>
                <a:ext uri="{FF2B5EF4-FFF2-40B4-BE49-F238E27FC236}">
                  <a16:creationId xmlns:a16="http://schemas.microsoft.com/office/drawing/2014/main" id="{F610A8DC-478C-43E1-A253-5FF852C61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16212" y="3028425"/>
              <a:ext cx="593522" cy="593522"/>
            </a:xfrm>
            <a:prstGeom prst="rect">
              <a:avLst/>
            </a:prstGeom>
          </p:spPr>
        </p:pic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DFE152ED-1201-4D05-A7F2-1FE01B7FE4BA}"/>
                </a:ext>
              </a:extLst>
            </p:cNvPr>
            <p:cNvSpPr txBox="1"/>
            <p:nvPr/>
          </p:nvSpPr>
          <p:spPr>
            <a:xfrm>
              <a:off x="5037846" y="3507482"/>
              <a:ext cx="2550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Secop 2 Procesos de Contratación</a:t>
              </a:r>
              <a:endParaRPr lang="es-CO" dirty="0"/>
            </a:p>
          </p:txBody>
        </p:sp>
        <p:pic>
          <p:nvPicPr>
            <p:cNvPr id="20" name="Gráfico 19" descr="Tabla">
              <a:extLst>
                <a:ext uri="{FF2B5EF4-FFF2-40B4-BE49-F238E27FC236}">
                  <a16:creationId xmlns:a16="http://schemas.microsoft.com/office/drawing/2014/main" id="{4242DBB5-5121-4744-9926-A66D1C790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16212" y="3804243"/>
              <a:ext cx="593522" cy="593522"/>
            </a:xfrm>
            <a:prstGeom prst="rect">
              <a:avLst/>
            </a:prstGeom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3CA27E38-9334-4F6D-B42C-7B4DD076C8EF}"/>
                </a:ext>
              </a:extLst>
            </p:cNvPr>
            <p:cNvSpPr txBox="1"/>
            <p:nvPr/>
          </p:nvSpPr>
          <p:spPr>
            <a:xfrm>
              <a:off x="5037846" y="4283300"/>
              <a:ext cx="2550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Secop 2 Contratos Electrónicos</a:t>
              </a:r>
              <a:endParaRPr lang="es-CO" dirty="0"/>
            </a:p>
          </p:txBody>
        </p:sp>
        <p:pic>
          <p:nvPicPr>
            <p:cNvPr id="22" name="Gráfico 21" descr="Tabla">
              <a:extLst>
                <a:ext uri="{FF2B5EF4-FFF2-40B4-BE49-F238E27FC236}">
                  <a16:creationId xmlns:a16="http://schemas.microsoft.com/office/drawing/2014/main" id="{15B4F7A6-E9EF-497B-9677-DABA75206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16212" y="4580061"/>
              <a:ext cx="593522" cy="593522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CCAE2CC6-780A-4E16-BE9F-8F7F5E4E0336}"/>
                </a:ext>
              </a:extLst>
            </p:cNvPr>
            <p:cNvSpPr txBox="1"/>
            <p:nvPr/>
          </p:nvSpPr>
          <p:spPr>
            <a:xfrm>
              <a:off x="5037846" y="5059118"/>
              <a:ext cx="2550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Secop 2 Multas y Sanciones</a:t>
              </a:r>
              <a:endParaRPr lang="es-CO" dirty="0"/>
            </a:p>
          </p:txBody>
        </p:sp>
        <p:pic>
          <p:nvPicPr>
            <p:cNvPr id="24" name="Gráfico 23" descr="Tabla">
              <a:extLst>
                <a:ext uri="{FF2B5EF4-FFF2-40B4-BE49-F238E27FC236}">
                  <a16:creationId xmlns:a16="http://schemas.microsoft.com/office/drawing/2014/main" id="{6EBA19F6-CA92-4288-847E-1687486B7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98307" y="3804243"/>
              <a:ext cx="593522" cy="593522"/>
            </a:xfrm>
            <a:prstGeom prst="rect">
              <a:avLst/>
            </a:prstGeom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9CA20789-DEF4-4B86-A25B-6C7F2F076286}"/>
                </a:ext>
              </a:extLst>
            </p:cNvPr>
            <p:cNvSpPr txBox="1"/>
            <p:nvPr/>
          </p:nvSpPr>
          <p:spPr>
            <a:xfrm>
              <a:off x="7219941" y="4283300"/>
              <a:ext cx="2550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Tabla completa</a:t>
              </a:r>
              <a:endParaRPr lang="es-CO" dirty="0"/>
            </a:p>
          </p:txBody>
        </p:sp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D75E4341-4FDB-4D8C-AFE6-470FE39214D1}"/>
                </a:ext>
              </a:extLst>
            </p:cNvPr>
            <p:cNvSpPr/>
            <p:nvPr/>
          </p:nvSpPr>
          <p:spPr>
            <a:xfrm>
              <a:off x="2411134" y="2709645"/>
              <a:ext cx="2550253" cy="3070371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8AE7818E-F610-4E67-A5FB-B8F52BF8CA0C}"/>
                </a:ext>
              </a:extLst>
            </p:cNvPr>
            <p:cNvSpPr/>
            <p:nvPr/>
          </p:nvSpPr>
          <p:spPr>
            <a:xfrm>
              <a:off x="5037845" y="2709645"/>
              <a:ext cx="4097767" cy="3070371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9" name="Conector: angular 28">
              <a:extLst>
                <a:ext uri="{FF2B5EF4-FFF2-40B4-BE49-F238E27FC236}">
                  <a16:creationId xmlns:a16="http://schemas.microsoft.com/office/drawing/2014/main" id="{0B796780-ED5E-4CE5-8602-B1E8CA1E69C0}"/>
                </a:ext>
              </a:extLst>
            </p:cNvPr>
            <p:cNvCxnSpPr>
              <a:stCxn id="5" idx="3"/>
              <a:endCxn id="9" idx="1"/>
            </p:cNvCxnSpPr>
            <p:nvPr/>
          </p:nvCxnSpPr>
          <p:spPr>
            <a:xfrm flipV="1">
              <a:off x="1635155" y="3325186"/>
              <a:ext cx="1754345" cy="773886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9BB02F66-72D5-4CA9-B294-C2431D447BE5}"/>
                </a:ext>
              </a:extLst>
            </p:cNvPr>
            <p:cNvCxnSpPr>
              <a:stCxn id="5" idx="3"/>
              <a:endCxn id="15" idx="1"/>
            </p:cNvCxnSpPr>
            <p:nvPr/>
          </p:nvCxnSpPr>
          <p:spPr>
            <a:xfrm>
              <a:off x="1635155" y="4099072"/>
              <a:ext cx="1754345" cy="777750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: angular 34">
              <a:extLst>
                <a:ext uri="{FF2B5EF4-FFF2-40B4-BE49-F238E27FC236}">
                  <a16:creationId xmlns:a16="http://schemas.microsoft.com/office/drawing/2014/main" id="{5AD0E86B-660A-4E9B-9E65-43EB3C68B89E}"/>
                </a:ext>
              </a:extLst>
            </p:cNvPr>
            <p:cNvCxnSpPr>
              <a:stCxn id="5" idx="3"/>
              <a:endCxn id="13" idx="1"/>
            </p:cNvCxnSpPr>
            <p:nvPr/>
          </p:nvCxnSpPr>
          <p:spPr>
            <a:xfrm>
              <a:off x="1635155" y="4099072"/>
              <a:ext cx="1754345" cy="1932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566A8FA5-0893-475E-9054-B449AE8CA11C}"/>
                </a:ext>
              </a:extLst>
            </p:cNvPr>
            <p:cNvCxnSpPr>
              <a:stCxn id="9" idx="3"/>
              <a:endCxn id="18" idx="1"/>
            </p:cNvCxnSpPr>
            <p:nvPr/>
          </p:nvCxnSpPr>
          <p:spPr>
            <a:xfrm>
              <a:off x="3983022" y="3325186"/>
              <a:ext cx="203319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85F1A51B-D842-440D-A7D7-3F3FCFC3517E}"/>
                </a:ext>
              </a:extLst>
            </p:cNvPr>
            <p:cNvCxnSpPr>
              <a:cxnSpLocks/>
              <a:stCxn id="13" idx="3"/>
              <a:endCxn id="20" idx="1"/>
            </p:cNvCxnSpPr>
            <p:nvPr/>
          </p:nvCxnSpPr>
          <p:spPr>
            <a:xfrm>
              <a:off x="3983022" y="4101004"/>
              <a:ext cx="203319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E2FA2D27-AEB1-4B0B-8ADA-1CE40E41B8D0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3983022" y="4876822"/>
              <a:ext cx="203319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: angular 45">
              <a:extLst>
                <a:ext uri="{FF2B5EF4-FFF2-40B4-BE49-F238E27FC236}">
                  <a16:creationId xmlns:a16="http://schemas.microsoft.com/office/drawing/2014/main" id="{BC729AE9-7948-4AC3-A77C-607DF01709CE}"/>
                </a:ext>
              </a:extLst>
            </p:cNvPr>
            <p:cNvCxnSpPr>
              <a:stCxn id="18" idx="3"/>
              <a:endCxn id="24" idx="1"/>
            </p:cNvCxnSpPr>
            <p:nvPr/>
          </p:nvCxnSpPr>
          <p:spPr>
            <a:xfrm>
              <a:off x="6609734" y="3325186"/>
              <a:ext cx="1588573" cy="775818"/>
            </a:xfrm>
            <a:prstGeom prst="bent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: angular 47">
              <a:extLst>
                <a:ext uri="{FF2B5EF4-FFF2-40B4-BE49-F238E27FC236}">
                  <a16:creationId xmlns:a16="http://schemas.microsoft.com/office/drawing/2014/main" id="{30AB643C-0386-4E2D-A2C1-B7C7088273CB}"/>
                </a:ext>
              </a:extLst>
            </p:cNvPr>
            <p:cNvCxnSpPr>
              <a:stCxn id="22" idx="3"/>
              <a:endCxn id="24" idx="1"/>
            </p:cNvCxnSpPr>
            <p:nvPr/>
          </p:nvCxnSpPr>
          <p:spPr>
            <a:xfrm flipV="1">
              <a:off x="6609734" y="4101004"/>
              <a:ext cx="1588573" cy="775818"/>
            </a:xfrm>
            <a:prstGeom prst="bent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D910B790-B517-4618-8B40-E9071270B00F}"/>
                </a:ext>
              </a:extLst>
            </p:cNvPr>
            <p:cNvCxnSpPr>
              <a:stCxn id="20" idx="3"/>
              <a:endCxn id="24" idx="1"/>
            </p:cNvCxnSpPr>
            <p:nvPr/>
          </p:nvCxnSpPr>
          <p:spPr>
            <a:xfrm>
              <a:off x="6609734" y="4101004"/>
              <a:ext cx="158857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1D3F375B-1783-4304-A26D-5047493BAA46}"/>
                </a:ext>
              </a:extLst>
            </p:cNvPr>
            <p:cNvSpPr/>
            <p:nvPr/>
          </p:nvSpPr>
          <p:spPr>
            <a:xfrm>
              <a:off x="2114373" y="1270161"/>
              <a:ext cx="7481937" cy="4780895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242A87A6-614D-4581-A35D-CDAB555E604D}"/>
                </a:ext>
              </a:extLst>
            </p:cNvPr>
            <p:cNvSpPr txBox="1"/>
            <p:nvPr/>
          </p:nvSpPr>
          <p:spPr>
            <a:xfrm>
              <a:off x="2411133" y="2404739"/>
              <a:ext cx="2550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Área de Pruebas</a:t>
              </a:r>
              <a:endParaRPr lang="es-CO" dirty="0"/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C567B3E7-94DE-44F1-A8E5-F264E0A20A04}"/>
                </a:ext>
              </a:extLst>
            </p:cNvPr>
            <p:cNvSpPr txBox="1"/>
            <p:nvPr/>
          </p:nvSpPr>
          <p:spPr>
            <a:xfrm>
              <a:off x="5037845" y="2404738"/>
              <a:ext cx="4097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Área de Producción</a:t>
              </a:r>
              <a:endParaRPr lang="es-CO" dirty="0"/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6ABB18F8-FE9D-4CEF-9772-2EBA2D82DBAF}"/>
                </a:ext>
              </a:extLst>
            </p:cNvPr>
            <p:cNvSpPr txBox="1"/>
            <p:nvPr/>
          </p:nvSpPr>
          <p:spPr>
            <a:xfrm>
              <a:off x="2114373" y="973400"/>
              <a:ext cx="74819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Azure DB</a:t>
              </a:r>
              <a:endParaRPr lang="es-CO" dirty="0"/>
            </a:p>
          </p:txBody>
        </p:sp>
        <p:pic>
          <p:nvPicPr>
            <p:cNvPr id="59" name="Gráfico 58" descr="Presentación con gráfico de barras RTL">
              <a:extLst>
                <a:ext uri="{FF2B5EF4-FFF2-40B4-BE49-F238E27FC236}">
                  <a16:creationId xmlns:a16="http://schemas.microsoft.com/office/drawing/2014/main" id="{DB949125-9FCA-4AAE-B426-A04250F1B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92068" y="3757220"/>
              <a:ext cx="683703" cy="683703"/>
            </a:xfrm>
            <a:prstGeom prst="rect">
              <a:avLst/>
            </a:prstGeom>
          </p:spPr>
        </p:pic>
        <p:pic>
          <p:nvPicPr>
            <p:cNvPr id="61" name="Gráfico 60" descr="Cerebro">
              <a:extLst>
                <a:ext uri="{FF2B5EF4-FFF2-40B4-BE49-F238E27FC236}">
                  <a16:creationId xmlns:a16="http://schemas.microsoft.com/office/drawing/2014/main" id="{FC72463D-CC24-474B-927F-1A3F99B6F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343220" y="2572727"/>
              <a:ext cx="581398" cy="581398"/>
            </a:xfrm>
            <a:prstGeom prst="rect">
              <a:avLst/>
            </a:prstGeom>
          </p:spPr>
        </p:pic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AFAE3413-4EF8-4A98-90EC-4EDD6E2FE095}"/>
                </a:ext>
              </a:extLst>
            </p:cNvPr>
            <p:cNvSpPr txBox="1"/>
            <p:nvPr/>
          </p:nvSpPr>
          <p:spPr>
            <a:xfrm>
              <a:off x="9358794" y="4382013"/>
              <a:ext cx="2550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Power BI</a:t>
              </a:r>
              <a:endParaRPr lang="es-CO" sz="1200" dirty="0"/>
            </a:p>
          </p:txBody>
        </p: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E692FE68-3558-4BEF-9D87-43E7E5CD43C6}"/>
                </a:ext>
              </a:extLst>
            </p:cNvPr>
            <p:cNvCxnSpPr>
              <a:stCxn id="24" idx="3"/>
              <a:endCxn id="59" idx="1"/>
            </p:cNvCxnSpPr>
            <p:nvPr/>
          </p:nvCxnSpPr>
          <p:spPr>
            <a:xfrm flipV="1">
              <a:off x="8791829" y="4099072"/>
              <a:ext cx="1500239" cy="193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E01B990C-70CB-453D-AB4C-0F036A689E34}"/>
                </a:ext>
              </a:extLst>
            </p:cNvPr>
            <p:cNvCxnSpPr>
              <a:stCxn id="59" idx="0"/>
              <a:endCxn id="61" idx="2"/>
            </p:cNvCxnSpPr>
            <p:nvPr/>
          </p:nvCxnSpPr>
          <p:spPr>
            <a:xfrm flipH="1" flipV="1">
              <a:off x="10633919" y="3154125"/>
              <a:ext cx="1" cy="603095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r 69">
              <a:extLst>
                <a:ext uri="{FF2B5EF4-FFF2-40B4-BE49-F238E27FC236}">
                  <a16:creationId xmlns:a16="http://schemas.microsoft.com/office/drawing/2014/main" id="{E6F3740C-BDD6-4A20-87C4-09EBEFD22992}"/>
                </a:ext>
              </a:extLst>
            </p:cNvPr>
            <p:cNvCxnSpPr>
              <a:stCxn id="24" idx="3"/>
              <a:endCxn id="61" idx="1"/>
            </p:cNvCxnSpPr>
            <p:nvPr/>
          </p:nvCxnSpPr>
          <p:spPr>
            <a:xfrm flipV="1">
              <a:off x="8791829" y="2863426"/>
              <a:ext cx="1551391" cy="1237578"/>
            </a:xfrm>
            <a:prstGeom prst="bentConnector3">
              <a:avLst>
                <a:gd name="adj1" fmla="val 61896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28872D81-0537-4164-AA8F-3CA63A5DB420}"/>
                </a:ext>
              </a:extLst>
            </p:cNvPr>
            <p:cNvSpPr txBox="1"/>
            <p:nvPr/>
          </p:nvSpPr>
          <p:spPr>
            <a:xfrm>
              <a:off x="9358794" y="2323787"/>
              <a:ext cx="2550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Modelos ML</a:t>
              </a:r>
              <a:endParaRPr lang="es-CO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877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49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Perez Peña, Juan Camilo</dc:creator>
  <cp:lastModifiedBy>Perez Peña, Juan Camilo</cp:lastModifiedBy>
  <cp:revision>1</cp:revision>
  <dcterms:created xsi:type="dcterms:W3CDTF">2022-11-20T03:40:00Z</dcterms:created>
  <dcterms:modified xsi:type="dcterms:W3CDTF">2022-11-20T04:08:31Z</dcterms:modified>
</cp:coreProperties>
</file>