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944FB-BB67-4D3D-9E34-DD952994D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CD0960-2365-4731-A667-059C0E624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28AB37-5E64-402B-9E12-7EF57605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9E59-1707-482B-A38A-45A71EF44656}" type="datetimeFigureOut">
              <a:rPr lang="es-CO" smtClean="0"/>
              <a:t>13/08/2024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088DEC-F0A3-43B6-AB85-43EED04E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1FB3A9-07B5-4D41-8397-0006F48C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9327-8F8E-492A-88C6-EAA4BEB2DB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995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32039-8623-4ED2-A448-8065B7ED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900D40-04A3-4E4E-80E6-29CD11602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DB6341-14EA-41D4-9371-C0C664CE8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9E59-1707-482B-A38A-45A71EF44656}" type="datetimeFigureOut">
              <a:rPr lang="es-CO" smtClean="0"/>
              <a:t>13/08/2024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8C6AD9-4059-4C6B-87C1-0A52443BA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CB8889-0254-4338-B129-3A5C8AC2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9327-8F8E-492A-88C6-EAA4BEB2DB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035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583F2C-1ED8-4B7E-977A-CF858F845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670506-11D4-4DC2-81CA-3D58B91B8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D67879-6620-4F41-B261-0319AF0E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9E59-1707-482B-A38A-45A71EF44656}" type="datetimeFigureOut">
              <a:rPr lang="es-CO" smtClean="0"/>
              <a:t>13/08/2024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67519D-C926-4176-B37B-F44F5D2AE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A02BA1-9477-4968-9210-1E001BE1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9327-8F8E-492A-88C6-EAA4BEB2DB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689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0C72A-AEE1-49F1-9077-96D8DD63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8AD39E-2929-4FD8-B4A3-631030BC9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043185-5AE1-4415-9C11-41C33EE7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9E59-1707-482B-A38A-45A71EF44656}" type="datetimeFigureOut">
              <a:rPr lang="es-CO" smtClean="0"/>
              <a:t>13/08/2024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132071-BE0A-48E8-A0A8-BA0569CC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C2A239-4F44-4B25-9346-C9ED3BBA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9327-8F8E-492A-88C6-EAA4BEB2DB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791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6A740-366C-439F-88EA-FC1F0E08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32E8E4-6080-4C1D-AA7B-7E376E556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94D054-DB32-43A8-AB56-B734A885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9E59-1707-482B-A38A-45A71EF44656}" type="datetimeFigureOut">
              <a:rPr lang="es-CO" smtClean="0"/>
              <a:t>13/08/2024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16ADE8-5610-42D5-9E2F-0C660ABC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FC74D2-83EF-4574-A944-7B16F283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9327-8F8E-492A-88C6-EAA4BEB2DB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333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3F8A5-EE23-45DC-A960-09DDEEA9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A795AA-652E-4E4F-9E8D-645B68113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7274E2-A3ED-4904-824A-323A8FD94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C79E3A-09A6-44DB-AB77-A13CA3F0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9E59-1707-482B-A38A-45A71EF44656}" type="datetimeFigureOut">
              <a:rPr lang="es-CO" smtClean="0"/>
              <a:t>13/08/2024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160D19-3268-471C-9E8F-316B9AC0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37EBAD-AB62-47FD-9C9B-F4E1734C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9327-8F8E-492A-88C6-EAA4BEB2DB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003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06D52-8FBD-46BC-B27C-87A8350D0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C4240B-027A-473B-AC0B-08A090C72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8CA6A9-72FA-44D5-9857-BDF2715E3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BE3F06A-C30F-4113-805E-45D2BE47A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65E891-9C12-4D03-86E3-140578D42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6507BAD-1768-47AA-9466-36EE7A90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9E59-1707-482B-A38A-45A71EF44656}" type="datetimeFigureOut">
              <a:rPr lang="es-CO" smtClean="0"/>
              <a:t>13/08/2024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CDA2984-1A8B-4098-B2F2-E446F8BDF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9820075-4A15-4FF1-A5B9-6B1CEB41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9327-8F8E-492A-88C6-EAA4BEB2DB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091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3DDCA-628F-42C1-B47A-4D783C0D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694669-2892-49AB-92CE-9569E993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9E59-1707-482B-A38A-45A71EF44656}" type="datetimeFigureOut">
              <a:rPr lang="es-CO" smtClean="0"/>
              <a:t>13/08/2024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7970A11-9C96-420C-948B-62CEC034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C1DB1F-4B0F-4E53-A39D-B6BBB714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9327-8F8E-492A-88C6-EAA4BEB2DB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111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7CB43F-1733-4433-B179-98745E4F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9E59-1707-482B-A38A-45A71EF44656}" type="datetimeFigureOut">
              <a:rPr lang="es-CO" smtClean="0"/>
              <a:t>13/08/2024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C9B586-0F7B-4E5F-8155-DCB8B93D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80E717-72D1-4AEB-A081-19976055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9327-8F8E-492A-88C6-EAA4BEB2DB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614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E434D-4F70-479A-B611-0E8E2643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75598D-DA36-4F21-9539-89594F366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567771-4862-46A9-9273-75A50D29E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0345EB-8322-4001-A027-7248F05D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9E59-1707-482B-A38A-45A71EF44656}" type="datetimeFigureOut">
              <a:rPr lang="es-CO" smtClean="0"/>
              <a:t>13/08/2024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6FA114-79D9-403D-9934-2BDD6BE4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439AAB-E49C-4CBC-A5E5-8EAE416A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9327-8F8E-492A-88C6-EAA4BEB2DB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057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8DF09-E997-48EB-8A0A-6C4D1E5DC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04AA818-64FB-439F-910B-678E53BE8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A7B347-FD67-4CF8-A5E2-1959312E1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6D869E-B0AC-466E-A1EA-4D0CC5926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9E59-1707-482B-A38A-45A71EF44656}" type="datetimeFigureOut">
              <a:rPr lang="es-CO" smtClean="0"/>
              <a:t>13/08/2024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061743-B3C0-4EB7-AB22-37F33144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A67A8F-26E4-4104-B5A8-16E91F6C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9327-8F8E-492A-88C6-EAA4BEB2DB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357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D90560B-1E61-42D5-8763-61F3B64D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AE8D12-0F88-401F-A34C-CB6602F15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7B2BB4-FBA7-4F79-902A-EB02F7D11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F9E59-1707-482B-A38A-45A71EF44656}" type="datetimeFigureOut">
              <a:rPr lang="es-CO" smtClean="0"/>
              <a:t>13/08/2024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C24E7D-3EC8-47EC-B9A8-D782290D1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D52567-4EDE-468A-A3F8-A4BAFFA87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B9327-8F8E-492A-88C6-EAA4BEB2DB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899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965CB95-7378-436D-A436-7902CF622A52}"/>
              </a:ext>
            </a:extLst>
          </p:cNvPr>
          <p:cNvSpPr txBox="1"/>
          <p:nvPr/>
        </p:nvSpPr>
        <p:spPr>
          <a:xfrm>
            <a:off x="708211" y="843677"/>
            <a:ext cx="1025562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Se requiere una app móvil que permita contratar servicios como: pintor, fontanero, electricista, manicurista y otros independientes de manera ágil, segura, rápida y verificada.</a:t>
            </a:r>
          </a:p>
          <a:p>
            <a:endParaRPr lang="es-MX" sz="1600" dirty="0"/>
          </a:p>
          <a:p>
            <a:r>
              <a:rPr lang="es-MX" sz="1600" dirty="0"/>
              <a:t>La app debe permitir </a:t>
            </a:r>
            <a:r>
              <a:rPr lang="es-MX" sz="1600" dirty="0">
                <a:highlight>
                  <a:srgbClr val="00FF00"/>
                </a:highlight>
              </a:rPr>
              <a:t>registrar</a:t>
            </a:r>
            <a:r>
              <a:rPr lang="es-MX" sz="1600" dirty="0"/>
              <a:t> a un </a:t>
            </a:r>
            <a:r>
              <a:rPr lang="es-MX" sz="1600" dirty="0">
                <a:highlight>
                  <a:srgbClr val="FFFF00"/>
                </a:highlight>
              </a:rPr>
              <a:t>usuario solicitante </a:t>
            </a:r>
            <a:r>
              <a:rPr lang="es-MX" sz="1600" dirty="0"/>
              <a:t>y debe permitir </a:t>
            </a:r>
            <a:r>
              <a:rPr lang="es-MX" sz="1600" dirty="0">
                <a:highlight>
                  <a:srgbClr val="00FF00"/>
                </a:highlight>
              </a:rPr>
              <a:t>registrar</a:t>
            </a:r>
            <a:r>
              <a:rPr lang="es-MX" sz="1600" dirty="0"/>
              <a:t> a un </a:t>
            </a:r>
            <a:r>
              <a:rPr lang="es-MX" sz="1600" dirty="0">
                <a:highlight>
                  <a:srgbClr val="FFFF00"/>
                </a:highlight>
              </a:rPr>
              <a:t>usuario oferente</a:t>
            </a:r>
            <a:r>
              <a:rPr lang="es-MX" sz="1600" dirty="0"/>
              <a:t>.</a:t>
            </a:r>
          </a:p>
          <a:p>
            <a:endParaRPr lang="es-MX" sz="1600" dirty="0"/>
          </a:p>
          <a:p>
            <a:r>
              <a:rPr lang="es-MX" sz="1600" dirty="0"/>
              <a:t>Cada usuario deberá </a:t>
            </a:r>
            <a:r>
              <a:rPr lang="es-MX" sz="1600" dirty="0">
                <a:highlight>
                  <a:srgbClr val="00FF00"/>
                </a:highlight>
              </a:rPr>
              <a:t>iniciar sesión </a:t>
            </a:r>
            <a:r>
              <a:rPr lang="es-MX" sz="1600" dirty="0"/>
              <a:t>con su correo o su teléfono y una contraseña de mínimo 8 caracteres alfanuméricos.</a:t>
            </a:r>
          </a:p>
          <a:p>
            <a:endParaRPr lang="es-MX" sz="1600" dirty="0"/>
          </a:p>
          <a:p>
            <a:r>
              <a:rPr lang="es-MX" sz="1600" dirty="0"/>
              <a:t>El usuario oferente podrá registrar un </a:t>
            </a:r>
            <a:r>
              <a:rPr lang="es-MX" sz="1600" dirty="0">
                <a:highlight>
                  <a:srgbClr val="FFFF00"/>
                </a:highlight>
              </a:rPr>
              <a:t>servicio</a:t>
            </a:r>
            <a:r>
              <a:rPr lang="es-MX" sz="1600" dirty="0"/>
              <a:t> y la descripción del mismo, los años de experiencia, teléfono y correo de contacto, foto, una galería de muestras, valor hora, metro cuadrado u otra medida, dirección de domicilio o sede.</a:t>
            </a:r>
          </a:p>
          <a:p>
            <a:endParaRPr lang="es-MX" sz="1600" dirty="0"/>
          </a:p>
          <a:p>
            <a:r>
              <a:rPr lang="es-MX" sz="1600" dirty="0"/>
              <a:t>El usuario solicitante deberá registrar nombre, teléfono, dirección, correo, contraseña.</a:t>
            </a:r>
          </a:p>
          <a:p>
            <a:endParaRPr lang="es-MX" sz="1600" dirty="0"/>
          </a:p>
          <a:p>
            <a:r>
              <a:rPr lang="es-MX" sz="1600" dirty="0"/>
              <a:t>Este contará con una sección para </a:t>
            </a:r>
            <a:r>
              <a:rPr lang="es-MX" sz="1600" dirty="0">
                <a:highlight>
                  <a:srgbClr val="FFFF00"/>
                </a:highlight>
              </a:rPr>
              <a:t>solicitar servicios</a:t>
            </a:r>
            <a:r>
              <a:rPr lang="es-MX" sz="1600" dirty="0"/>
              <a:t>, en la misma podrá seleccionar una lista de servicios y dejar una descripción con foto de su necesidad y la misma tendrá un botón de publicar.</a:t>
            </a:r>
          </a:p>
          <a:p>
            <a:endParaRPr lang="es-MX" sz="1600" dirty="0"/>
          </a:p>
          <a:p>
            <a:r>
              <a:rPr lang="es-MX" sz="1600" dirty="0"/>
              <a:t>Adicional contará con un apartado para ver las </a:t>
            </a:r>
            <a:r>
              <a:rPr lang="es-MX" sz="1600" dirty="0">
                <a:highlight>
                  <a:srgbClr val="FFFF00"/>
                </a:highlight>
              </a:rPr>
              <a:t>ofertas</a:t>
            </a:r>
            <a:r>
              <a:rPr lang="es-MX" sz="1600" dirty="0"/>
              <a:t> recibidas de los usuarios oferentes y sus cotizaciones.</a:t>
            </a:r>
          </a:p>
          <a:p>
            <a:endParaRPr lang="es-MX" sz="1600" dirty="0"/>
          </a:p>
          <a:p>
            <a:r>
              <a:rPr lang="es-MX" sz="1600" dirty="0"/>
              <a:t>El usuario oferente contará con una sección para visualizar las </a:t>
            </a:r>
            <a:r>
              <a:rPr lang="es-MX" sz="1600" dirty="0">
                <a:highlight>
                  <a:srgbClr val="FFFF00"/>
                </a:highlight>
              </a:rPr>
              <a:t>solicitudes</a:t>
            </a:r>
            <a:r>
              <a:rPr lang="es-MX" sz="1600" dirty="0"/>
              <a:t> correspondientes con su categoría de servicio y podrá </a:t>
            </a:r>
            <a:r>
              <a:rPr lang="es-MX" sz="1600" dirty="0">
                <a:highlight>
                  <a:srgbClr val="FFFF00"/>
                </a:highlight>
              </a:rPr>
              <a:t>iniciar una oferta </a:t>
            </a:r>
            <a:r>
              <a:rPr lang="es-MX" sz="1600" dirty="0"/>
              <a:t>en la que adjunte cotización.</a:t>
            </a:r>
          </a:p>
          <a:p>
            <a:endParaRPr lang="es-MX" sz="1600" dirty="0"/>
          </a:p>
          <a:p>
            <a:r>
              <a:rPr lang="es-MX" sz="1600" dirty="0"/>
              <a:t>Cada usuario solicitante podrá aceptar o rechazar ofertas.</a:t>
            </a:r>
          </a:p>
          <a:p>
            <a:endParaRPr lang="es-MX" sz="1600" dirty="0"/>
          </a:p>
          <a:p>
            <a:r>
              <a:rPr lang="es-MX" sz="1600" dirty="0"/>
              <a:t>Adicional podrá calificar el servicio.</a:t>
            </a:r>
            <a:endParaRPr lang="es-CO" sz="1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448E49E-6C9A-494F-8ACB-47581AC7AAF1}"/>
              </a:ext>
            </a:extLst>
          </p:cNvPr>
          <p:cNvSpPr txBox="1"/>
          <p:nvPr/>
        </p:nvSpPr>
        <p:spPr>
          <a:xfrm>
            <a:off x="3361765" y="233082"/>
            <a:ext cx="4096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err="1"/>
              <a:t>ContratarApp</a:t>
            </a:r>
            <a:endParaRPr lang="es-CO" sz="3200" b="1" dirty="0"/>
          </a:p>
        </p:txBody>
      </p:sp>
    </p:spTree>
    <p:extLst>
      <p:ext uri="{BB962C8B-B14F-4D97-AF65-F5344CB8AC3E}">
        <p14:creationId xmlns:p14="http://schemas.microsoft.com/office/powerpoint/2010/main" val="4247592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553D844-5C84-41A0-8882-19B051BDC50B}"/>
              </a:ext>
            </a:extLst>
          </p:cNvPr>
          <p:cNvSpPr txBox="1"/>
          <p:nvPr/>
        </p:nvSpPr>
        <p:spPr>
          <a:xfrm>
            <a:off x="735106" y="573741"/>
            <a:ext cx="1088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Cada oferente pagará una suscripción que puede ser mensual o anual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07064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239</Words>
  <Application>Microsoft Office PowerPoint</Application>
  <PresentationFormat>Panorámica</PresentationFormat>
  <Paragraphs>21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diseño y desarrollo</dc:creator>
  <cp:lastModifiedBy>diseño y desarrollo</cp:lastModifiedBy>
  <cp:revision>4</cp:revision>
  <dcterms:created xsi:type="dcterms:W3CDTF">2024-08-13T23:39:14Z</dcterms:created>
  <dcterms:modified xsi:type="dcterms:W3CDTF">2024-08-14T01:11:16Z</dcterms:modified>
</cp:coreProperties>
</file>