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783CE-F008-47B6-9E26-783BFFE1C507}" v="28" dt="2022-10-07T17:15:51.071"/>
    <p1510:client id="{C18D0B82-B968-6119-512E-F5F31714953F}" v="265" dt="2022-12-01T19:59:32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5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2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91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Blue Prism RPA Consolidation Exercise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Jason Santucci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FCE2-4C29-6F8A-E5DC-1DDCFD65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86DA-5B9A-857C-1FF4-7BE210E4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The goal of this exercise is to program Blue Prism to read customer data from an Excel Sheet and input the data into a software named Data Centrix Solutions. </a:t>
            </a:r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8E85158-ECB3-4F47-87B5-B6FFA5C0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90" y="4943341"/>
            <a:ext cx="3462270" cy="17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132-39BE-DE70-B22E-C1ED0C6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 of the Automation Process</a:t>
            </a:r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D97A95C-2336-B429-9C1E-54852E09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646" y="1824386"/>
            <a:ext cx="10518451" cy="4866492"/>
          </a:xfrm>
        </p:spPr>
      </p:pic>
    </p:spTree>
    <p:extLst>
      <p:ext uri="{BB962C8B-B14F-4D97-AF65-F5344CB8AC3E}">
        <p14:creationId xmlns:p14="http://schemas.microsoft.com/office/powerpoint/2010/main" val="421794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199-C47F-E664-59AC-B109972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step is to read the CSV file and input it into a data collection node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26616C2-3A77-89FD-3567-58BDA4FD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22" y="1771963"/>
            <a:ext cx="10522163" cy="4812830"/>
          </a:xfrm>
        </p:spPr>
      </p:pic>
    </p:spTree>
    <p:extLst>
      <p:ext uri="{BB962C8B-B14F-4D97-AF65-F5344CB8AC3E}">
        <p14:creationId xmlns:p14="http://schemas.microsoft.com/office/powerpoint/2010/main" val="140773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8453-3DF0-0CD9-EE7D-C6C1FBD9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Finally, this process will launch Centrix Data Solutions, Login, and navigate the software, input the orders, and repeat until every order has been completed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9E1141-2AA3-7CE2-11E4-140287E1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33" y="1857823"/>
            <a:ext cx="10718122" cy="4898689"/>
          </a:xfrm>
        </p:spPr>
      </p:pic>
    </p:spTree>
    <p:extLst>
      <p:ext uri="{BB962C8B-B14F-4D97-AF65-F5344CB8AC3E}">
        <p14:creationId xmlns:p14="http://schemas.microsoft.com/office/powerpoint/2010/main" val="353108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E9D-D57C-8911-D763-E3469FBF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is the control room where the data can be queued to run at any point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02E3D56-0E59-CAE9-AE3D-D9EDE110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75" y="1621710"/>
            <a:ext cx="9312252" cy="5231394"/>
          </a:xfrm>
        </p:spPr>
      </p:pic>
    </p:spTree>
    <p:extLst>
      <p:ext uri="{BB962C8B-B14F-4D97-AF65-F5344CB8AC3E}">
        <p14:creationId xmlns:p14="http://schemas.microsoft.com/office/powerpoint/2010/main" val="290334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Blue Prism RPA Consolidation Exercise Solution</vt:lpstr>
      <vt:lpstr>The goal</vt:lpstr>
      <vt:lpstr>Overview of the Automation Process</vt:lpstr>
      <vt:lpstr>First step is to read the CSV file and input it into a data collection node</vt:lpstr>
      <vt:lpstr>Finally, this process will launch Centrix Data Solutions, Login, and navigate the software, input the orders, and repeat until every order has been completed</vt:lpstr>
      <vt:lpstr>This is the control room where the data can be queued to run at any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2022-10-07T17:11:57Z</dcterms:created>
  <dcterms:modified xsi:type="dcterms:W3CDTF">2022-12-01T20:13:11Z</dcterms:modified>
</cp:coreProperties>
</file>