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51D"/>
    <a:srgbClr val="5E7121"/>
    <a:srgbClr val="A4C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460" autoAdjust="0"/>
  </p:normalViewPr>
  <p:slideViewPr>
    <p:cSldViewPr snapToGrid="0">
      <p:cViewPr varScale="1">
        <p:scale>
          <a:sx n="114" d="100"/>
          <a:sy n="114" d="100"/>
        </p:scale>
        <p:origin x="-114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A886-FA82-4592-B3AD-8CE33CA0E3C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6EB2-29E4-419F-9092-39481E2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6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A886-FA82-4592-B3AD-8CE33CA0E3C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6EB2-29E4-419F-9092-39481E2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8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A886-FA82-4592-B3AD-8CE33CA0E3C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6EB2-29E4-419F-9092-39481E2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A886-FA82-4592-B3AD-8CE33CA0E3C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6EB2-29E4-419F-9092-39481E2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A886-FA82-4592-B3AD-8CE33CA0E3C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6EB2-29E4-419F-9092-39481E2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6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A886-FA82-4592-B3AD-8CE33CA0E3C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6EB2-29E4-419F-9092-39481E2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A886-FA82-4592-B3AD-8CE33CA0E3C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6EB2-29E4-419F-9092-39481E2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9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A886-FA82-4592-B3AD-8CE33CA0E3C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6EB2-29E4-419F-9092-39481E2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1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A886-FA82-4592-B3AD-8CE33CA0E3C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6EB2-29E4-419F-9092-39481E2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A886-FA82-4592-B3AD-8CE33CA0E3C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6EB2-29E4-419F-9092-39481E2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0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A886-FA82-4592-B3AD-8CE33CA0E3C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6EB2-29E4-419F-9092-39481E2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5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bg1">
                <a:lumMod val="0"/>
                <a:lumOff val="100000"/>
              </a:schemeClr>
            </a:gs>
            <a:gs pos="100000">
              <a:schemeClr val="bg1">
                <a:lumMod val="9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A886-FA82-4592-B3AD-8CE33CA0E3C6}" type="datetimeFigureOut">
              <a:rPr lang="en-US" smtClean="0"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6EB2-29E4-419F-9092-39481E2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9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5428" y="2229713"/>
            <a:ext cx="3734481" cy="487877"/>
          </a:xfrm>
        </p:spPr>
        <p:txBody>
          <a:bodyPr>
            <a:normAutofit fontScale="90000"/>
          </a:bodyPr>
          <a:lstStyle/>
          <a:p>
            <a:pPr algn="l"/>
            <a:r>
              <a:rPr lang="es-ES" sz="8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Android</a:t>
            </a:r>
            <a:endParaRPr lang="en-US" sz="8800" dirty="0">
              <a:solidFill>
                <a:schemeClr val="tx1">
                  <a:lumMod val="75000"/>
                  <a:lumOff val="2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8161" y="2859782"/>
            <a:ext cx="3518457" cy="378042"/>
          </a:xfr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1">
            <a:normAutofit fontScale="70000" lnSpcReduction="20000"/>
          </a:bodyPr>
          <a:lstStyle/>
          <a:p>
            <a:pPr algn="just"/>
            <a:r>
              <a:rPr lang="es-E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Desarrollo de aplicaciones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 descr="C:\Users\jsuarezardid\Desktop\Android_Logo_by_ock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227" y="1491630"/>
            <a:ext cx="2376265" cy="178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4876006"/>
            <a:ext cx="9144000" cy="267495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444208" y="4892784"/>
            <a:ext cx="2664296" cy="267494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0" bIns="45720" rtlCol="0" anchor="ctr" anchorCtr="1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>
                <a:solidFill>
                  <a:srgbClr val="54651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	</a:t>
            </a:r>
            <a:r>
              <a:rPr lang="es-ES" sz="1400" dirty="0" smtClean="0">
                <a:solidFill>
                  <a:srgbClr val="54651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Jesús Suárez Ardid</a:t>
            </a:r>
            <a:endParaRPr lang="en-US" sz="1400" dirty="0">
              <a:solidFill>
                <a:srgbClr val="54651D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452845" y="4603524"/>
            <a:ext cx="3825380" cy="267494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0" bIns="45720" rtlCol="0" anchor="ctr" anchorCtr="1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400" dirty="0">
                <a:solidFill>
                  <a:schemeClr val="bg1">
                    <a:lumMod val="6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https://github.com/jsardid/curso-android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8229600" cy="63757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s-E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Layouts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76006"/>
            <a:ext cx="9144000" cy="267495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42156" y="574646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RelativeLayout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12829"/>
            <a:ext cx="5175265" cy="465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05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8229600" cy="63757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</a:t>
            </a:r>
            <a:r>
              <a:rPr lang="es-E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Activities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76006"/>
            <a:ext cx="9144000" cy="267495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 descr="C:\Users\jsuarezardid\Desktop\activity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10" y="119472"/>
            <a:ext cx="3679184" cy="47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42156" y="574646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Lifecycle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8229600" cy="63757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Distribución de versiones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50" name="Picture 2" descr="C:\Users\jsuarezardid\Desktop\650_1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76" y="1347614"/>
            <a:ext cx="4700588" cy="27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suarezardid\Desktop\650_1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624" y="987574"/>
            <a:ext cx="3352800" cy="3152775"/>
          </a:xfrm>
          <a:prstGeom prst="rect">
            <a:avLst/>
          </a:prstGeom>
          <a:noFill/>
          <a:effectLst>
            <a:outerShdw blurRad="317500" sx="95000" sy="95000" algn="ctr" rotWithShape="0">
              <a:prstClr val="black">
                <a:alpha val="41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4876006"/>
            <a:ext cx="9144000" cy="267495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4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572000" y="998438"/>
            <a:ext cx="3467100" cy="13134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8229600" cy="63757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Estructura de proyecto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76006"/>
            <a:ext cx="9144000" cy="267495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18331"/>
            <a:ext cx="3467100" cy="30476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2156" y="738188"/>
            <a:ext cx="2954125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lang="es-E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src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2156" y="122682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2156" y="1720215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42156" y="221361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bin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2156" y="2707005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libs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42156" y="320040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AndroidManifest.xml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860" y="799058"/>
            <a:ext cx="165600" cy="164004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621187" y="1336397"/>
            <a:ext cx="3368726" cy="637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Clases Java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0" y="2440426"/>
            <a:ext cx="3287588" cy="177084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Activities</a:t>
            </a:r>
            <a:endParaRPr lang="es-E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Adpters</a:t>
            </a:r>
            <a:endParaRPr lang="es-E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SQLiteOpenHelper</a:t>
            </a:r>
            <a:endParaRPr lang="es-E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Clases auxiliares</a:t>
            </a:r>
          </a:p>
          <a:p>
            <a:pPr>
              <a:lnSpc>
                <a:spcPct val="110000"/>
              </a:lnSpc>
            </a:pP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639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8229600" cy="63757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Estructura de proyecto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76006"/>
            <a:ext cx="9144000" cy="267495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18331"/>
            <a:ext cx="3467100" cy="304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2156" y="738188"/>
            <a:ext cx="2954125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src</a:t>
            </a:r>
            <a:endParaRPr lang="es-ES" b="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2156" y="122682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2156" y="1720215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42156" y="221361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bin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2156" y="2707005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libs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42156" y="320040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AndroidManifest.xml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860" y="1287690"/>
            <a:ext cx="165600" cy="164004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78385" y="998438"/>
            <a:ext cx="4102217" cy="2041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278385" y="998438"/>
            <a:ext cx="2051108" cy="102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Drawable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" name="Straight Connector 3"/>
          <p:cNvCxnSpPr>
            <a:stCxn id="14" idx="0"/>
            <a:endCxn id="14" idx="2"/>
          </p:cNvCxnSpPr>
          <p:nvPr/>
        </p:nvCxnSpPr>
        <p:spPr>
          <a:xfrm>
            <a:off x="6329494" y="998438"/>
            <a:ext cx="0" cy="204194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1"/>
            <a:endCxn id="14" idx="3"/>
          </p:cNvCxnSpPr>
          <p:nvPr/>
        </p:nvCxnSpPr>
        <p:spPr>
          <a:xfrm>
            <a:off x="4278385" y="2019409"/>
            <a:ext cx="410221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6329493" y="2036499"/>
            <a:ext cx="2051108" cy="102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Values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29494" y="998438"/>
            <a:ext cx="2051108" cy="102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Layout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278386" y="2019409"/>
            <a:ext cx="2051108" cy="1020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8229600" cy="63757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Estructura de proyecto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76006"/>
            <a:ext cx="9144000" cy="267495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18331"/>
            <a:ext cx="3467100" cy="304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2156" y="738188"/>
            <a:ext cx="2954125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src</a:t>
            </a:r>
            <a:endParaRPr lang="es-ES" b="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2156" y="122682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2156" y="1720215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42156" y="221361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bin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2156" y="2707005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libs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42156" y="320040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AndroidManifest.xml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860" y="1781085"/>
            <a:ext cx="165600" cy="164004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998438"/>
            <a:ext cx="3467100" cy="13134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621187" y="998438"/>
            <a:ext cx="3368726" cy="1313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Ficheros generados automáticamente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0" y="2440427"/>
            <a:ext cx="3287588" cy="433266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R.java</a:t>
            </a:r>
          </a:p>
        </p:txBody>
      </p:sp>
    </p:spTree>
    <p:extLst>
      <p:ext uri="{BB962C8B-B14F-4D97-AF65-F5344CB8AC3E}">
        <p14:creationId xmlns:p14="http://schemas.microsoft.com/office/powerpoint/2010/main" val="21292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8229600" cy="63757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Estructura de proyecto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76006"/>
            <a:ext cx="9144000" cy="267495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18331"/>
            <a:ext cx="3467100" cy="304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2156" y="738188"/>
            <a:ext cx="2954125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src</a:t>
            </a:r>
            <a:endParaRPr lang="es-ES" b="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2156" y="122682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2156" y="1720215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42156" y="221361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lang="es-E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bin</a:t>
            </a:r>
            <a:endParaRPr lang="es-E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2156" y="2707005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libs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42156" y="320040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AndroidManifest.xml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860" y="2274480"/>
            <a:ext cx="165600" cy="164004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998438"/>
            <a:ext cx="3467100" cy="13134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621187" y="998438"/>
            <a:ext cx="3368726" cy="1313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Ficheros compilados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0" y="2440427"/>
            <a:ext cx="3287588" cy="433266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E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apk</a:t>
            </a:r>
            <a:endParaRPr lang="es-E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8229600" cy="63757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Estructura de proyecto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76006"/>
            <a:ext cx="9144000" cy="267495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18331"/>
            <a:ext cx="3467100" cy="304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2156" y="738188"/>
            <a:ext cx="2954125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src</a:t>
            </a:r>
            <a:endParaRPr lang="es-ES" b="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2156" y="122682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2156" y="1720215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42156" y="221361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bin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2156" y="2707005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  <a:r>
              <a:rPr lang="es-E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libs</a:t>
            </a:r>
            <a:endParaRPr lang="es-E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42156" y="320040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AndroidManifest.xml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860" y="2767875"/>
            <a:ext cx="165600" cy="164004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998438"/>
            <a:ext cx="3467100" cy="13134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621187" y="998438"/>
            <a:ext cx="3368726" cy="1313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Librerías auxiliares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8229600" cy="63757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Estructura de proyecto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76006"/>
            <a:ext cx="9144000" cy="267495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618331"/>
            <a:ext cx="3467100" cy="304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2156" y="738188"/>
            <a:ext cx="2954125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src</a:t>
            </a:r>
            <a:endParaRPr lang="es-ES" b="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2156" y="122682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2156" y="1720215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42156" y="221361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bin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2156" y="2707005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libs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42156" y="3200400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AndroidManifest.xml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860" y="3261270"/>
            <a:ext cx="165600" cy="164004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998438"/>
            <a:ext cx="3467100" cy="13134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621187" y="998438"/>
            <a:ext cx="3368726" cy="1313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Definición de </a:t>
            </a:r>
          </a:p>
          <a:p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aspectos generales </a:t>
            </a:r>
          </a:p>
          <a:p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la aplicación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0" y="2440426"/>
            <a:ext cx="3287588" cy="1678567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Nombre</a:t>
            </a:r>
          </a:p>
          <a:p>
            <a:pPr>
              <a:lnSpc>
                <a:spcPct val="120000"/>
              </a:lnSpc>
            </a:pP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Icono</a:t>
            </a:r>
          </a:p>
          <a:p>
            <a:pPr>
              <a:lnSpc>
                <a:spcPct val="120000"/>
              </a:lnSpc>
            </a:pP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Pantallas</a:t>
            </a:r>
          </a:p>
          <a:p>
            <a:pPr>
              <a:lnSpc>
                <a:spcPct val="120000"/>
              </a:lnSpc>
            </a:pP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Permisos</a:t>
            </a:r>
          </a:p>
          <a:p>
            <a:pPr>
              <a:lnSpc>
                <a:spcPct val="120000"/>
              </a:lnSpc>
            </a:pP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297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20538"/>
            <a:ext cx="8229600" cy="637579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es-E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s-E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Layouts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76006"/>
            <a:ext cx="9144000" cy="267495"/>
          </a:xfrm>
          <a:prstGeom prst="rect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42156" y="574646"/>
            <a:ext cx="3287588" cy="333375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LinearLayout</a:t>
            </a:r>
            <a:endParaRPr lang="es-E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19" y="189020"/>
            <a:ext cx="5634364" cy="456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0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129</Words>
  <Application>Microsoft Office PowerPoint</Application>
  <PresentationFormat>On-screen Show (16:9)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Android</vt:lpstr>
      <vt:lpstr>1. Distribución de versiones</vt:lpstr>
      <vt:lpstr>2. Estructura de proyecto</vt:lpstr>
      <vt:lpstr>2. Estructura de proyecto</vt:lpstr>
      <vt:lpstr>2. Estructura de proyecto</vt:lpstr>
      <vt:lpstr>2. Estructura de proyecto</vt:lpstr>
      <vt:lpstr>2. Estructura de proyecto</vt:lpstr>
      <vt:lpstr>2. Estructura de proyecto</vt:lpstr>
      <vt:lpstr>3. Layouts</vt:lpstr>
      <vt:lpstr>3. Layouts</vt:lpstr>
      <vt:lpstr>4. Activities</vt:lpstr>
    </vt:vector>
  </TitlesOfParts>
  <Company>CSC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Suarez Ardid</dc:creator>
  <cp:lastModifiedBy>Jesus Suarez Ardid</cp:lastModifiedBy>
  <cp:revision>32</cp:revision>
  <dcterms:created xsi:type="dcterms:W3CDTF">2015-05-25T14:14:18Z</dcterms:created>
  <dcterms:modified xsi:type="dcterms:W3CDTF">2015-05-28T13:06:29Z</dcterms:modified>
</cp:coreProperties>
</file>