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5181-1AD6-41A5-9ADA-A3C0F6557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F05C6-A7D6-40CC-9215-9734693BD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28FE5-0CB8-4AF1-B6E2-CF028775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905B-775E-4C45-995E-E6A9EA1F002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29E8-1DB4-4D7D-99BE-81D3B020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D4ABE-965F-4562-9C69-11735B54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E857-A86D-4ACE-B50F-39A14017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CD78-2B72-41EA-AC32-0ABD2273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3CCCD-CB7D-4AC8-A54F-B2774AF06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DBA60-AB0E-44D9-BDDD-3C67B67E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905B-775E-4C45-995E-E6A9EA1F002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8331-D9D0-41B5-8292-41052AAE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C6A4-BB37-4E9E-9C14-EF7CFB6C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E857-A86D-4ACE-B50F-39A14017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3B508-3FB8-4388-89C3-A889D2B26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D5D44-D364-4E04-A4CE-7C802AC98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A54FE-C6B1-4791-A302-32241484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905B-775E-4C45-995E-E6A9EA1F002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E0E2-798F-4CA4-8BD2-E7B9EB2F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78E2-A6FD-47A8-82F5-C1C31A0D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E857-A86D-4ACE-B50F-39A14017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60B2-6CC7-4E6C-AF1C-11455A5C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2827-E3E8-4D5D-9FF1-F0B4B949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6BE7C-040D-4C65-93D6-CB5DDA18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905B-775E-4C45-995E-E6A9EA1F002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516C-4C53-4591-8BDE-189DB981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631AA-185B-4F79-9218-22B09A49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E857-A86D-4ACE-B50F-39A14017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D060-BC54-491C-8BB6-70577A75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6ACD4-B7BA-4819-A82E-3BA2C319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23CC-6909-4FF0-8869-344E79D6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905B-775E-4C45-995E-E6A9EA1F002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5836-DEA8-4D59-AC14-786C42DF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B5AE-F6DD-4D7D-9F11-1F4DBE3E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E857-A86D-4ACE-B50F-39A14017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3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BAE0-496F-4275-80CA-E3FBDE95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834C-170A-4403-B188-CABAB973A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AC11E-EE8E-4BA5-99B7-3206F2EA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A8796-C1EA-4142-9046-50F3A920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905B-775E-4C45-995E-E6A9EA1F002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A3C8C-6D1A-46FD-8ADE-7BB4FDDA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99C6F-5624-468A-9227-5FD4D9E1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E857-A86D-4ACE-B50F-39A14017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5853-CE5F-4B23-B45C-F7425676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C0F4E-0D19-4532-841E-6352E5667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07075-8D97-4B70-A7E9-5E1992B5A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2F766-94C3-4598-BF79-555FD4DE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B2E3B-E6AA-4ED8-A2D0-D3211A426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A6BF5-C284-46CE-8293-B8A139E8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905B-775E-4C45-995E-E6A9EA1F002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A66B0-2346-46E4-B103-8BF638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967A2-C513-47FA-A319-0EFBABBB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E857-A86D-4ACE-B50F-39A14017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8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522-6F8D-472F-9443-39A01F1A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86F78-BB9A-45DC-A2E0-D56654BF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905B-775E-4C45-995E-E6A9EA1F002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F64A5-D0A9-4152-A179-2900AF98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A738-0698-4A85-B7E7-2E155180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E857-A86D-4ACE-B50F-39A14017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35CE8-2048-4C2B-89E6-0EF10CC2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905B-775E-4C45-995E-E6A9EA1F002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49938-1113-4830-A7D4-FDA2669C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2690-9D7D-4A5B-9048-02B9F2B9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E857-A86D-4ACE-B50F-39A14017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0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1F60-C0BE-4C66-9B70-FC30F1F0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78B2-0794-44F4-B36D-15F90E8E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7A05E-04DF-4092-A5C3-C4B4F171C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EEC5-0E05-4143-A6C6-06D5239F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905B-775E-4C45-995E-E6A9EA1F002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8DE74-CE96-4727-A224-350EDFA2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C0704-DF5D-4825-A8AD-F230CC13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E857-A86D-4ACE-B50F-39A14017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2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2C41-70FF-4D60-8A3E-E6AF73CB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3A61D-0983-4419-9E47-A3471B7CA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75AB5-79D4-44A8-A3B0-8822A70C7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55BAF-9FC9-4FB2-9C31-5AE61C8D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905B-775E-4C45-995E-E6A9EA1F002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FF83-09BC-4333-9F06-E9EDA211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7050-BD6E-40F9-93A2-430678E2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E857-A86D-4ACE-B50F-39A14017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7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DAF75-AED9-4448-BF8F-4482E71E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3E39D-1983-435E-A44B-556A5345B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901C5-2997-4F52-BAE3-8D9CA1952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905B-775E-4C45-995E-E6A9EA1F0024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51CD-B764-4E92-9F4A-304B81A1C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9C74-B00B-4347-93BB-F6652A43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E857-A86D-4ACE-B50F-39A14017D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4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9B035C-C4BC-47BE-ADD2-A38036FB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29" y="480060"/>
            <a:ext cx="8014627" cy="58978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90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4665A3-C049-49DD-8378-DC8A7943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61" y="3255077"/>
            <a:ext cx="3227338" cy="3227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56835E-A5F3-44A0-A6C4-534CF289E3B5}"/>
              </a:ext>
            </a:extLst>
          </p:cNvPr>
          <p:cNvSpPr txBox="1"/>
          <p:nvPr/>
        </p:nvSpPr>
        <p:spPr>
          <a:xfrm>
            <a:off x="927449" y="-8980"/>
            <a:ext cx="277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Thriller genre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26C75-7EEF-419C-A90A-4C87909A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512080"/>
            <a:ext cx="4509810" cy="2310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EE0B6D-2484-4241-973F-D61550ABDAF5}"/>
              </a:ext>
            </a:extLst>
          </p:cNvPr>
          <p:cNvSpPr txBox="1"/>
          <p:nvPr/>
        </p:nvSpPr>
        <p:spPr>
          <a:xfrm>
            <a:off x="1031220" y="2885745"/>
            <a:ext cx="277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Tag cloud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CEB3CC-0452-4911-A1D2-99B581CF501B}"/>
              </a:ext>
            </a:extLst>
          </p:cNvPr>
          <p:cNvSpPr txBox="1"/>
          <p:nvPr/>
        </p:nvSpPr>
        <p:spPr>
          <a:xfrm>
            <a:off x="6454699" y="-8980"/>
            <a:ext cx="387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girl with the dragon tattoo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688AB8-C8F8-49CE-9EF7-6C4153FA9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424" y="3427887"/>
            <a:ext cx="3227338" cy="32273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8072AE-2F3C-4800-9E45-F3945705BA05}"/>
              </a:ext>
            </a:extLst>
          </p:cNvPr>
          <p:cNvSpPr txBox="1"/>
          <p:nvPr/>
        </p:nvSpPr>
        <p:spPr>
          <a:xfrm>
            <a:off x="5283472" y="2835025"/>
            <a:ext cx="329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Tag cloud (</a:t>
            </a:r>
            <a:r>
              <a:rPr lang="en-US" b="1" dirty="0" err="1"/>
              <a:t>nltk</a:t>
            </a:r>
            <a:r>
              <a:rPr lang="en-US" b="1" dirty="0"/>
              <a:t> pos tagger used to extract verb)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DFCFE0E-BA33-449E-A048-B91AF3FCB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25" y="438035"/>
            <a:ext cx="5095875" cy="22669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9FF581-504B-4D5D-8F96-430E799D1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564" y="3506677"/>
            <a:ext cx="3148547" cy="31485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0609023-E22F-4EEC-B611-59BA96DD912F}"/>
              </a:ext>
            </a:extLst>
          </p:cNvPr>
          <p:cNvSpPr txBox="1"/>
          <p:nvPr/>
        </p:nvSpPr>
        <p:spPr>
          <a:xfrm>
            <a:off x="8802821" y="2782666"/>
            <a:ext cx="329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Tag cloud (</a:t>
            </a:r>
            <a:r>
              <a:rPr lang="en-US" b="1" dirty="0" err="1"/>
              <a:t>nltk</a:t>
            </a:r>
            <a:r>
              <a:rPr lang="en-US" b="1" dirty="0"/>
              <a:t> pos tagger used to extract adverb) </a:t>
            </a:r>
          </a:p>
        </p:txBody>
      </p:sp>
    </p:spTree>
    <p:extLst>
      <p:ext uri="{BB962C8B-B14F-4D97-AF65-F5344CB8AC3E}">
        <p14:creationId xmlns:p14="http://schemas.microsoft.com/office/powerpoint/2010/main" val="37725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Jayaraman</dc:creator>
  <cp:lastModifiedBy>Sathish Jayaraman</cp:lastModifiedBy>
  <cp:revision>10</cp:revision>
  <dcterms:created xsi:type="dcterms:W3CDTF">2021-05-24T02:25:10Z</dcterms:created>
  <dcterms:modified xsi:type="dcterms:W3CDTF">2021-05-24T05:56:48Z</dcterms:modified>
</cp:coreProperties>
</file>