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3"/>
  </p:notesMasterIdLst>
  <p:sldIdLst>
    <p:sldId id="256" r:id="rId5"/>
    <p:sldId id="258" r:id="rId6"/>
    <p:sldId id="288" r:id="rId7"/>
    <p:sldId id="289" r:id="rId8"/>
    <p:sldId id="298" r:id="rId9"/>
    <p:sldId id="309" r:id="rId10"/>
    <p:sldId id="310" r:id="rId11"/>
    <p:sldId id="259" r:id="rId12"/>
    <p:sldId id="260" r:id="rId13"/>
    <p:sldId id="286" r:id="rId14"/>
    <p:sldId id="266" r:id="rId15"/>
    <p:sldId id="267" r:id="rId16"/>
    <p:sldId id="300" r:id="rId17"/>
    <p:sldId id="301" r:id="rId18"/>
    <p:sldId id="303" r:id="rId19"/>
    <p:sldId id="306" r:id="rId20"/>
    <p:sldId id="302" r:id="rId21"/>
    <p:sldId id="308" r:id="rId22"/>
    <p:sldId id="304" r:id="rId23"/>
    <p:sldId id="305" r:id="rId24"/>
    <p:sldId id="274" r:id="rId25"/>
    <p:sldId id="279" r:id="rId26"/>
    <p:sldId id="281" r:id="rId27"/>
    <p:sldId id="280" r:id="rId28"/>
    <p:sldId id="282" r:id="rId29"/>
    <p:sldId id="275" r:id="rId30"/>
    <p:sldId id="264"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710A1C-FC6A-2FEC-255E-BB746B8FA01B}" v="6" dt="2018-12-01T12:11:09.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5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lung, Zarka" userId="S::zarka.mcclung@ttu.edu::a7256411-3527-4684-8d99-fca6f9fffdc8" providerId="AD" clId="Web-{171A0087-635E-0A1E-3816-B9BEA9703C69}"/>
    <pc:docChg chg="addSld delSld modSld">
      <pc:chgData name="McClung, Zarka" userId="S::zarka.mcclung@ttu.edu::a7256411-3527-4684-8d99-fca6f9fffdc8" providerId="AD" clId="Web-{171A0087-635E-0A1E-3816-B9BEA9703C69}" dt="2018-10-03T02:05:49.330" v="151"/>
      <pc:docMkLst>
        <pc:docMk/>
      </pc:docMkLst>
      <pc:sldChg chg="addSp delSp modSp">
        <pc:chgData name="McClung, Zarka" userId="S::zarka.mcclung@ttu.edu::a7256411-3527-4684-8d99-fca6f9fffdc8" providerId="AD" clId="Web-{171A0087-635E-0A1E-3816-B9BEA9703C69}" dt="2018-10-03T02:05:04.502" v="150" actId="1076"/>
        <pc:sldMkLst>
          <pc:docMk/>
          <pc:sldMk cId="1837949018" sldId="258"/>
        </pc:sldMkLst>
        <pc:spChg chg="mod">
          <ac:chgData name="McClung, Zarka" userId="S::zarka.mcclung@ttu.edu::a7256411-3527-4684-8d99-fca6f9fffdc8" providerId="AD" clId="Web-{171A0087-635E-0A1E-3816-B9BEA9703C69}" dt="2018-10-03T02:03:31.282" v="139" actId="14100"/>
          <ac:spMkLst>
            <pc:docMk/>
            <pc:sldMk cId="1837949018" sldId="258"/>
            <ac:spMk id="11" creationId="{A7192822-85B9-427C-B5E9-7D152080C7E8}"/>
          </ac:spMkLst>
        </pc:spChg>
        <pc:spChg chg="mod">
          <ac:chgData name="McClung, Zarka" userId="S::zarka.mcclung@ttu.edu::a7256411-3527-4684-8d99-fca6f9fffdc8" providerId="AD" clId="Web-{171A0087-635E-0A1E-3816-B9BEA9703C69}" dt="2018-10-03T02:04:41.783" v="148" actId="14100"/>
          <ac:spMkLst>
            <pc:docMk/>
            <pc:sldMk cId="1837949018" sldId="258"/>
            <ac:spMk id="16" creationId="{A3D6A4F4-6482-497F-9F89-8671E770B903}"/>
          </ac:spMkLst>
        </pc:spChg>
        <pc:spChg chg="del mod">
          <ac:chgData name="McClung, Zarka" userId="S::zarka.mcclung@ttu.edu::a7256411-3527-4684-8d99-fca6f9fffdc8" providerId="AD" clId="Web-{171A0087-635E-0A1E-3816-B9BEA9703C69}" dt="2018-10-03T02:02:48.907" v="102"/>
          <ac:spMkLst>
            <pc:docMk/>
            <pc:sldMk cId="1837949018" sldId="258"/>
            <ac:spMk id="17" creationId="{CCD20397-8C98-4DD1-81DB-9ED12CE286C7}"/>
          </ac:spMkLst>
        </pc:spChg>
        <pc:spChg chg="add mod">
          <ac:chgData name="McClung, Zarka" userId="S::zarka.mcclung@ttu.edu::a7256411-3527-4684-8d99-fca6f9fffdc8" providerId="AD" clId="Web-{171A0087-635E-0A1E-3816-B9BEA9703C69}" dt="2018-10-03T02:05:04.502" v="150" actId="1076"/>
          <ac:spMkLst>
            <pc:docMk/>
            <pc:sldMk cId="1837949018" sldId="258"/>
            <ac:spMk id="24" creationId="{96A18A40-A936-4ABC-9877-9C39D785A87B}"/>
          </ac:spMkLst>
        </pc:spChg>
        <pc:picChg chg="del mod">
          <ac:chgData name="McClung, Zarka" userId="S::zarka.mcclung@ttu.edu::a7256411-3527-4684-8d99-fca6f9fffdc8" providerId="AD" clId="Web-{171A0087-635E-0A1E-3816-B9BEA9703C69}" dt="2018-10-03T02:04:20.126" v="144"/>
          <ac:picMkLst>
            <pc:docMk/>
            <pc:sldMk cId="1837949018" sldId="258"/>
            <ac:picMk id="18" creationId="{89A1CACA-6286-4679-8D55-A1CA67571DC6}"/>
          </ac:picMkLst>
        </pc:picChg>
        <pc:picChg chg="mod">
          <ac:chgData name="McClung, Zarka" userId="S::zarka.mcclung@ttu.edu::a7256411-3527-4684-8d99-fca6f9fffdc8" providerId="AD" clId="Web-{171A0087-635E-0A1E-3816-B9BEA9703C69}" dt="2018-10-03T02:03:45.345" v="140" actId="1076"/>
          <ac:picMkLst>
            <pc:docMk/>
            <pc:sldMk cId="1837949018" sldId="258"/>
            <ac:picMk id="19" creationId="{6D9FC52B-5058-4773-9ADA-C461D582C1E3}"/>
          </ac:picMkLst>
        </pc:picChg>
        <pc:picChg chg="add mod">
          <ac:chgData name="McClung, Zarka" userId="S::zarka.mcclung@ttu.edu::a7256411-3527-4684-8d99-fca6f9fffdc8" providerId="AD" clId="Web-{171A0087-635E-0A1E-3816-B9BEA9703C69}" dt="2018-10-03T02:04:01.970" v="142" actId="1076"/>
          <ac:picMkLst>
            <pc:docMk/>
            <pc:sldMk cId="1837949018" sldId="258"/>
            <ac:picMk id="22" creationId="{C7172D32-E889-407A-B951-1CA99245305E}"/>
          </ac:picMkLst>
        </pc:picChg>
        <pc:picChg chg="add del">
          <ac:chgData name="McClung, Zarka" userId="S::zarka.mcclung@ttu.edu::a7256411-3527-4684-8d99-fca6f9fffdc8" providerId="AD" clId="Web-{171A0087-635E-0A1E-3816-B9BEA9703C69}" dt="2018-10-03T02:04:28.283" v="146"/>
          <ac:picMkLst>
            <pc:docMk/>
            <pc:sldMk cId="1837949018" sldId="258"/>
            <ac:picMk id="23" creationId="{0030BD9C-9D1F-4905-953D-944A9A89C97C}"/>
          </ac:picMkLst>
        </pc:picChg>
      </pc:sldChg>
      <pc:sldChg chg="modSp add del">
        <pc:chgData name="McClung, Zarka" userId="S::zarka.mcclung@ttu.edu::a7256411-3527-4684-8d99-fca6f9fffdc8" providerId="AD" clId="Web-{171A0087-635E-0A1E-3816-B9BEA9703C69}" dt="2018-10-03T02:01:44.001" v="94" actId="20577"/>
        <pc:sldMkLst>
          <pc:docMk/>
          <pc:sldMk cId="1773129042" sldId="264"/>
        </pc:sldMkLst>
        <pc:spChg chg="mod">
          <ac:chgData name="McClung, Zarka" userId="S::zarka.mcclung@ttu.edu::a7256411-3527-4684-8d99-fca6f9fffdc8" providerId="AD" clId="Web-{171A0087-635E-0A1E-3816-B9BEA9703C69}" dt="2018-10-03T01:55:53.435" v="39" actId="14100"/>
          <ac:spMkLst>
            <pc:docMk/>
            <pc:sldMk cId="1773129042" sldId="264"/>
            <ac:spMk id="2" creationId="{95F5FB5B-A37A-49D9-BF7A-12EF09C388D5}"/>
          </ac:spMkLst>
        </pc:spChg>
        <pc:spChg chg="mod">
          <ac:chgData name="McClung, Zarka" userId="S::zarka.mcclung@ttu.edu::a7256411-3527-4684-8d99-fca6f9fffdc8" providerId="AD" clId="Web-{171A0087-635E-0A1E-3816-B9BEA9703C69}" dt="2018-10-03T02:01:44.001" v="94" actId="20577"/>
          <ac:spMkLst>
            <pc:docMk/>
            <pc:sldMk cId="1773129042" sldId="264"/>
            <ac:spMk id="3" creationId="{35777F4F-586C-4E51-97B7-8C265AC4E10A}"/>
          </ac:spMkLst>
        </pc:spChg>
      </pc:sldChg>
    </pc:docChg>
  </pc:docChgLst>
  <pc:docChgLst>
    <pc:chgData name="Eakerns, Zachary" userId="S::zachary.eakerns@ttu.edu::f13e326a-83f9-4bab-9706-f5d04955d1f3" providerId="AD" clId="Web-{9989EE1A-E4CB-4021-A135-F37941EBDB57}"/>
    <pc:docChg chg="addSld delSld modSld">
      <pc:chgData name="Eakerns, Zachary" userId="S::zachary.eakerns@ttu.edu::f13e326a-83f9-4bab-9706-f5d04955d1f3" providerId="AD" clId="Web-{9989EE1A-E4CB-4021-A135-F37941EBDB57}" dt="2018-09-25T21:56:41.713" v="501" actId="20577"/>
      <pc:docMkLst>
        <pc:docMk/>
      </pc:docMkLst>
      <pc:sldChg chg="modSp">
        <pc:chgData name="Eakerns, Zachary" userId="S::zachary.eakerns@ttu.edu::f13e326a-83f9-4bab-9706-f5d04955d1f3" providerId="AD" clId="Web-{9989EE1A-E4CB-4021-A135-F37941EBDB57}" dt="2018-09-25T21:41:09.204" v="24" actId="20577"/>
        <pc:sldMkLst>
          <pc:docMk/>
          <pc:sldMk cId="1837949018" sldId="258"/>
        </pc:sldMkLst>
        <pc:spChg chg="mod">
          <ac:chgData name="Eakerns, Zachary" userId="S::zachary.eakerns@ttu.edu::f13e326a-83f9-4bab-9706-f5d04955d1f3" providerId="AD" clId="Web-{9989EE1A-E4CB-4021-A135-F37941EBDB57}" dt="2018-09-25T21:41:09.204" v="24" actId="20577"/>
          <ac:spMkLst>
            <pc:docMk/>
            <pc:sldMk cId="1837949018" sldId="258"/>
            <ac:spMk id="10" creationId="{69C38BC7-74FD-443F-8506-B28899AF1DBA}"/>
          </ac:spMkLst>
        </pc:spChg>
      </pc:sldChg>
      <pc:sldChg chg="modSp new">
        <pc:chgData name="Eakerns, Zachary" userId="S::zachary.eakerns@ttu.edu::f13e326a-83f9-4bab-9706-f5d04955d1f3" providerId="AD" clId="Web-{9989EE1A-E4CB-4021-A135-F37941EBDB57}" dt="2018-09-25T21:44:03.521" v="238" actId="20577"/>
        <pc:sldMkLst>
          <pc:docMk/>
          <pc:sldMk cId="2835244311" sldId="259"/>
        </pc:sldMkLst>
        <pc:spChg chg="mod">
          <ac:chgData name="Eakerns, Zachary" userId="S::zachary.eakerns@ttu.edu::f13e326a-83f9-4bab-9706-f5d04955d1f3" providerId="AD" clId="Web-{9989EE1A-E4CB-4021-A135-F37941EBDB57}" dt="2018-09-25T21:41:45.454" v="57" actId="20577"/>
          <ac:spMkLst>
            <pc:docMk/>
            <pc:sldMk cId="2835244311" sldId="259"/>
            <ac:spMk id="2" creationId="{619D5CB6-EAA5-41E9-8997-13925E26C303}"/>
          </ac:spMkLst>
        </pc:spChg>
        <pc:spChg chg="mod">
          <ac:chgData name="Eakerns, Zachary" userId="S::zachary.eakerns@ttu.edu::f13e326a-83f9-4bab-9706-f5d04955d1f3" providerId="AD" clId="Web-{9989EE1A-E4CB-4021-A135-F37941EBDB57}" dt="2018-09-25T21:44:03.521" v="238" actId="20577"/>
          <ac:spMkLst>
            <pc:docMk/>
            <pc:sldMk cId="2835244311" sldId="259"/>
            <ac:spMk id="3" creationId="{75C5C17C-F54B-473E-8CAA-905C3D5FAB36}"/>
          </ac:spMkLst>
        </pc:spChg>
      </pc:sldChg>
      <pc:sldChg chg="modSp new">
        <pc:chgData name="Eakerns, Zachary" userId="S::zachary.eakerns@ttu.edu::f13e326a-83f9-4bab-9706-f5d04955d1f3" providerId="AD" clId="Web-{9989EE1A-E4CB-4021-A135-F37941EBDB57}" dt="2018-09-25T21:47:47.022" v="449" actId="20577"/>
        <pc:sldMkLst>
          <pc:docMk/>
          <pc:sldMk cId="979365836" sldId="260"/>
        </pc:sldMkLst>
        <pc:spChg chg="mod">
          <ac:chgData name="Eakerns, Zachary" userId="S::zachary.eakerns@ttu.edu::f13e326a-83f9-4bab-9706-f5d04955d1f3" providerId="AD" clId="Web-{9989EE1A-E4CB-4021-A135-F37941EBDB57}" dt="2018-09-25T21:45:06.287" v="249" actId="20577"/>
          <ac:spMkLst>
            <pc:docMk/>
            <pc:sldMk cId="979365836" sldId="260"/>
            <ac:spMk id="2" creationId="{4960453E-A51F-4491-8CE4-47C20C8743DE}"/>
          </ac:spMkLst>
        </pc:spChg>
        <pc:spChg chg="mod">
          <ac:chgData name="Eakerns, Zachary" userId="S::zachary.eakerns@ttu.edu::f13e326a-83f9-4bab-9706-f5d04955d1f3" providerId="AD" clId="Web-{9989EE1A-E4CB-4021-A135-F37941EBDB57}" dt="2018-09-25T21:47:47.022" v="449" actId="20577"/>
          <ac:spMkLst>
            <pc:docMk/>
            <pc:sldMk cId="979365836" sldId="260"/>
            <ac:spMk id="3" creationId="{F77CBE09-0FFD-4C88-92AB-47B7F2BBF34F}"/>
          </ac:spMkLst>
        </pc:spChg>
      </pc:sldChg>
    </pc:docChg>
  </pc:docChgLst>
  <pc:docChgLst>
    <pc:chgData name="Satterla, John" userId="1803870d-eb77-4cce-8b0e-637fe5001cee" providerId="ADAL" clId="{0F6DE888-A8F1-4635-9EFF-DB6BF1F2DC33}"/>
    <pc:docChg chg="undo custSel mod addSld delSld modSld">
      <pc:chgData name="Satterla, John" userId="1803870d-eb77-4cce-8b0e-637fe5001cee" providerId="ADAL" clId="{0F6DE888-A8F1-4635-9EFF-DB6BF1F2DC33}" dt="2018-10-03T05:30:29.121" v="1189" actId="20577"/>
      <pc:docMkLst>
        <pc:docMk/>
      </pc:docMkLst>
      <pc:sldChg chg="modSp">
        <pc:chgData name="Satterla, John" userId="1803870d-eb77-4cce-8b0e-637fe5001cee" providerId="ADAL" clId="{0F6DE888-A8F1-4635-9EFF-DB6BF1F2DC33}" dt="2018-10-03T05:28:11.424" v="1170" actId="255"/>
        <pc:sldMkLst>
          <pc:docMk/>
          <pc:sldMk cId="1220938954" sldId="275"/>
        </pc:sldMkLst>
        <pc:spChg chg="mod">
          <ac:chgData name="Satterla, John" userId="1803870d-eb77-4cce-8b0e-637fe5001cee" providerId="ADAL" clId="{0F6DE888-A8F1-4635-9EFF-DB6BF1F2DC33}" dt="2018-10-03T05:27:58.077" v="1167" actId="404"/>
          <ac:spMkLst>
            <pc:docMk/>
            <pc:sldMk cId="1220938954" sldId="275"/>
            <ac:spMk id="6" creationId="{7A5FF517-5D4B-4759-8BBF-CEB1DC25079A}"/>
          </ac:spMkLst>
        </pc:spChg>
        <pc:spChg chg="mod">
          <ac:chgData name="Satterla, John" userId="1803870d-eb77-4cce-8b0e-637fe5001cee" providerId="ADAL" clId="{0F6DE888-A8F1-4635-9EFF-DB6BF1F2DC33}" dt="2018-10-03T05:28:05.106" v="1169" actId="404"/>
          <ac:spMkLst>
            <pc:docMk/>
            <pc:sldMk cId="1220938954" sldId="275"/>
            <ac:spMk id="10" creationId="{69C38BC7-74FD-443F-8506-B28899AF1DBA}"/>
          </ac:spMkLst>
        </pc:spChg>
        <pc:spChg chg="mod">
          <ac:chgData name="Satterla, John" userId="1803870d-eb77-4cce-8b0e-637fe5001cee" providerId="ADAL" clId="{0F6DE888-A8F1-4635-9EFF-DB6BF1F2DC33}" dt="2018-10-03T05:28:11.424" v="1170" actId="255"/>
          <ac:spMkLst>
            <pc:docMk/>
            <pc:sldMk cId="1220938954" sldId="275"/>
            <ac:spMk id="16" creationId="{9E564369-2841-4F21-9403-47D94E251A13}"/>
          </ac:spMkLst>
        </pc:spChg>
      </pc:sldChg>
      <pc:sldChg chg="addSp modSp">
        <pc:chgData name="Satterla, John" userId="1803870d-eb77-4cce-8b0e-637fe5001cee" providerId="ADAL" clId="{0F6DE888-A8F1-4635-9EFF-DB6BF1F2DC33}" dt="2018-10-03T05:16:24.430" v="1082" actId="14100"/>
        <pc:sldMkLst>
          <pc:docMk/>
          <pc:sldMk cId="2504347316" sldId="279"/>
        </pc:sldMkLst>
        <pc:picChg chg="add mod modCrop">
          <ac:chgData name="Satterla, John" userId="1803870d-eb77-4cce-8b0e-637fe5001cee" providerId="ADAL" clId="{0F6DE888-A8F1-4635-9EFF-DB6BF1F2DC33}" dt="2018-10-03T05:16:24.430" v="1082" actId="14100"/>
          <ac:picMkLst>
            <pc:docMk/>
            <pc:sldMk cId="2504347316" sldId="279"/>
            <ac:picMk id="3" creationId="{1F6EF217-88ED-4996-A1B3-0F3A15F72512}"/>
          </ac:picMkLst>
        </pc:picChg>
      </pc:sldChg>
      <pc:sldChg chg="addSp delSp modSp mod setBg">
        <pc:chgData name="Satterla, John" userId="1803870d-eb77-4cce-8b0e-637fe5001cee" providerId="ADAL" clId="{0F6DE888-A8F1-4635-9EFF-DB6BF1F2DC33}" dt="2018-10-03T05:18:45.995" v="1090" actId="26606"/>
        <pc:sldMkLst>
          <pc:docMk/>
          <pc:sldMk cId="1836414708" sldId="280"/>
        </pc:sldMkLst>
        <pc:spChg chg="mod">
          <ac:chgData name="Satterla, John" userId="1803870d-eb77-4cce-8b0e-637fe5001cee" providerId="ADAL" clId="{0F6DE888-A8F1-4635-9EFF-DB6BF1F2DC33}" dt="2018-10-03T05:18:45.995" v="1090" actId="26606"/>
          <ac:spMkLst>
            <pc:docMk/>
            <pc:sldMk cId="1836414708" sldId="280"/>
            <ac:spMk id="2" creationId="{9E6EE5CF-A4D0-42A8-8B43-99DF075F4890}"/>
          </ac:spMkLst>
        </pc:spChg>
        <pc:spChg chg="mod ord">
          <ac:chgData name="Satterla, John" userId="1803870d-eb77-4cce-8b0e-637fe5001cee" providerId="ADAL" clId="{0F6DE888-A8F1-4635-9EFF-DB6BF1F2DC33}" dt="2018-10-03T05:18:45.995" v="1090" actId="26606"/>
          <ac:spMkLst>
            <pc:docMk/>
            <pc:sldMk cId="1836414708" sldId="280"/>
            <ac:spMk id="4" creationId="{FE6F4172-37F4-414C-A0CF-8CFA8E993A40}"/>
          </ac:spMkLst>
        </pc:spChg>
        <pc:spChg chg="add del">
          <ac:chgData name="Satterla, John" userId="1803870d-eb77-4cce-8b0e-637fe5001cee" providerId="ADAL" clId="{0F6DE888-A8F1-4635-9EFF-DB6BF1F2DC33}" dt="2018-10-03T05:18:45.995" v="1090" actId="26606"/>
          <ac:spMkLst>
            <pc:docMk/>
            <pc:sldMk cId="1836414708" sldId="280"/>
            <ac:spMk id="9" creationId="{AB45A142-4255-493C-8284-5D566C121B10}"/>
          </ac:spMkLst>
        </pc:spChg>
        <pc:picChg chg="add mod">
          <ac:chgData name="Satterla, John" userId="1803870d-eb77-4cce-8b0e-637fe5001cee" providerId="ADAL" clId="{0F6DE888-A8F1-4635-9EFF-DB6BF1F2DC33}" dt="2018-10-03T05:18:45.995" v="1090" actId="26606"/>
          <ac:picMkLst>
            <pc:docMk/>
            <pc:sldMk cId="1836414708" sldId="280"/>
            <ac:picMk id="3" creationId="{6E2EDC9A-B878-495B-9733-BB5FBD288928}"/>
          </ac:picMkLst>
        </pc:picChg>
        <pc:cxnChg chg="add del">
          <ac:chgData name="Satterla, John" userId="1803870d-eb77-4cce-8b0e-637fe5001cee" providerId="ADAL" clId="{0F6DE888-A8F1-4635-9EFF-DB6BF1F2DC33}" dt="2018-10-03T05:18:45.995" v="1090" actId="26606"/>
          <ac:cxnSpMkLst>
            <pc:docMk/>
            <pc:sldMk cId="1836414708" sldId="280"/>
            <ac:cxnSpMk id="11" creationId="{38FB9660-F42F-4313-BBC4-47C007FE484C}"/>
          </ac:cxnSpMkLst>
        </pc:cxnChg>
      </pc:sldChg>
      <pc:sldChg chg="addSp modSp">
        <pc:chgData name="Satterla, John" userId="1803870d-eb77-4cce-8b0e-637fe5001cee" providerId="ADAL" clId="{0F6DE888-A8F1-4635-9EFF-DB6BF1F2DC33}" dt="2018-10-03T05:17:15.745" v="1086" actId="14100"/>
        <pc:sldMkLst>
          <pc:docMk/>
          <pc:sldMk cId="656187332" sldId="281"/>
        </pc:sldMkLst>
        <pc:picChg chg="add mod modCrop">
          <ac:chgData name="Satterla, John" userId="1803870d-eb77-4cce-8b0e-637fe5001cee" providerId="ADAL" clId="{0F6DE888-A8F1-4635-9EFF-DB6BF1F2DC33}" dt="2018-10-03T05:17:15.745" v="1086" actId="14100"/>
          <ac:picMkLst>
            <pc:docMk/>
            <pc:sldMk cId="656187332" sldId="281"/>
            <ac:picMk id="3" creationId="{884DE75A-D940-4A2E-8B4D-7D6A67FD79F3}"/>
          </ac:picMkLst>
        </pc:picChg>
      </pc:sldChg>
      <pc:sldChg chg="addSp modSp">
        <pc:chgData name="Satterla, John" userId="1803870d-eb77-4cce-8b0e-637fe5001cee" providerId="ADAL" clId="{0F6DE888-A8F1-4635-9EFF-DB6BF1F2DC33}" dt="2018-10-03T05:20:41.106" v="1092" actId="1076"/>
        <pc:sldMkLst>
          <pc:docMk/>
          <pc:sldMk cId="2349676374" sldId="282"/>
        </pc:sldMkLst>
        <pc:picChg chg="add mod">
          <ac:chgData name="Satterla, John" userId="1803870d-eb77-4cce-8b0e-637fe5001cee" providerId="ADAL" clId="{0F6DE888-A8F1-4635-9EFF-DB6BF1F2DC33}" dt="2018-10-03T05:20:41.106" v="1092" actId="1076"/>
          <ac:picMkLst>
            <pc:docMk/>
            <pc:sldMk cId="2349676374" sldId="282"/>
            <ac:picMk id="3" creationId="{47F35AF0-29E4-49CE-BC09-FA5FEAD7054D}"/>
          </ac:picMkLst>
        </pc:picChg>
      </pc:sldChg>
      <pc:sldChg chg="modSp add">
        <pc:chgData name="Satterla, John" userId="1803870d-eb77-4cce-8b0e-637fe5001cee" providerId="ADAL" clId="{0F6DE888-A8F1-4635-9EFF-DB6BF1F2DC33}" dt="2018-10-03T00:06:54.894" v="1077" actId="20577"/>
        <pc:sldMkLst>
          <pc:docMk/>
          <pc:sldMk cId="911731329" sldId="289"/>
        </pc:sldMkLst>
        <pc:spChg chg="mod">
          <ac:chgData name="Satterla, John" userId="1803870d-eb77-4cce-8b0e-637fe5001cee" providerId="ADAL" clId="{0F6DE888-A8F1-4635-9EFF-DB6BF1F2DC33}" dt="2018-10-03T00:06:54.894" v="1077" actId="20577"/>
          <ac:spMkLst>
            <pc:docMk/>
            <pc:sldMk cId="911731329" sldId="289"/>
            <ac:spMk id="2" creationId="{113A61FD-29B0-4AC7-9355-22195E478E0F}"/>
          </ac:spMkLst>
        </pc:spChg>
        <pc:spChg chg="mod">
          <ac:chgData name="Satterla, John" userId="1803870d-eb77-4cce-8b0e-637fe5001cee" providerId="ADAL" clId="{0F6DE888-A8F1-4635-9EFF-DB6BF1F2DC33}" dt="2018-10-02T23:57:33.363" v="1057" actId="20577"/>
          <ac:spMkLst>
            <pc:docMk/>
            <pc:sldMk cId="911731329" sldId="289"/>
            <ac:spMk id="3" creationId="{357182DF-21A5-4EDB-B087-0B0E00F0DC54}"/>
          </ac:spMkLst>
        </pc:spChg>
      </pc:sldChg>
    </pc:docChg>
  </pc:docChgLst>
  <pc:docChgLst>
    <pc:chgData name="Satterla, John" userId="1803870d-eb77-4cce-8b0e-637fe5001cee" providerId="ADAL" clId="{8A453B45-8B2D-4521-9552-B9341113F1E9}"/>
    <pc:docChg chg="custSel addSld modSld">
      <pc:chgData name="Satterla, John" userId="1803870d-eb77-4cce-8b0e-637fe5001cee" providerId="ADAL" clId="{8A453B45-8B2D-4521-9552-B9341113F1E9}" dt="2018-09-26T04:53:24.996" v="1306" actId="20577"/>
      <pc:docMkLst>
        <pc:docMk/>
      </pc:docMkLst>
      <pc:sldChg chg="addSp modSp">
        <pc:chgData name="Satterla, John" userId="1803870d-eb77-4cce-8b0e-637fe5001cee" providerId="ADAL" clId="{8A453B45-8B2D-4521-9552-B9341113F1E9}" dt="2018-09-26T02:39:34.122" v="1172" actId="1076"/>
        <pc:sldMkLst>
          <pc:docMk/>
          <pc:sldMk cId="1837949018" sldId="258"/>
        </pc:sldMkLst>
        <pc:spChg chg="mod">
          <ac:chgData name="Satterla, John" userId="1803870d-eb77-4cce-8b0e-637fe5001cee" providerId="ADAL" clId="{8A453B45-8B2D-4521-9552-B9341113F1E9}" dt="2018-09-26T02:39:16.007" v="1169" actId="5793"/>
          <ac:spMkLst>
            <pc:docMk/>
            <pc:sldMk cId="1837949018" sldId="258"/>
            <ac:spMk id="3" creationId="{BB8E3AC9-D25B-47F8-936F-3C3B7847D75E}"/>
          </ac:spMkLst>
        </pc:spChg>
        <pc:picChg chg="add mod">
          <ac:chgData name="Satterla, John" userId="1803870d-eb77-4cce-8b0e-637fe5001cee" providerId="ADAL" clId="{8A453B45-8B2D-4521-9552-B9341113F1E9}" dt="2018-09-26T02:39:09.234" v="1168" actId="207"/>
          <ac:picMkLst>
            <pc:docMk/>
            <pc:sldMk cId="1837949018" sldId="258"/>
            <ac:picMk id="13" creationId="{3E23CA1E-0426-4410-8C35-EB61D2A904C2}"/>
          </ac:picMkLst>
        </pc:picChg>
        <pc:picChg chg="add mod">
          <ac:chgData name="Satterla, John" userId="1803870d-eb77-4cce-8b0e-637fe5001cee" providerId="ADAL" clId="{8A453B45-8B2D-4521-9552-B9341113F1E9}" dt="2018-09-26T02:39:34.122" v="1172" actId="1076"/>
          <ac:picMkLst>
            <pc:docMk/>
            <pc:sldMk cId="1837949018" sldId="258"/>
            <ac:picMk id="14" creationId="{6A0B2BA4-42BB-4380-ADA4-A804C9066BFD}"/>
          </ac:picMkLst>
        </pc:picChg>
      </pc:sldChg>
      <pc:sldChg chg="modSp">
        <pc:chgData name="Satterla, John" userId="1803870d-eb77-4cce-8b0e-637fe5001cee" providerId="ADAL" clId="{8A453B45-8B2D-4521-9552-B9341113F1E9}" dt="2018-09-26T02:47:37.725" v="1189" actId="27636"/>
        <pc:sldMkLst>
          <pc:docMk/>
          <pc:sldMk cId="1773129042" sldId="264"/>
        </pc:sldMkLst>
        <pc:spChg chg="mod">
          <ac:chgData name="Satterla, John" userId="1803870d-eb77-4cce-8b0e-637fe5001cee" providerId="ADAL" clId="{8A453B45-8B2D-4521-9552-B9341113F1E9}" dt="2018-09-26T02:47:37.725" v="1189" actId="27636"/>
          <ac:spMkLst>
            <pc:docMk/>
            <pc:sldMk cId="1773129042" sldId="264"/>
            <ac:spMk id="3" creationId="{35777F4F-586C-4E51-97B7-8C265AC4E10A}"/>
          </ac:spMkLst>
        </pc:spChg>
      </pc:sldChg>
      <pc:sldChg chg="addSp modSp">
        <pc:chgData name="Satterla, John" userId="1803870d-eb77-4cce-8b0e-637fe5001cee" providerId="ADAL" clId="{8A453B45-8B2D-4521-9552-B9341113F1E9}" dt="2018-09-26T04:53:24.996" v="1306" actId="20577"/>
        <pc:sldMkLst>
          <pc:docMk/>
          <pc:sldMk cId="1220938954" sldId="275"/>
        </pc:sldMkLst>
        <pc:spChg chg="add mod">
          <ac:chgData name="Satterla, John" userId="1803870d-eb77-4cce-8b0e-637fe5001cee" providerId="ADAL" clId="{8A453B45-8B2D-4521-9552-B9341113F1E9}" dt="2018-09-26T04:53:24.996" v="1306" actId="20577"/>
          <ac:spMkLst>
            <pc:docMk/>
            <pc:sldMk cId="1220938954" sldId="275"/>
            <ac:spMk id="16" creationId="{9E564369-2841-4F21-9403-47D94E251A13}"/>
          </ac:spMkLst>
        </pc:spChg>
      </pc:sldChg>
    </pc:docChg>
  </pc:docChgLst>
  <pc:docChgLst>
    <pc:chgData name="McClung, Zarka" userId="S::zarka.mcclung@ttu.edu::a7256411-3527-4684-8d99-fca6f9fffdc8" providerId="AD" clId="Web-{455065D5-2607-42E6-9185-F48209CA8A0D}"/>
    <pc:docChg chg="delSld modSld">
      <pc:chgData name="McClung, Zarka" userId="S::zarka.mcclung@ttu.edu::a7256411-3527-4684-8d99-fca6f9fffdc8" providerId="AD" clId="Web-{455065D5-2607-42E6-9185-F48209CA8A0D}" dt="2018-09-26T01:58:13.894" v="2" actId="14100"/>
      <pc:docMkLst>
        <pc:docMk/>
      </pc:docMkLst>
      <pc:sldChg chg="modSp">
        <pc:chgData name="McClung, Zarka" userId="S::zarka.mcclung@ttu.edu::a7256411-3527-4684-8d99-fca6f9fffdc8" providerId="AD" clId="Web-{455065D5-2607-42E6-9185-F48209CA8A0D}" dt="2018-09-26T01:58:13.894" v="2" actId="14100"/>
        <pc:sldMkLst>
          <pc:docMk/>
          <pc:sldMk cId="1837949018" sldId="258"/>
        </pc:sldMkLst>
        <pc:spChg chg="mod">
          <ac:chgData name="McClung, Zarka" userId="S::zarka.mcclung@ttu.edu::a7256411-3527-4684-8d99-fca6f9fffdc8" providerId="AD" clId="Web-{455065D5-2607-42E6-9185-F48209CA8A0D}" dt="2018-09-26T01:58:13.894" v="2" actId="14100"/>
          <ac:spMkLst>
            <pc:docMk/>
            <pc:sldMk cId="1837949018" sldId="258"/>
            <ac:spMk id="11" creationId="{A7192822-85B9-427C-B5E9-7D152080C7E8}"/>
          </ac:spMkLst>
        </pc:spChg>
      </pc:sldChg>
    </pc:docChg>
  </pc:docChgLst>
  <pc:docChgLst>
    <pc:chgData name="Jensen, Christian" userId="S::christian.jensen@ttu.edu::8f324f46-39b5-40d2-9513-badac5ebdd88" providerId="AD" clId="Web-{4B95B44B-F9C1-9FF8-9ECD-3749BCB9F4ED}"/>
    <pc:docChg chg="modSld sldOrd">
      <pc:chgData name="Jensen, Christian" userId="S::christian.jensen@ttu.edu::8f324f46-39b5-40d2-9513-badac5ebdd88" providerId="AD" clId="Web-{4B95B44B-F9C1-9FF8-9ECD-3749BCB9F4ED}" dt="2018-10-03T00:44:35.912" v="144" actId="20577"/>
      <pc:docMkLst>
        <pc:docMk/>
      </pc:docMkLst>
      <pc:sldChg chg="addSp delSp modSp">
        <pc:chgData name="Jensen, Christian" userId="S::christian.jensen@ttu.edu::8f324f46-39b5-40d2-9513-badac5ebdd88" providerId="AD" clId="Web-{4B95B44B-F9C1-9FF8-9ECD-3749BCB9F4ED}" dt="2018-10-03T00:40:40.756" v="12"/>
        <pc:sldMkLst>
          <pc:docMk/>
          <pc:sldMk cId="2336975318" sldId="267"/>
        </pc:sldMkLst>
        <pc:spChg chg="del mod">
          <ac:chgData name="Jensen, Christian" userId="S::christian.jensen@ttu.edu::8f324f46-39b5-40d2-9513-badac5ebdd88" providerId="AD" clId="Web-{4B95B44B-F9C1-9FF8-9ECD-3749BCB9F4ED}" dt="2018-10-03T00:40:33.069" v="10"/>
          <ac:spMkLst>
            <pc:docMk/>
            <pc:sldMk cId="2336975318" sldId="267"/>
            <ac:spMk id="2" creationId="{C66DF805-7796-4BC7-A155-2A7659470741}"/>
          </ac:spMkLst>
        </pc:spChg>
        <pc:spChg chg="add del mod">
          <ac:chgData name="Jensen, Christian" userId="S::christian.jensen@ttu.edu::8f324f46-39b5-40d2-9513-badac5ebdd88" providerId="AD" clId="Web-{4B95B44B-F9C1-9FF8-9ECD-3749BCB9F4ED}" dt="2018-10-03T00:40:40.756" v="12"/>
          <ac:spMkLst>
            <pc:docMk/>
            <pc:sldMk cId="2336975318" sldId="267"/>
            <ac:spMk id="8" creationId="{5B8FCEC8-ECE0-441B-9A27-29DCEC0B5E66}"/>
          </ac:spMkLst>
        </pc:spChg>
        <pc:picChg chg="del">
          <ac:chgData name="Jensen, Christian" userId="S::christian.jensen@ttu.edu::8f324f46-39b5-40d2-9513-badac5ebdd88" providerId="AD" clId="Web-{4B95B44B-F9C1-9FF8-9ECD-3749BCB9F4ED}" dt="2018-10-03T00:40:01.350" v="0"/>
          <ac:picMkLst>
            <pc:docMk/>
            <pc:sldMk cId="2336975318" sldId="267"/>
            <ac:picMk id="4" creationId="{C5ACC231-7E22-442A-A2BC-9292C61F9103}"/>
          </ac:picMkLst>
        </pc:picChg>
        <pc:picChg chg="add mod">
          <ac:chgData name="Jensen, Christian" userId="S::christian.jensen@ttu.edu::8f324f46-39b5-40d2-9513-badac5ebdd88" providerId="AD" clId="Web-{4B95B44B-F9C1-9FF8-9ECD-3749BCB9F4ED}" dt="2018-10-03T00:40:36.444" v="11" actId="1076"/>
          <ac:picMkLst>
            <pc:docMk/>
            <pc:sldMk cId="2336975318" sldId="267"/>
            <ac:picMk id="5" creationId="{A84763D7-3839-41DF-970C-6880ABD1904D}"/>
          </ac:picMkLst>
        </pc:picChg>
      </pc:sldChg>
    </pc:docChg>
  </pc:docChgLst>
  <pc:docChgLst>
    <pc:chgData name="Satterla, John" userId="1803870d-eb77-4cce-8b0e-637fe5001cee" providerId="ADAL" clId="{5CB5062F-C88C-4F62-9785-5B9035AFBB2A}"/>
    <pc:docChg chg="custSel addSld delSld modSld delMainMaster">
      <pc:chgData name="Satterla, John" userId="1803870d-eb77-4cce-8b0e-637fe5001cee" providerId="ADAL" clId="{5CB5062F-C88C-4F62-9785-5B9035AFBB2A}" dt="2018-10-24T06:45:59.518" v="1090" actId="20577"/>
      <pc:docMkLst>
        <pc:docMk/>
      </pc:docMkLst>
      <pc:sldChg chg="modSp">
        <pc:chgData name="Satterla, John" userId="1803870d-eb77-4cce-8b0e-637fe5001cee" providerId="ADAL" clId="{5CB5062F-C88C-4F62-9785-5B9035AFBB2A}" dt="2018-10-24T06:44:37.739" v="1074" actId="20577"/>
        <pc:sldMkLst>
          <pc:docMk/>
          <pc:sldMk cId="109857222" sldId="256"/>
        </pc:sldMkLst>
        <pc:spChg chg="mod">
          <ac:chgData name="Satterla, John" userId="1803870d-eb77-4cce-8b0e-637fe5001cee" providerId="ADAL" clId="{5CB5062F-C88C-4F62-9785-5B9035AFBB2A}" dt="2018-10-24T06:44:37.739" v="1074" actId="20577"/>
          <ac:spMkLst>
            <pc:docMk/>
            <pc:sldMk cId="109857222" sldId="256"/>
            <ac:spMk id="3" creationId="{00000000-0000-0000-0000-000000000000}"/>
          </ac:spMkLst>
        </pc:spChg>
      </pc:sldChg>
      <pc:sldChg chg="delSp modSp">
        <pc:chgData name="Satterla, John" userId="1803870d-eb77-4cce-8b0e-637fe5001cee" providerId="ADAL" clId="{5CB5062F-C88C-4F62-9785-5B9035AFBB2A}" dt="2018-10-24T06:45:43.978" v="1088"/>
        <pc:sldMkLst>
          <pc:docMk/>
          <pc:sldMk cId="1837949018" sldId="258"/>
        </pc:sldMkLst>
        <pc:spChg chg="mod">
          <ac:chgData name="Satterla, John" userId="1803870d-eb77-4cce-8b0e-637fe5001cee" providerId="ADAL" clId="{5CB5062F-C88C-4F62-9785-5B9035AFBB2A}" dt="2018-10-24T05:51:25.848" v="183" actId="20577"/>
          <ac:spMkLst>
            <pc:docMk/>
            <pc:sldMk cId="1837949018" sldId="258"/>
            <ac:spMk id="3" creationId="{BB8E3AC9-D25B-47F8-936F-3C3B7847D75E}"/>
          </ac:spMkLst>
        </pc:spChg>
        <pc:spChg chg="mod">
          <ac:chgData name="Satterla, John" userId="1803870d-eb77-4cce-8b0e-637fe5001cee" providerId="ADAL" clId="{5CB5062F-C88C-4F62-9785-5B9035AFBB2A}" dt="2018-10-24T05:50:08.378" v="179" actId="1076"/>
          <ac:spMkLst>
            <pc:docMk/>
            <pc:sldMk cId="1837949018" sldId="258"/>
            <ac:spMk id="23" creationId="{D39F4936-F5C7-49FB-B448-1C43FD4656E9}"/>
          </ac:spMkLst>
        </pc:spChg>
        <pc:picChg chg="del">
          <ac:chgData name="Satterla, John" userId="1803870d-eb77-4cce-8b0e-637fe5001cee" providerId="ADAL" clId="{5CB5062F-C88C-4F62-9785-5B9035AFBB2A}" dt="2018-10-24T06:45:43.978" v="1088"/>
          <ac:picMkLst>
            <pc:docMk/>
            <pc:sldMk cId="1837949018" sldId="258"/>
            <ac:picMk id="6" creationId="{24C2DEEE-8AEE-4498-8D3E-895210F56ADC}"/>
          </ac:picMkLst>
        </pc:picChg>
        <pc:picChg chg="mod">
          <ac:chgData name="Satterla, John" userId="1803870d-eb77-4cce-8b0e-637fe5001cee" providerId="ADAL" clId="{5CB5062F-C88C-4F62-9785-5B9035AFBB2A}" dt="2018-10-24T05:50:04.755" v="178" actId="1076"/>
          <ac:picMkLst>
            <pc:docMk/>
            <pc:sldMk cId="1837949018" sldId="258"/>
            <ac:picMk id="14" creationId="{6A0B2BA4-42BB-4380-ADA4-A804C9066BFD}"/>
          </ac:picMkLst>
        </pc:picChg>
      </pc:sldChg>
      <pc:sldChg chg="modSp">
        <pc:chgData name="Satterla, John" userId="1803870d-eb77-4cce-8b0e-637fe5001cee" providerId="ADAL" clId="{5CB5062F-C88C-4F62-9785-5B9035AFBB2A}" dt="2018-10-24T06:37:31.392" v="1037" actId="20577"/>
        <pc:sldMkLst>
          <pc:docMk/>
          <pc:sldMk cId="979365836" sldId="260"/>
        </pc:sldMkLst>
        <pc:spChg chg="mod">
          <ac:chgData name="Satterla, John" userId="1803870d-eb77-4cce-8b0e-637fe5001cee" providerId="ADAL" clId="{5CB5062F-C88C-4F62-9785-5B9035AFBB2A}" dt="2018-10-24T06:37:31.392" v="1037" actId="20577"/>
          <ac:spMkLst>
            <pc:docMk/>
            <pc:sldMk cId="979365836" sldId="260"/>
            <ac:spMk id="3" creationId="{F77CBE09-0FFD-4C88-92AB-47B7F2BBF34F}"/>
          </ac:spMkLst>
        </pc:spChg>
      </pc:sldChg>
      <pc:sldChg chg="modSp">
        <pc:chgData name="Satterla, John" userId="1803870d-eb77-4cce-8b0e-637fe5001cee" providerId="ADAL" clId="{5CB5062F-C88C-4F62-9785-5B9035AFBB2A}" dt="2018-10-24T06:36:36.117" v="1029"/>
        <pc:sldMkLst>
          <pc:docMk/>
          <pc:sldMk cId="1773129042" sldId="264"/>
        </pc:sldMkLst>
        <pc:spChg chg="mod">
          <ac:chgData name="Satterla, John" userId="1803870d-eb77-4cce-8b0e-637fe5001cee" providerId="ADAL" clId="{5CB5062F-C88C-4F62-9785-5B9035AFBB2A}" dt="2018-10-24T06:36:36.117" v="1029"/>
          <ac:spMkLst>
            <pc:docMk/>
            <pc:sldMk cId="1773129042" sldId="264"/>
            <ac:spMk id="3" creationId="{35777F4F-586C-4E51-97B7-8C265AC4E10A}"/>
          </ac:spMkLst>
        </pc:spChg>
      </pc:sldChg>
      <pc:sldChg chg="del">
        <pc:chgData name="Satterla, John" userId="1803870d-eb77-4cce-8b0e-637fe5001cee" providerId="ADAL" clId="{5CB5062F-C88C-4F62-9785-5B9035AFBB2A}" dt="2018-10-24T05:49:04.748" v="3" actId="2696"/>
        <pc:sldMkLst>
          <pc:docMk/>
          <pc:sldMk cId="1196366798" sldId="269"/>
        </pc:sldMkLst>
      </pc:sldChg>
      <pc:sldChg chg="del">
        <pc:chgData name="Satterla, John" userId="1803870d-eb77-4cce-8b0e-637fe5001cee" providerId="ADAL" clId="{5CB5062F-C88C-4F62-9785-5B9035AFBB2A}" dt="2018-10-24T05:49:06.141" v="4" actId="2696"/>
        <pc:sldMkLst>
          <pc:docMk/>
          <pc:sldMk cId="21044488" sldId="270"/>
        </pc:sldMkLst>
      </pc:sldChg>
      <pc:sldChg chg="del">
        <pc:chgData name="Satterla, John" userId="1803870d-eb77-4cce-8b0e-637fe5001cee" providerId="ADAL" clId="{5CB5062F-C88C-4F62-9785-5B9035AFBB2A}" dt="2018-10-24T05:49:01.784" v="2" actId="2696"/>
        <pc:sldMkLst>
          <pc:docMk/>
          <pc:sldMk cId="2328886855" sldId="271"/>
        </pc:sldMkLst>
      </pc:sldChg>
      <pc:sldChg chg="del">
        <pc:chgData name="Satterla, John" userId="1803870d-eb77-4cce-8b0e-637fe5001cee" providerId="ADAL" clId="{5CB5062F-C88C-4F62-9785-5B9035AFBB2A}" dt="2018-10-24T05:49:00.737" v="1" actId="2696"/>
        <pc:sldMkLst>
          <pc:docMk/>
          <pc:sldMk cId="2752500054" sldId="272"/>
        </pc:sldMkLst>
      </pc:sldChg>
      <pc:sldChg chg="modSp">
        <pc:chgData name="Satterla, John" userId="1803870d-eb77-4cce-8b0e-637fe5001cee" providerId="ADAL" clId="{5CB5062F-C88C-4F62-9785-5B9035AFBB2A}" dt="2018-10-24T06:44:14.186" v="1044" actId="20577"/>
        <pc:sldMkLst>
          <pc:docMk/>
          <pc:sldMk cId="2051374978" sldId="274"/>
        </pc:sldMkLst>
        <pc:spChg chg="mod">
          <ac:chgData name="Satterla, John" userId="1803870d-eb77-4cce-8b0e-637fe5001cee" providerId="ADAL" clId="{5CB5062F-C88C-4F62-9785-5B9035AFBB2A}" dt="2018-10-24T06:44:14.186" v="1044" actId="20577"/>
          <ac:spMkLst>
            <pc:docMk/>
            <pc:sldMk cId="2051374978" sldId="274"/>
            <ac:spMk id="3" creationId="{3ACC1A70-FE64-4C9C-A5E1-27D8EE8679E8}"/>
          </ac:spMkLst>
        </pc:spChg>
      </pc:sldChg>
      <pc:sldChg chg="modSp">
        <pc:chgData name="Satterla, John" userId="1803870d-eb77-4cce-8b0e-637fe5001cee" providerId="ADAL" clId="{5CB5062F-C88C-4F62-9785-5B9035AFBB2A}" dt="2018-10-24T06:34:45.424" v="1027" actId="20577"/>
        <pc:sldMkLst>
          <pc:docMk/>
          <pc:sldMk cId="1220938954" sldId="275"/>
        </pc:sldMkLst>
        <pc:spChg chg="mod">
          <ac:chgData name="Satterla, John" userId="1803870d-eb77-4cce-8b0e-637fe5001cee" providerId="ADAL" clId="{5CB5062F-C88C-4F62-9785-5B9035AFBB2A}" dt="2018-10-24T06:34:45.424" v="1027" actId="20577"/>
          <ac:spMkLst>
            <pc:docMk/>
            <pc:sldMk cId="1220938954" sldId="275"/>
            <ac:spMk id="16" creationId="{9E564369-2841-4F21-9403-47D94E251A13}"/>
          </ac:spMkLst>
        </pc:spChg>
      </pc:sldChg>
      <pc:sldChg chg="addSp">
        <pc:chgData name="Satterla, John" userId="1803870d-eb77-4cce-8b0e-637fe5001cee" providerId="ADAL" clId="{5CB5062F-C88C-4F62-9785-5B9035AFBB2A}" dt="2018-10-24T06:43:00.257" v="1041"/>
        <pc:sldMkLst>
          <pc:docMk/>
          <pc:sldMk cId="2504347316" sldId="279"/>
        </pc:sldMkLst>
        <pc:picChg chg="add">
          <ac:chgData name="Satterla, John" userId="1803870d-eb77-4cce-8b0e-637fe5001cee" providerId="ADAL" clId="{5CB5062F-C88C-4F62-9785-5B9035AFBB2A}" dt="2018-10-24T06:43:00.257" v="1041"/>
          <ac:picMkLst>
            <pc:docMk/>
            <pc:sldMk cId="2504347316" sldId="279"/>
            <ac:picMk id="3" creationId="{4EBCDB71-CCC3-4FB2-AF3D-9B490A2B1BA9}"/>
          </ac:picMkLst>
        </pc:picChg>
      </pc:sldChg>
      <pc:sldChg chg="addSp">
        <pc:chgData name="Satterla, John" userId="1803870d-eb77-4cce-8b0e-637fe5001cee" providerId="ADAL" clId="{5CB5062F-C88C-4F62-9785-5B9035AFBB2A}" dt="2018-10-24T06:40:18.423" v="1040"/>
        <pc:sldMkLst>
          <pc:docMk/>
          <pc:sldMk cId="1836414708" sldId="280"/>
        </pc:sldMkLst>
        <pc:picChg chg="add">
          <ac:chgData name="Satterla, John" userId="1803870d-eb77-4cce-8b0e-637fe5001cee" providerId="ADAL" clId="{5CB5062F-C88C-4F62-9785-5B9035AFBB2A}" dt="2018-10-24T06:40:18.423" v="1040"/>
          <ac:picMkLst>
            <pc:docMk/>
            <pc:sldMk cId="1836414708" sldId="280"/>
            <ac:picMk id="3" creationId="{EDEA40C2-AE8F-4781-89AA-3DA35BCA985B}"/>
          </ac:picMkLst>
        </pc:picChg>
      </pc:sldChg>
      <pc:sldChg chg="addSp">
        <pc:chgData name="Satterla, John" userId="1803870d-eb77-4cce-8b0e-637fe5001cee" providerId="ADAL" clId="{5CB5062F-C88C-4F62-9785-5B9035AFBB2A}" dt="2018-10-24T06:43:55.347" v="1042"/>
        <pc:sldMkLst>
          <pc:docMk/>
          <pc:sldMk cId="656187332" sldId="281"/>
        </pc:sldMkLst>
        <pc:picChg chg="add">
          <ac:chgData name="Satterla, John" userId="1803870d-eb77-4cce-8b0e-637fe5001cee" providerId="ADAL" clId="{5CB5062F-C88C-4F62-9785-5B9035AFBB2A}" dt="2018-10-24T06:43:55.347" v="1042"/>
          <ac:picMkLst>
            <pc:docMk/>
            <pc:sldMk cId="656187332" sldId="281"/>
            <ac:picMk id="3" creationId="{9CC580C2-5E72-4936-9957-2F29844A5469}"/>
          </ac:picMkLst>
        </pc:picChg>
      </pc:sldChg>
      <pc:sldChg chg="addSp delSp">
        <pc:chgData name="Satterla, John" userId="1803870d-eb77-4cce-8b0e-637fe5001cee" providerId="ADAL" clId="{5CB5062F-C88C-4F62-9785-5B9035AFBB2A}" dt="2018-10-24T06:39:05.737" v="1039"/>
        <pc:sldMkLst>
          <pc:docMk/>
          <pc:sldMk cId="2349676374" sldId="282"/>
        </pc:sldMkLst>
        <pc:picChg chg="del">
          <ac:chgData name="Satterla, John" userId="1803870d-eb77-4cce-8b0e-637fe5001cee" providerId="ADAL" clId="{5CB5062F-C88C-4F62-9785-5B9035AFBB2A}" dt="2018-10-24T06:39:04.724" v="1038" actId="478"/>
          <ac:picMkLst>
            <pc:docMk/>
            <pc:sldMk cId="2349676374" sldId="282"/>
            <ac:picMk id="3" creationId="{47F35AF0-29E4-49CE-BC09-FA5FEAD7054D}"/>
          </ac:picMkLst>
        </pc:picChg>
        <pc:picChg chg="add">
          <ac:chgData name="Satterla, John" userId="1803870d-eb77-4cce-8b0e-637fe5001cee" providerId="ADAL" clId="{5CB5062F-C88C-4F62-9785-5B9035AFBB2A}" dt="2018-10-24T06:39:05.737" v="1039"/>
          <ac:picMkLst>
            <pc:docMk/>
            <pc:sldMk cId="2349676374" sldId="282"/>
            <ac:picMk id="5" creationId="{FAD34437-F104-41CD-AB2F-455B2738E173}"/>
          </ac:picMkLst>
        </pc:picChg>
      </pc:sldChg>
      <pc:sldChg chg="add del modNotesTx">
        <pc:chgData name="Satterla, John" userId="1803870d-eb77-4cce-8b0e-637fe5001cee" providerId="ADAL" clId="{5CB5062F-C88C-4F62-9785-5B9035AFBB2A}" dt="2018-10-24T06:45:59.518" v="1090" actId="20577"/>
        <pc:sldMkLst>
          <pc:docMk/>
          <pc:sldMk cId="1302641414" sldId="288"/>
        </pc:sldMkLst>
      </pc:sldChg>
      <pc:sldChg chg="del">
        <pc:chgData name="Satterla, John" userId="1803870d-eb77-4cce-8b0e-637fe5001cee" providerId="ADAL" clId="{5CB5062F-C88C-4F62-9785-5B9035AFBB2A}" dt="2018-10-24T05:48:59.720" v="0" actId="2696"/>
        <pc:sldMkLst>
          <pc:docMk/>
          <pc:sldMk cId="45956825" sldId="299"/>
        </pc:sldMkLst>
      </pc:sldChg>
      <pc:sldChg chg="addSp modSp add">
        <pc:chgData name="Satterla, John" userId="1803870d-eb77-4cce-8b0e-637fe5001cee" providerId="ADAL" clId="{5CB5062F-C88C-4F62-9785-5B9035AFBB2A}" dt="2018-10-24T06:28:57.900" v="850"/>
        <pc:sldMkLst>
          <pc:docMk/>
          <pc:sldMk cId="1763572649" sldId="309"/>
        </pc:sldMkLst>
        <pc:spChg chg="mod">
          <ac:chgData name="Satterla, John" userId="1803870d-eb77-4cce-8b0e-637fe5001cee" providerId="ADAL" clId="{5CB5062F-C88C-4F62-9785-5B9035AFBB2A}" dt="2018-10-24T05:49:20.996" v="33" actId="20577"/>
          <ac:spMkLst>
            <pc:docMk/>
            <pc:sldMk cId="1763572649" sldId="309"/>
            <ac:spMk id="2" creationId="{D668A2A7-A8BE-4F41-9A29-1B5C143845B3}"/>
          </ac:spMkLst>
        </pc:spChg>
        <pc:spChg chg="mod">
          <ac:chgData name="Satterla, John" userId="1803870d-eb77-4cce-8b0e-637fe5001cee" providerId="ADAL" clId="{5CB5062F-C88C-4F62-9785-5B9035AFBB2A}" dt="2018-10-24T06:25:52.468" v="646" actId="20577"/>
          <ac:spMkLst>
            <pc:docMk/>
            <pc:sldMk cId="1763572649" sldId="309"/>
            <ac:spMk id="3" creationId="{CA03E053-D0AE-40A8-B8A8-C23CAA01DB40}"/>
          </ac:spMkLst>
        </pc:spChg>
        <pc:spChg chg="add">
          <ac:chgData name="Satterla, John" userId="1803870d-eb77-4cce-8b0e-637fe5001cee" providerId="ADAL" clId="{5CB5062F-C88C-4F62-9785-5B9035AFBB2A}" dt="2018-10-24T06:28:57.900" v="850"/>
          <ac:spMkLst>
            <pc:docMk/>
            <pc:sldMk cId="1763572649" sldId="309"/>
            <ac:spMk id="5" creationId="{AD67851A-3860-419E-AC85-9ED5021EFC3C}"/>
          </ac:spMkLst>
        </pc:spChg>
      </pc:sldChg>
      <pc:sldChg chg="addSp delSp modSp add">
        <pc:chgData name="Satterla, John" userId="1803870d-eb77-4cce-8b0e-637fe5001cee" providerId="ADAL" clId="{5CB5062F-C88C-4F62-9785-5B9035AFBB2A}" dt="2018-10-24T06:37:10.909" v="1031" actId="20577"/>
        <pc:sldMkLst>
          <pc:docMk/>
          <pc:sldMk cId="4169442878" sldId="310"/>
        </pc:sldMkLst>
        <pc:spChg chg="del">
          <ac:chgData name="Satterla, John" userId="1803870d-eb77-4cce-8b0e-637fe5001cee" providerId="ADAL" clId="{5CB5062F-C88C-4F62-9785-5B9035AFBB2A}" dt="2018-10-24T06:26:00.761" v="648" actId="478"/>
          <ac:spMkLst>
            <pc:docMk/>
            <pc:sldMk cId="4169442878" sldId="310"/>
            <ac:spMk id="3" creationId="{CA03E053-D0AE-40A8-B8A8-C23CAA01DB40}"/>
          </ac:spMkLst>
        </pc:spChg>
        <pc:spChg chg="add del mod">
          <ac:chgData name="Satterla, John" userId="1803870d-eb77-4cce-8b0e-637fe5001cee" providerId="ADAL" clId="{5CB5062F-C88C-4F62-9785-5B9035AFBB2A}" dt="2018-10-24T06:26:37.626" v="649" actId="478"/>
          <ac:spMkLst>
            <pc:docMk/>
            <pc:sldMk cId="4169442878" sldId="310"/>
            <ac:spMk id="6" creationId="{A2580A5E-03DF-4BF9-B7C8-37894D1C334D}"/>
          </ac:spMkLst>
        </pc:spChg>
        <pc:spChg chg="add mod">
          <ac:chgData name="Satterla, John" userId="1803870d-eb77-4cce-8b0e-637fe5001cee" providerId="ADAL" clId="{5CB5062F-C88C-4F62-9785-5B9035AFBB2A}" dt="2018-10-24T06:28:38.203" v="845" actId="20577"/>
          <ac:spMkLst>
            <pc:docMk/>
            <pc:sldMk cId="4169442878" sldId="310"/>
            <ac:spMk id="8" creationId="{2A2CC693-5856-4B30-BF31-60E56E3481EC}"/>
          </ac:spMkLst>
        </pc:spChg>
        <pc:spChg chg="add mod">
          <ac:chgData name="Satterla, John" userId="1803870d-eb77-4cce-8b0e-637fe5001cee" providerId="ADAL" clId="{5CB5062F-C88C-4F62-9785-5B9035AFBB2A}" dt="2018-10-24T06:37:10.909" v="1031" actId="20577"/>
          <ac:spMkLst>
            <pc:docMk/>
            <pc:sldMk cId="4169442878" sldId="310"/>
            <ac:spMk id="9" creationId="{7CCCBC45-53C0-41EA-A563-9AAC4127C9C9}"/>
          </ac:spMkLst>
        </pc:spChg>
        <pc:spChg chg="add">
          <ac:chgData name="Satterla, John" userId="1803870d-eb77-4cce-8b0e-637fe5001cee" providerId="ADAL" clId="{5CB5062F-C88C-4F62-9785-5B9035AFBB2A}" dt="2018-10-24T06:29:00.341" v="851"/>
          <ac:spMkLst>
            <pc:docMk/>
            <pc:sldMk cId="4169442878" sldId="310"/>
            <ac:spMk id="10" creationId="{60EA5BE7-B1A4-4BD3-B182-6351E375A571}"/>
          </ac:spMkLst>
        </pc:spChg>
        <pc:picChg chg="add mod">
          <ac:chgData name="Satterla, John" userId="1803870d-eb77-4cce-8b0e-637fe5001cee" providerId="ADAL" clId="{5CB5062F-C88C-4F62-9785-5B9035AFBB2A}" dt="2018-10-24T06:26:44.487" v="652" actId="1076"/>
          <ac:picMkLst>
            <pc:docMk/>
            <pc:sldMk cId="4169442878" sldId="310"/>
            <ac:picMk id="7" creationId="{28F6EA03-A7DE-4F25-80AD-DC58D547A14A}"/>
          </ac:picMkLst>
        </pc:picChg>
      </pc:sldChg>
      <pc:sldChg chg="delSp add del">
        <pc:chgData name="Satterla, John" userId="1803870d-eb77-4cce-8b0e-637fe5001cee" providerId="ADAL" clId="{5CB5062F-C88C-4F62-9785-5B9035AFBB2A}" dt="2018-10-24T06:27:59.486" v="844" actId="2696"/>
        <pc:sldMkLst>
          <pc:docMk/>
          <pc:sldMk cId="1455071719" sldId="311"/>
        </pc:sldMkLst>
        <pc:picChg chg="del">
          <ac:chgData name="Satterla, John" userId="1803870d-eb77-4cce-8b0e-637fe5001cee" providerId="ADAL" clId="{5CB5062F-C88C-4F62-9785-5B9035AFBB2A}" dt="2018-10-24T06:27:31.997" v="843" actId="478"/>
          <ac:picMkLst>
            <pc:docMk/>
            <pc:sldMk cId="1455071719" sldId="311"/>
            <ac:picMk id="7" creationId="{28F6EA03-A7DE-4F25-80AD-DC58D547A14A}"/>
          </ac:picMkLst>
        </pc:picChg>
      </pc:sldChg>
      <pc:sldMasterChg chg="del delSldLayout">
        <pc:chgData name="Satterla, John" userId="1803870d-eb77-4cce-8b0e-637fe5001cee" providerId="ADAL" clId="{5CB5062F-C88C-4F62-9785-5B9035AFBB2A}" dt="2018-10-24T06:44:50.031" v="1087" actId="2696"/>
        <pc:sldMasterMkLst>
          <pc:docMk/>
          <pc:sldMasterMk cId="613653213" sldId="2147483672"/>
        </pc:sldMasterMkLst>
        <pc:sldLayoutChg chg="del">
          <pc:chgData name="Satterla, John" userId="1803870d-eb77-4cce-8b0e-637fe5001cee" providerId="ADAL" clId="{5CB5062F-C88C-4F62-9785-5B9035AFBB2A}" dt="2018-10-24T06:44:50.022" v="1076" actId="2696"/>
          <pc:sldLayoutMkLst>
            <pc:docMk/>
            <pc:sldMasterMk cId="613653213" sldId="2147483672"/>
            <pc:sldLayoutMk cId="2798464047" sldId="2147483673"/>
          </pc:sldLayoutMkLst>
        </pc:sldLayoutChg>
        <pc:sldLayoutChg chg="del">
          <pc:chgData name="Satterla, John" userId="1803870d-eb77-4cce-8b0e-637fe5001cee" providerId="ADAL" clId="{5CB5062F-C88C-4F62-9785-5B9035AFBB2A}" dt="2018-10-24T06:44:50.022" v="1077" actId="2696"/>
          <pc:sldLayoutMkLst>
            <pc:docMk/>
            <pc:sldMasterMk cId="613653213" sldId="2147483672"/>
            <pc:sldLayoutMk cId="435668863" sldId="2147483674"/>
          </pc:sldLayoutMkLst>
        </pc:sldLayoutChg>
        <pc:sldLayoutChg chg="del">
          <pc:chgData name="Satterla, John" userId="1803870d-eb77-4cce-8b0e-637fe5001cee" providerId="ADAL" clId="{5CB5062F-C88C-4F62-9785-5B9035AFBB2A}" dt="2018-10-24T06:44:50.023" v="1078" actId="2696"/>
          <pc:sldLayoutMkLst>
            <pc:docMk/>
            <pc:sldMasterMk cId="613653213" sldId="2147483672"/>
            <pc:sldLayoutMk cId="3616196868" sldId="2147483675"/>
          </pc:sldLayoutMkLst>
        </pc:sldLayoutChg>
        <pc:sldLayoutChg chg="del">
          <pc:chgData name="Satterla, John" userId="1803870d-eb77-4cce-8b0e-637fe5001cee" providerId="ADAL" clId="{5CB5062F-C88C-4F62-9785-5B9035AFBB2A}" dt="2018-10-24T06:44:50.024" v="1079" actId="2696"/>
          <pc:sldLayoutMkLst>
            <pc:docMk/>
            <pc:sldMasterMk cId="613653213" sldId="2147483672"/>
            <pc:sldLayoutMk cId="1924165028" sldId="2147483676"/>
          </pc:sldLayoutMkLst>
        </pc:sldLayoutChg>
        <pc:sldLayoutChg chg="del">
          <pc:chgData name="Satterla, John" userId="1803870d-eb77-4cce-8b0e-637fe5001cee" providerId="ADAL" clId="{5CB5062F-C88C-4F62-9785-5B9035AFBB2A}" dt="2018-10-24T06:44:50.025" v="1080" actId="2696"/>
          <pc:sldLayoutMkLst>
            <pc:docMk/>
            <pc:sldMasterMk cId="613653213" sldId="2147483672"/>
            <pc:sldLayoutMk cId="1564579558" sldId="2147483677"/>
          </pc:sldLayoutMkLst>
        </pc:sldLayoutChg>
        <pc:sldLayoutChg chg="del">
          <pc:chgData name="Satterla, John" userId="1803870d-eb77-4cce-8b0e-637fe5001cee" providerId="ADAL" clId="{5CB5062F-C88C-4F62-9785-5B9035AFBB2A}" dt="2018-10-24T06:44:50.025" v="1081" actId="2696"/>
          <pc:sldLayoutMkLst>
            <pc:docMk/>
            <pc:sldMasterMk cId="613653213" sldId="2147483672"/>
            <pc:sldLayoutMk cId="2098599165" sldId="2147483678"/>
          </pc:sldLayoutMkLst>
        </pc:sldLayoutChg>
        <pc:sldLayoutChg chg="del">
          <pc:chgData name="Satterla, John" userId="1803870d-eb77-4cce-8b0e-637fe5001cee" providerId="ADAL" clId="{5CB5062F-C88C-4F62-9785-5B9035AFBB2A}" dt="2018-10-24T06:44:50.026" v="1082" actId="2696"/>
          <pc:sldLayoutMkLst>
            <pc:docMk/>
            <pc:sldMasterMk cId="613653213" sldId="2147483672"/>
            <pc:sldLayoutMk cId="2823030401" sldId="2147483679"/>
          </pc:sldLayoutMkLst>
        </pc:sldLayoutChg>
        <pc:sldLayoutChg chg="del">
          <pc:chgData name="Satterla, John" userId="1803870d-eb77-4cce-8b0e-637fe5001cee" providerId="ADAL" clId="{5CB5062F-C88C-4F62-9785-5B9035AFBB2A}" dt="2018-10-24T06:44:50.027" v="1083" actId="2696"/>
          <pc:sldLayoutMkLst>
            <pc:docMk/>
            <pc:sldMasterMk cId="613653213" sldId="2147483672"/>
            <pc:sldLayoutMk cId="3712617512" sldId="2147483680"/>
          </pc:sldLayoutMkLst>
        </pc:sldLayoutChg>
        <pc:sldLayoutChg chg="del">
          <pc:chgData name="Satterla, John" userId="1803870d-eb77-4cce-8b0e-637fe5001cee" providerId="ADAL" clId="{5CB5062F-C88C-4F62-9785-5B9035AFBB2A}" dt="2018-10-24T06:44:50.028" v="1084" actId="2696"/>
          <pc:sldLayoutMkLst>
            <pc:docMk/>
            <pc:sldMasterMk cId="613653213" sldId="2147483672"/>
            <pc:sldLayoutMk cId="2786434881" sldId="2147483681"/>
          </pc:sldLayoutMkLst>
        </pc:sldLayoutChg>
        <pc:sldLayoutChg chg="del">
          <pc:chgData name="Satterla, John" userId="1803870d-eb77-4cce-8b0e-637fe5001cee" providerId="ADAL" clId="{5CB5062F-C88C-4F62-9785-5B9035AFBB2A}" dt="2018-10-24T06:44:50.029" v="1085" actId="2696"/>
          <pc:sldLayoutMkLst>
            <pc:docMk/>
            <pc:sldMasterMk cId="613653213" sldId="2147483672"/>
            <pc:sldLayoutMk cId="2074779673" sldId="2147483682"/>
          </pc:sldLayoutMkLst>
        </pc:sldLayoutChg>
        <pc:sldLayoutChg chg="del">
          <pc:chgData name="Satterla, John" userId="1803870d-eb77-4cce-8b0e-637fe5001cee" providerId="ADAL" clId="{5CB5062F-C88C-4F62-9785-5B9035AFBB2A}" dt="2018-10-24T06:44:50.030" v="1086" actId="2696"/>
          <pc:sldLayoutMkLst>
            <pc:docMk/>
            <pc:sldMasterMk cId="613653213" sldId="2147483672"/>
            <pc:sldLayoutMk cId="1127822510" sldId="2147483683"/>
          </pc:sldLayoutMkLst>
        </pc:sldLayoutChg>
      </pc:sldMasterChg>
    </pc:docChg>
  </pc:docChgLst>
  <pc:docChgLst>
    <pc:chgData name="Eakerns, Zachary" userId="S::zachary.eakerns@ttu.edu::f13e326a-83f9-4bab-9706-f5d04955d1f3" providerId="AD" clId="Web-{74C3E901-2184-2C88-1223-FA1E3BAD2542}"/>
    <pc:docChg chg="delSld modSld sldOrd">
      <pc:chgData name="Eakerns, Zachary" userId="S::zachary.eakerns@ttu.edu::f13e326a-83f9-4bab-9706-f5d04955d1f3" providerId="AD" clId="Web-{74C3E901-2184-2C88-1223-FA1E3BAD2542}" dt="2018-10-24T00:04:31.214" v="766" actId="20577"/>
      <pc:docMkLst>
        <pc:docMk/>
      </pc:docMkLst>
      <pc:sldChg chg="modSp">
        <pc:chgData name="Eakerns, Zachary" userId="S::zachary.eakerns@ttu.edu::f13e326a-83f9-4bab-9706-f5d04955d1f3" providerId="AD" clId="Web-{74C3E901-2184-2C88-1223-FA1E3BAD2542}" dt="2018-10-23T23:47:34.773" v="13" actId="1076"/>
        <pc:sldMkLst>
          <pc:docMk/>
          <pc:sldMk cId="1837949018" sldId="258"/>
        </pc:sldMkLst>
        <pc:spChg chg="mod">
          <ac:chgData name="Eakerns, Zachary" userId="S::zachary.eakerns@ttu.edu::f13e326a-83f9-4bab-9706-f5d04955d1f3" providerId="AD" clId="Web-{74C3E901-2184-2C88-1223-FA1E3BAD2542}" dt="2018-10-23T23:47:30.945" v="10" actId="20577"/>
          <ac:spMkLst>
            <pc:docMk/>
            <pc:sldMk cId="1837949018" sldId="258"/>
            <ac:spMk id="10" creationId="{69C38BC7-74FD-443F-8506-B28899AF1DBA}"/>
          </ac:spMkLst>
        </pc:spChg>
        <pc:picChg chg="mod">
          <ac:chgData name="Eakerns, Zachary" userId="S::zachary.eakerns@ttu.edu::f13e326a-83f9-4bab-9706-f5d04955d1f3" providerId="AD" clId="Web-{74C3E901-2184-2C88-1223-FA1E3BAD2542}" dt="2018-10-23T23:47:34.773" v="13" actId="1076"/>
          <ac:picMkLst>
            <pc:docMk/>
            <pc:sldMk cId="1837949018" sldId="258"/>
            <ac:picMk id="15" creationId="{3B5259A5-1901-4A9C-9B3F-057FDDD2A371}"/>
          </ac:picMkLst>
        </pc:picChg>
        <pc:picChg chg="mod">
          <ac:chgData name="Eakerns, Zachary" userId="S::zachary.eakerns@ttu.edu::f13e326a-83f9-4bab-9706-f5d04955d1f3" providerId="AD" clId="Web-{74C3E901-2184-2C88-1223-FA1E3BAD2542}" dt="2018-10-23T23:47:32.148" v="12" actId="1076"/>
          <ac:picMkLst>
            <pc:docMk/>
            <pc:sldMk cId="1837949018" sldId="258"/>
            <ac:picMk id="21" creationId="{CF781AFC-F6C8-4045-AD1F-7513C158316E}"/>
          </ac:picMkLst>
        </pc:picChg>
      </pc:sldChg>
      <pc:sldChg chg="modSp">
        <pc:chgData name="Eakerns, Zachary" userId="S::zachary.eakerns@ttu.edu::f13e326a-83f9-4bab-9706-f5d04955d1f3" providerId="AD" clId="Web-{74C3E901-2184-2C88-1223-FA1E3BAD2542}" dt="2018-10-23T23:51:12.836" v="219" actId="20577"/>
        <pc:sldMkLst>
          <pc:docMk/>
          <pc:sldMk cId="2835244311" sldId="259"/>
        </pc:sldMkLst>
        <pc:spChg chg="mod">
          <ac:chgData name="Eakerns, Zachary" userId="S::zachary.eakerns@ttu.edu::f13e326a-83f9-4bab-9706-f5d04955d1f3" providerId="AD" clId="Web-{74C3E901-2184-2C88-1223-FA1E3BAD2542}" dt="2018-10-23T23:47:57.867" v="20" actId="20577"/>
          <ac:spMkLst>
            <pc:docMk/>
            <pc:sldMk cId="2835244311" sldId="259"/>
            <ac:spMk id="2" creationId="{619D5CB6-EAA5-41E9-8997-13925E26C303}"/>
          </ac:spMkLst>
        </pc:spChg>
        <pc:spChg chg="mod">
          <ac:chgData name="Eakerns, Zachary" userId="S::zachary.eakerns@ttu.edu::f13e326a-83f9-4bab-9706-f5d04955d1f3" providerId="AD" clId="Web-{74C3E901-2184-2C88-1223-FA1E3BAD2542}" dt="2018-10-23T23:51:12.836" v="219" actId="20577"/>
          <ac:spMkLst>
            <pc:docMk/>
            <pc:sldMk cId="2835244311" sldId="259"/>
            <ac:spMk id="3" creationId="{75C5C17C-F54B-473E-8CAA-905C3D5FAB36}"/>
          </ac:spMkLst>
        </pc:spChg>
      </pc:sldChg>
      <pc:sldChg chg="modSp">
        <pc:chgData name="Eakerns, Zachary" userId="S::zachary.eakerns@ttu.edu::f13e326a-83f9-4bab-9706-f5d04955d1f3" providerId="AD" clId="Web-{74C3E901-2184-2C88-1223-FA1E3BAD2542}" dt="2018-10-24T00:01:21.200" v="547" actId="20577"/>
        <pc:sldMkLst>
          <pc:docMk/>
          <pc:sldMk cId="979365836" sldId="260"/>
        </pc:sldMkLst>
        <pc:spChg chg="mod">
          <ac:chgData name="Eakerns, Zachary" userId="S::zachary.eakerns@ttu.edu::f13e326a-83f9-4bab-9706-f5d04955d1f3" providerId="AD" clId="Web-{74C3E901-2184-2C88-1223-FA1E3BAD2542}" dt="2018-10-23T23:51:16.086" v="221" actId="20577"/>
          <ac:spMkLst>
            <pc:docMk/>
            <pc:sldMk cId="979365836" sldId="260"/>
            <ac:spMk id="2" creationId="{4960453E-A51F-4491-8CE4-47C20C8743DE}"/>
          </ac:spMkLst>
        </pc:spChg>
        <pc:spChg chg="mod">
          <ac:chgData name="Eakerns, Zachary" userId="S::zachary.eakerns@ttu.edu::f13e326a-83f9-4bab-9706-f5d04955d1f3" providerId="AD" clId="Web-{74C3E901-2184-2C88-1223-FA1E3BAD2542}" dt="2018-10-24T00:01:21.200" v="547" actId="20577"/>
          <ac:spMkLst>
            <pc:docMk/>
            <pc:sldMk cId="979365836" sldId="260"/>
            <ac:spMk id="3" creationId="{F77CBE09-0FFD-4C88-92AB-47B7F2BBF34F}"/>
          </ac:spMkLst>
        </pc:spChg>
      </pc:sldChg>
      <pc:sldChg chg="del">
        <pc:chgData name="Eakerns, Zachary" userId="S::zachary.eakerns@ttu.edu::f13e326a-83f9-4bab-9706-f5d04955d1f3" providerId="AD" clId="Web-{74C3E901-2184-2C88-1223-FA1E3BAD2542}" dt="2018-10-23T23:55:04.854" v="477"/>
        <pc:sldMkLst>
          <pc:docMk/>
          <pc:sldMk cId="481788795" sldId="261"/>
        </pc:sldMkLst>
      </pc:sldChg>
      <pc:sldChg chg="del">
        <pc:chgData name="Eakerns, Zachary" userId="S::zachary.eakerns@ttu.edu::f13e326a-83f9-4bab-9706-f5d04955d1f3" providerId="AD" clId="Web-{74C3E901-2184-2C88-1223-FA1E3BAD2542}" dt="2018-10-24T00:01:24.371" v="549"/>
        <pc:sldMkLst>
          <pc:docMk/>
          <pc:sldMk cId="4023235359" sldId="263"/>
        </pc:sldMkLst>
      </pc:sldChg>
      <pc:sldChg chg="modSp">
        <pc:chgData name="Eakerns, Zachary" userId="S::zachary.eakerns@ttu.edu::f13e326a-83f9-4bab-9706-f5d04955d1f3" providerId="AD" clId="Web-{74C3E901-2184-2C88-1223-FA1E3BAD2542}" dt="2018-10-24T00:04:31.214" v="766" actId="20577"/>
        <pc:sldMkLst>
          <pc:docMk/>
          <pc:sldMk cId="1773129042" sldId="264"/>
        </pc:sldMkLst>
        <pc:spChg chg="mod">
          <ac:chgData name="Eakerns, Zachary" userId="S::zachary.eakerns@ttu.edu::f13e326a-83f9-4bab-9706-f5d04955d1f3" providerId="AD" clId="Web-{74C3E901-2184-2C88-1223-FA1E3BAD2542}" dt="2018-10-24T00:04:31.214" v="766" actId="20577"/>
          <ac:spMkLst>
            <pc:docMk/>
            <pc:sldMk cId="1773129042" sldId="264"/>
            <ac:spMk id="3" creationId="{35777F4F-586C-4E51-97B7-8C265AC4E10A}"/>
          </ac:spMkLst>
        </pc:spChg>
      </pc:sldChg>
      <pc:sldChg chg="delSp modSp">
        <pc:chgData name="Eakerns, Zachary" userId="S::zachary.eakerns@ttu.edu::f13e326a-83f9-4bab-9706-f5d04955d1f3" providerId="AD" clId="Web-{74C3E901-2184-2C88-1223-FA1E3BAD2542}" dt="2018-10-24T00:03:54.996" v="737" actId="20577"/>
        <pc:sldMkLst>
          <pc:docMk/>
          <pc:sldMk cId="1186821332" sldId="266"/>
        </pc:sldMkLst>
        <pc:spChg chg="mod">
          <ac:chgData name="Eakerns, Zachary" userId="S::zachary.eakerns@ttu.edu::f13e326a-83f9-4bab-9706-f5d04955d1f3" providerId="AD" clId="Web-{74C3E901-2184-2C88-1223-FA1E3BAD2542}" dt="2018-10-24T00:02:19.012" v="564" actId="20577"/>
          <ac:spMkLst>
            <pc:docMk/>
            <pc:sldMk cId="1186821332" sldId="266"/>
            <ac:spMk id="2" creationId="{A719848A-F07F-4FB9-A417-A75E85279010}"/>
          </ac:spMkLst>
        </pc:spChg>
        <pc:spChg chg="mod">
          <ac:chgData name="Eakerns, Zachary" userId="S::zachary.eakerns@ttu.edu::f13e326a-83f9-4bab-9706-f5d04955d1f3" providerId="AD" clId="Web-{74C3E901-2184-2C88-1223-FA1E3BAD2542}" dt="2018-10-24T00:03:54.996" v="737" actId="20577"/>
          <ac:spMkLst>
            <pc:docMk/>
            <pc:sldMk cId="1186821332" sldId="266"/>
            <ac:spMk id="3" creationId="{E47DB690-1B6E-4E65-B802-1BDF6B7B09A2}"/>
          </ac:spMkLst>
        </pc:spChg>
        <pc:picChg chg="del">
          <ac:chgData name="Eakerns, Zachary" userId="S::zachary.eakerns@ttu.edu::f13e326a-83f9-4bab-9706-f5d04955d1f3" providerId="AD" clId="Web-{74C3E901-2184-2C88-1223-FA1E3BAD2542}" dt="2018-10-24T00:02:09.965" v="551"/>
          <ac:picMkLst>
            <pc:docMk/>
            <pc:sldMk cId="1186821332" sldId="266"/>
            <ac:picMk id="5" creationId="{5FAEFD7F-BE10-4671-B1A2-5C2D1DCF1C14}"/>
          </ac:picMkLst>
        </pc:picChg>
        <pc:picChg chg="del">
          <ac:chgData name="Eakerns, Zachary" userId="S::zachary.eakerns@ttu.edu::f13e326a-83f9-4bab-9706-f5d04955d1f3" providerId="AD" clId="Web-{74C3E901-2184-2C88-1223-FA1E3BAD2542}" dt="2018-10-24T00:02:09.215" v="550"/>
          <ac:picMkLst>
            <pc:docMk/>
            <pc:sldMk cId="1186821332" sldId="266"/>
            <ac:picMk id="7" creationId="{712D2B02-F4FF-4777-979C-9D52965EE931}"/>
          </ac:picMkLst>
        </pc:picChg>
      </pc:sldChg>
      <pc:sldChg chg="ord">
        <pc:chgData name="Eakerns, Zachary" userId="S::zachary.eakerns@ttu.edu::f13e326a-83f9-4bab-9706-f5d04955d1f3" providerId="AD" clId="Web-{74C3E901-2184-2C88-1223-FA1E3BAD2542}" dt="2018-10-23T23:44:12.273" v="6"/>
        <pc:sldMkLst>
          <pc:docMk/>
          <pc:sldMk cId="1196366798" sldId="269"/>
        </pc:sldMkLst>
      </pc:sldChg>
      <pc:sldChg chg="ord">
        <pc:chgData name="Eakerns, Zachary" userId="S::zachary.eakerns@ttu.edu::f13e326a-83f9-4bab-9706-f5d04955d1f3" providerId="AD" clId="Web-{74C3E901-2184-2C88-1223-FA1E3BAD2542}" dt="2018-10-23T23:44:12.273" v="5"/>
        <pc:sldMkLst>
          <pc:docMk/>
          <pc:sldMk cId="21044488" sldId="270"/>
        </pc:sldMkLst>
      </pc:sldChg>
      <pc:sldChg chg="ord">
        <pc:chgData name="Eakerns, Zachary" userId="S::zachary.eakerns@ttu.edu::f13e326a-83f9-4bab-9706-f5d04955d1f3" providerId="AD" clId="Web-{74C3E901-2184-2C88-1223-FA1E3BAD2542}" dt="2018-10-23T23:44:12.273" v="4"/>
        <pc:sldMkLst>
          <pc:docMk/>
          <pc:sldMk cId="2328886855" sldId="271"/>
        </pc:sldMkLst>
      </pc:sldChg>
      <pc:sldChg chg="ord">
        <pc:chgData name="Eakerns, Zachary" userId="S::zachary.eakerns@ttu.edu::f13e326a-83f9-4bab-9706-f5d04955d1f3" providerId="AD" clId="Web-{74C3E901-2184-2C88-1223-FA1E3BAD2542}" dt="2018-10-23T23:44:12.273" v="3"/>
        <pc:sldMkLst>
          <pc:docMk/>
          <pc:sldMk cId="2752500054" sldId="272"/>
        </pc:sldMkLst>
      </pc:sldChg>
      <pc:sldChg chg="modSp">
        <pc:chgData name="Eakerns, Zachary" userId="S::zachary.eakerns@ttu.edu::f13e326a-83f9-4bab-9706-f5d04955d1f3" providerId="AD" clId="Web-{74C3E901-2184-2C88-1223-FA1E3BAD2542}" dt="2018-10-24T00:04:19.277" v="763" actId="20577"/>
        <pc:sldMkLst>
          <pc:docMk/>
          <pc:sldMk cId="1220938954" sldId="275"/>
        </pc:sldMkLst>
        <pc:spChg chg="mod">
          <ac:chgData name="Eakerns, Zachary" userId="S::zachary.eakerns@ttu.edu::f13e326a-83f9-4bab-9706-f5d04955d1f3" providerId="AD" clId="Web-{74C3E901-2184-2C88-1223-FA1E3BAD2542}" dt="2018-10-24T00:04:19.277" v="763" actId="20577"/>
          <ac:spMkLst>
            <pc:docMk/>
            <pc:sldMk cId="1220938954" sldId="275"/>
            <ac:spMk id="10" creationId="{69C38BC7-74FD-443F-8506-B28899AF1DBA}"/>
          </ac:spMkLst>
        </pc:spChg>
      </pc:sldChg>
      <pc:sldChg chg="del">
        <pc:chgData name="Eakerns, Zachary" userId="S::zachary.eakerns@ttu.edu::f13e326a-83f9-4bab-9706-f5d04955d1f3" providerId="AD" clId="Web-{74C3E901-2184-2C88-1223-FA1E3BAD2542}" dt="2018-10-23T23:55:07.010" v="478"/>
        <pc:sldMkLst>
          <pc:docMk/>
          <pc:sldMk cId="1442615810" sldId="285"/>
        </pc:sldMkLst>
      </pc:sldChg>
      <pc:sldChg chg="addSp delSp modSp addAnim modAnim">
        <pc:chgData name="Eakerns, Zachary" userId="S::zachary.eakerns@ttu.edu::f13e326a-83f9-4bab-9706-f5d04955d1f3" providerId="AD" clId="Web-{74C3E901-2184-2C88-1223-FA1E3BAD2542}" dt="2018-10-23T23:59:20.496" v="540"/>
        <pc:sldMkLst>
          <pc:docMk/>
          <pc:sldMk cId="1139438409" sldId="286"/>
        </pc:sldMkLst>
        <pc:spChg chg="mod">
          <ac:chgData name="Eakerns, Zachary" userId="S::zachary.eakerns@ttu.edu::f13e326a-83f9-4bab-9706-f5d04955d1f3" providerId="AD" clId="Web-{74C3E901-2184-2C88-1223-FA1E3BAD2542}" dt="2018-10-23T23:55:26.651" v="489" actId="20577"/>
          <ac:spMkLst>
            <pc:docMk/>
            <pc:sldMk cId="1139438409" sldId="286"/>
            <ac:spMk id="2" creationId="{149C0CC6-A28B-4888-A567-6C686CA759F9}"/>
          </ac:spMkLst>
        </pc:spChg>
        <pc:spChg chg="del mod">
          <ac:chgData name="Eakerns, Zachary" userId="S::zachary.eakerns@ttu.edu::f13e326a-83f9-4bab-9706-f5d04955d1f3" providerId="AD" clId="Web-{74C3E901-2184-2C88-1223-FA1E3BAD2542}" dt="2018-10-23T23:56:04.778" v="496"/>
          <ac:spMkLst>
            <pc:docMk/>
            <pc:sldMk cId="1139438409" sldId="286"/>
            <ac:spMk id="3" creationId="{BCCACE8C-994D-433A-B99D-D18725D78579}"/>
          </ac:spMkLst>
        </pc:spChg>
        <pc:spChg chg="add mod">
          <ac:chgData name="Eakerns, Zachary" userId="S::zachary.eakerns@ttu.edu::f13e326a-83f9-4bab-9706-f5d04955d1f3" providerId="AD" clId="Web-{74C3E901-2184-2C88-1223-FA1E3BAD2542}" dt="2018-10-23T23:58:36.340" v="521" actId="1076"/>
          <ac:spMkLst>
            <pc:docMk/>
            <pc:sldMk cId="1139438409" sldId="286"/>
            <ac:spMk id="13" creationId="{4D5F658A-FACC-4E99-88FB-58248297AF3D}"/>
          </ac:spMkLst>
        </pc:spChg>
        <pc:spChg chg="add mod">
          <ac:chgData name="Eakerns, Zachary" userId="S::zachary.eakerns@ttu.edu::f13e326a-83f9-4bab-9706-f5d04955d1f3" providerId="AD" clId="Web-{74C3E901-2184-2C88-1223-FA1E3BAD2542}" dt="2018-10-23T23:58:50.356" v="526" actId="14100"/>
          <ac:spMkLst>
            <pc:docMk/>
            <pc:sldMk cId="1139438409" sldId="286"/>
            <ac:spMk id="14" creationId="{E9BA61FD-E44D-42E0-B449-596E45E33DE2}"/>
          </ac:spMkLst>
        </pc:spChg>
        <pc:spChg chg="add mod">
          <ac:chgData name="Eakerns, Zachary" userId="S::zachary.eakerns@ttu.edu::f13e326a-83f9-4bab-9706-f5d04955d1f3" providerId="AD" clId="Web-{74C3E901-2184-2C88-1223-FA1E3BAD2542}" dt="2018-10-23T23:59:00.793" v="530" actId="14100"/>
          <ac:spMkLst>
            <pc:docMk/>
            <pc:sldMk cId="1139438409" sldId="286"/>
            <ac:spMk id="15" creationId="{5515BB99-638C-4E07-A55B-D7B2C2D52B91}"/>
          </ac:spMkLst>
        </pc:spChg>
        <pc:picChg chg="del">
          <ac:chgData name="Eakerns, Zachary" userId="S::zachary.eakerns@ttu.edu::f13e326a-83f9-4bab-9706-f5d04955d1f3" providerId="AD" clId="Web-{74C3E901-2184-2C88-1223-FA1E3BAD2542}" dt="2018-10-23T23:55:33.026" v="492"/>
          <ac:picMkLst>
            <pc:docMk/>
            <pc:sldMk cId="1139438409" sldId="286"/>
            <ac:picMk id="4" creationId="{C44FDEF3-74CF-43A2-9234-F6143BB77F1E}"/>
          </ac:picMkLst>
        </pc:picChg>
        <pc:picChg chg="add mod ord">
          <ac:chgData name="Eakerns, Zachary" userId="S::zachary.eakerns@ttu.edu::f13e326a-83f9-4bab-9706-f5d04955d1f3" providerId="AD" clId="Web-{74C3E901-2184-2C88-1223-FA1E3BAD2542}" dt="2018-10-23T23:56:07.309" v="497" actId="1076"/>
          <ac:picMkLst>
            <pc:docMk/>
            <pc:sldMk cId="1139438409" sldId="286"/>
            <ac:picMk id="6" creationId="{9D1FEE41-1DDA-4590-8589-1D2E105DCD4B}"/>
          </ac:picMkLst>
        </pc:picChg>
        <pc:picChg chg="del">
          <ac:chgData name="Eakerns, Zachary" userId="S::zachary.eakerns@ttu.edu::f13e326a-83f9-4bab-9706-f5d04955d1f3" providerId="AD" clId="Web-{74C3E901-2184-2C88-1223-FA1E3BAD2542}" dt="2018-10-23T23:55:32.213" v="491"/>
          <ac:picMkLst>
            <pc:docMk/>
            <pc:sldMk cId="1139438409" sldId="286"/>
            <ac:picMk id="8" creationId="{8DBA647A-7D22-4F9C-8EB3-3E409A4223EC}"/>
          </ac:picMkLst>
        </pc:picChg>
        <pc:picChg chg="add mod">
          <ac:chgData name="Eakerns, Zachary" userId="S::zachary.eakerns@ttu.edu::f13e326a-83f9-4bab-9706-f5d04955d1f3" providerId="AD" clId="Web-{74C3E901-2184-2C88-1223-FA1E3BAD2542}" dt="2018-10-23T23:57:51.809" v="512" actId="1076"/>
          <ac:picMkLst>
            <pc:docMk/>
            <pc:sldMk cId="1139438409" sldId="286"/>
            <ac:picMk id="9" creationId="{EA1BBB5D-3B76-44FE-A5E0-9724CAABA7B1}"/>
          </ac:picMkLst>
        </pc:picChg>
        <pc:picChg chg="add mod">
          <ac:chgData name="Eakerns, Zachary" userId="S::zachary.eakerns@ttu.edu::f13e326a-83f9-4bab-9706-f5d04955d1f3" providerId="AD" clId="Web-{74C3E901-2184-2C88-1223-FA1E3BAD2542}" dt="2018-10-23T23:57:47.950" v="511" actId="1076"/>
          <ac:picMkLst>
            <pc:docMk/>
            <pc:sldMk cId="1139438409" sldId="286"/>
            <ac:picMk id="11" creationId="{59A11F8E-07E6-431C-AB8B-1DF26AED2A40}"/>
          </ac:picMkLst>
        </pc:picChg>
      </pc:sldChg>
      <pc:sldChg chg="ord">
        <pc:chgData name="Eakerns, Zachary" userId="S::zachary.eakerns@ttu.edu::f13e326a-83f9-4bab-9706-f5d04955d1f3" providerId="AD" clId="Web-{74C3E901-2184-2C88-1223-FA1E3BAD2542}" dt="2018-10-23T23:44:12.273" v="7"/>
        <pc:sldMkLst>
          <pc:docMk/>
          <pc:sldMk cId="1302641414" sldId="288"/>
        </pc:sldMkLst>
      </pc:sldChg>
      <pc:sldChg chg="ord">
        <pc:chgData name="Eakerns, Zachary" userId="S::zachary.eakerns@ttu.edu::f13e326a-83f9-4bab-9706-f5d04955d1f3" providerId="AD" clId="Web-{74C3E901-2184-2C88-1223-FA1E3BAD2542}" dt="2018-10-23T23:44:12.273" v="2"/>
        <pc:sldMkLst>
          <pc:docMk/>
          <pc:sldMk cId="911731329" sldId="289"/>
        </pc:sldMkLst>
      </pc:sldChg>
      <pc:sldChg chg="ord">
        <pc:chgData name="Eakerns, Zachary" userId="S::zachary.eakerns@ttu.edu::f13e326a-83f9-4bab-9706-f5d04955d1f3" providerId="AD" clId="Web-{74C3E901-2184-2C88-1223-FA1E3BAD2542}" dt="2018-10-23T23:44:12.273" v="1"/>
        <pc:sldMkLst>
          <pc:docMk/>
          <pc:sldMk cId="29376278" sldId="298"/>
        </pc:sldMkLst>
      </pc:sldChg>
      <pc:sldChg chg="ord">
        <pc:chgData name="Eakerns, Zachary" userId="S::zachary.eakerns@ttu.edu::f13e326a-83f9-4bab-9706-f5d04955d1f3" providerId="AD" clId="Web-{74C3E901-2184-2C88-1223-FA1E3BAD2542}" dt="2018-10-23T23:44:12.273" v="0"/>
        <pc:sldMkLst>
          <pc:docMk/>
          <pc:sldMk cId="45956825" sldId="299"/>
        </pc:sldMkLst>
      </pc:sldChg>
    </pc:docChg>
  </pc:docChgLst>
  <pc:docChgLst>
    <pc:chgData name="McClung, Zarka" userId="S::zarka.mcclung@ttu.edu::a7256411-3527-4684-8d99-fca6f9fffdc8" providerId="AD" clId="Web-{D5D042CE-BB58-4B6C-83A5-FA0F6CEA67E0}"/>
    <pc:docChg chg="addSld modSld">
      <pc:chgData name="McClung, Zarka" userId="S::zarka.mcclung@ttu.edu::a7256411-3527-4684-8d99-fca6f9fffdc8" providerId="AD" clId="Web-{D5D042CE-BB58-4B6C-83A5-FA0F6CEA67E0}" dt="2018-09-23T21:26:24.551" v="15"/>
      <pc:docMkLst>
        <pc:docMk/>
      </pc:docMkLst>
      <pc:sldChg chg="modSp">
        <pc:chgData name="McClung, Zarka" userId="S::zarka.mcclung@ttu.edu::a7256411-3527-4684-8d99-fca6f9fffdc8" providerId="AD" clId="Web-{D5D042CE-BB58-4B6C-83A5-FA0F6CEA67E0}" dt="2018-09-23T21:18:29.564" v="13" actId="20577"/>
        <pc:sldMkLst>
          <pc:docMk/>
          <pc:sldMk cId="109857222" sldId="256"/>
        </pc:sldMkLst>
        <pc:spChg chg="mod">
          <ac:chgData name="McClung, Zarka" userId="S::zarka.mcclung@ttu.edu::a7256411-3527-4684-8d99-fca6f9fffdc8" providerId="AD" clId="Web-{D5D042CE-BB58-4B6C-83A5-FA0F6CEA67E0}" dt="2018-09-23T21:17:49.939" v="4" actId="20577"/>
          <ac:spMkLst>
            <pc:docMk/>
            <pc:sldMk cId="109857222" sldId="256"/>
            <ac:spMk id="2" creationId="{00000000-0000-0000-0000-000000000000}"/>
          </ac:spMkLst>
        </pc:spChg>
        <pc:spChg chg="mod">
          <ac:chgData name="McClung, Zarka" userId="S::zarka.mcclung@ttu.edu::a7256411-3527-4684-8d99-fca6f9fffdc8" providerId="AD" clId="Web-{D5D042CE-BB58-4B6C-83A5-FA0F6CEA67E0}" dt="2018-09-23T21:18:29.564" v="13" actId="20577"/>
          <ac:spMkLst>
            <pc:docMk/>
            <pc:sldMk cId="109857222" sldId="256"/>
            <ac:spMk id="3" creationId="{00000000-0000-0000-0000-000000000000}"/>
          </ac:spMkLst>
        </pc:spChg>
      </pc:sldChg>
    </pc:docChg>
  </pc:docChgLst>
  <pc:docChgLst>
    <pc:chgData name="Satterla, John" userId="S::john.satterla@ttu.edu::1803870d-eb77-4cce-8b0e-637fe5001cee" providerId="AD" clId="Web-{60710A1C-FC6A-2FEC-255E-BB746B8FA01B}"/>
    <pc:docChg chg="modSld">
      <pc:chgData name="Satterla, John" userId="S::john.satterla@ttu.edu::1803870d-eb77-4cce-8b0e-637fe5001cee" providerId="AD" clId="Web-{60710A1C-FC6A-2FEC-255E-BB746B8FA01B}" dt="2018-12-01T12:14:14.341" v="216" actId="1076"/>
      <pc:docMkLst>
        <pc:docMk/>
      </pc:docMkLst>
      <pc:sldChg chg="addSp delSp modSp">
        <pc:chgData name="Satterla, John" userId="S::john.satterla@ttu.edu::1803870d-eb77-4cce-8b0e-637fe5001cee" providerId="AD" clId="Web-{60710A1C-FC6A-2FEC-255E-BB746B8FA01B}" dt="2018-12-01T12:14:14.341" v="216" actId="1076"/>
        <pc:sldMkLst>
          <pc:docMk/>
          <pc:sldMk cId="29376278" sldId="298"/>
        </pc:sldMkLst>
        <pc:spChg chg="mod">
          <ac:chgData name="Satterla, John" userId="S::john.satterla@ttu.edu::1803870d-eb77-4cce-8b0e-637fe5001cee" providerId="AD" clId="Web-{60710A1C-FC6A-2FEC-255E-BB746B8FA01B}" dt="2018-12-01T12:09:40.822" v="26" actId="20577"/>
          <ac:spMkLst>
            <pc:docMk/>
            <pc:sldMk cId="29376278" sldId="298"/>
            <ac:spMk id="2" creationId="{113A61FD-29B0-4AC7-9355-22195E478E0F}"/>
          </ac:spMkLst>
        </pc:spChg>
        <pc:spChg chg="mod">
          <ac:chgData name="Satterla, John" userId="S::john.satterla@ttu.edu::1803870d-eb77-4cce-8b0e-637fe5001cee" providerId="AD" clId="Web-{60710A1C-FC6A-2FEC-255E-BB746B8FA01B}" dt="2018-12-01T12:13:58.200" v="208" actId="20577"/>
          <ac:spMkLst>
            <pc:docMk/>
            <pc:sldMk cId="29376278" sldId="298"/>
            <ac:spMk id="3" creationId="{357182DF-21A5-4EDB-B087-0B0E00F0DC54}"/>
          </ac:spMkLst>
        </pc:spChg>
        <pc:spChg chg="mod">
          <ac:chgData name="Satterla, John" userId="S::john.satterla@ttu.edu::1803870d-eb77-4cce-8b0e-637fe5001cee" providerId="AD" clId="Web-{60710A1C-FC6A-2FEC-255E-BB746B8FA01B}" dt="2018-12-01T12:14:14.341" v="215" actId="1076"/>
          <ac:spMkLst>
            <pc:docMk/>
            <pc:sldMk cId="29376278" sldId="298"/>
            <ac:spMk id="6" creationId="{B07BD2E0-62FF-42B9-B2FE-3D1547EAF071}"/>
          </ac:spMkLst>
        </pc:spChg>
        <pc:spChg chg="mod">
          <ac:chgData name="Satterla, John" userId="S::john.satterla@ttu.edu::1803870d-eb77-4cce-8b0e-637fe5001cee" providerId="AD" clId="Web-{60710A1C-FC6A-2FEC-255E-BB746B8FA01B}" dt="2018-12-01T12:14:14.326" v="214" actId="1076"/>
          <ac:spMkLst>
            <pc:docMk/>
            <pc:sldMk cId="29376278" sldId="298"/>
            <ac:spMk id="10" creationId="{9C46BAAE-3864-4F7F-B5BE-831183A792A8}"/>
          </ac:spMkLst>
        </pc:spChg>
        <pc:spChg chg="mod">
          <ac:chgData name="Satterla, John" userId="S::john.satterla@ttu.edu::1803870d-eb77-4cce-8b0e-637fe5001cee" providerId="AD" clId="Web-{60710A1C-FC6A-2FEC-255E-BB746B8FA01B}" dt="2018-12-01T12:14:14.341" v="216" actId="1076"/>
          <ac:spMkLst>
            <pc:docMk/>
            <pc:sldMk cId="29376278" sldId="298"/>
            <ac:spMk id="11" creationId="{6DA437E2-FDE1-42BA-8473-F3AA05386587}"/>
          </ac:spMkLst>
        </pc:spChg>
        <pc:spChg chg="del mod">
          <ac:chgData name="Satterla, John" userId="S::john.satterla@ttu.edu::1803870d-eb77-4cce-8b0e-637fe5001cee" providerId="AD" clId="Web-{60710A1C-FC6A-2FEC-255E-BB746B8FA01B}" dt="2018-12-01T12:10:59.873" v="52"/>
          <ac:spMkLst>
            <pc:docMk/>
            <pc:sldMk cId="29376278" sldId="298"/>
            <ac:spMk id="12" creationId="{78A2E26B-9C6E-443C-BBD8-DE0D395045DF}"/>
          </ac:spMkLst>
        </pc:spChg>
        <pc:picChg chg="mod">
          <ac:chgData name="Satterla, John" userId="S::john.satterla@ttu.edu::1803870d-eb77-4cce-8b0e-637fe5001cee" providerId="AD" clId="Web-{60710A1C-FC6A-2FEC-255E-BB746B8FA01B}" dt="2018-12-01T12:14:14.310" v="211" actId="1076"/>
          <ac:picMkLst>
            <pc:docMk/>
            <pc:sldMk cId="29376278" sldId="298"/>
            <ac:picMk id="5" creationId="{1D336324-E275-4DF1-86AE-51A3C648C7C9}"/>
          </ac:picMkLst>
        </pc:picChg>
        <pc:picChg chg="add mod">
          <ac:chgData name="Satterla, John" userId="S::john.satterla@ttu.edu::1803870d-eb77-4cce-8b0e-637fe5001cee" providerId="AD" clId="Web-{60710A1C-FC6A-2FEC-255E-BB746B8FA01B}" dt="2018-12-01T12:12:18.508" v="96" actId="1076"/>
          <ac:picMkLst>
            <pc:docMk/>
            <pc:sldMk cId="29376278" sldId="298"/>
            <ac:picMk id="8" creationId="{BB84B9E7-18C3-4A18-8E5C-9952D95B24A7}"/>
          </ac:picMkLst>
        </pc:picChg>
        <pc:cxnChg chg="mod">
          <ac:chgData name="Satterla, John" userId="S::john.satterla@ttu.edu::1803870d-eb77-4cce-8b0e-637fe5001cee" providerId="AD" clId="Web-{60710A1C-FC6A-2FEC-255E-BB746B8FA01B}" dt="2018-12-01T12:14:14.310" v="212" actId="1076"/>
          <ac:cxnSpMkLst>
            <pc:docMk/>
            <pc:sldMk cId="29376278" sldId="298"/>
            <ac:cxnSpMk id="9" creationId="{42E5051D-55A7-498E-A9CA-3E18934B6E3F}"/>
          </ac:cxnSpMkLst>
        </pc:cxnChg>
        <pc:cxnChg chg="del mod">
          <ac:chgData name="Satterla, John" userId="S::john.satterla@ttu.edu::1803870d-eb77-4cce-8b0e-637fe5001cee" providerId="AD" clId="Web-{60710A1C-FC6A-2FEC-255E-BB746B8FA01B}" dt="2018-12-01T12:10:59.873" v="51"/>
          <ac:cxnSpMkLst>
            <pc:docMk/>
            <pc:sldMk cId="29376278" sldId="298"/>
            <ac:cxnSpMk id="15" creationId="{0EAE2052-F413-48D9-9F22-2EFF47BDA3AF}"/>
          </ac:cxnSpMkLst>
        </pc:cxnChg>
        <pc:cxnChg chg="mod">
          <ac:chgData name="Satterla, John" userId="S::john.satterla@ttu.edu::1803870d-eb77-4cce-8b0e-637fe5001cee" providerId="AD" clId="Web-{60710A1C-FC6A-2FEC-255E-BB746B8FA01B}" dt="2018-12-01T12:14:14.326" v="213" actId="1076"/>
          <ac:cxnSpMkLst>
            <pc:docMk/>
            <pc:sldMk cId="29376278" sldId="298"/>
            <ac:cxnSpMk id="16" creationId="{FBF52E88-9400-44CE-B482-CA7E8C1841D9}"/>
          </ac:cxnSpMkLst>
        </pc:cxnChg>
      </pc:sldChg>
    </pc:docChg>
  </pc:docChgLst>
  <pc:docChgLst>
    <pc:chgData name="Eakerns, Zachary" userId="S::zachary.eakerns@ttu.edu::f13e326a-83f9-4bab-9706-f5d04955d1f3" providerId="AD" clId="Web-{E3ED0645-1016-407F-B4FF-312BAB47846D}"/>
    <pc:docChg chg="addSld delSld modSld sldOrd">
      <pc:chgData name="Eakerns, Zachary" userId="S::zachary.eakerns@ttu.edu::f13e326a-83f9-4bab-9706-f5d04955d1f3" providerId="AD" clId="Web-{E3ED0645-1016-407F-B4FF-312BAB47846D}" dt="2018-10-02T20:57:49.861" v="342"/>
      <pc:docMkLst>
        <pc:docMk/>
      </pc:docMkLst>
      <pc:sldChg chg="modSp">
        <pc:chgData name="Eakerns, Zachary" userId="S::zachary.eakerns@ttu.edu::f13e326a-83f9-4bab-9706-f5d04955d1f3" providerId="AD" clId="Web-{E3ED0645-1016-407F-B4FF-312BAB47846D}" dt="2018-10-02T20:56:35.298" v="286" actId="20577"/>
        <pc:sldMkLst>
          <pc:docMk/>
          <pc:sldMk cId="1773129042" sldId="264"/>
        </pc:sldMkLst>
        <pc:spChg chg="mod">
          <ac:chgData name="Eakerns, Zachary" userId="S::zachary.eakerns@ttu.edu::f13e326a-83f9-4bab-9706-f5d04955d1f3" providerId="AD" clId="Web-{E3ED0645-1016-407F-B4FF-312BAB47846D}" dt="2018-10-02T20:56:35.298" v="286" actId="20577"/>
          <ac:spMkLst>
            <pc:docMk/>
            <pc:sldMk cId="1773129042" sldId="264"/>
            <ac:spMk id="3" creationId="{35777F4F-586C-4E51-97B7-8C265AC4E10A}"/>
          </ac:spMkLst>
        </pc:spChg>
      </pc:sldChg>
      <pc:sldChg chg="addSp modSp">
        <pc:chgData name="Eakerns, Zachary" userId="S::zachary.eakerns@ttu.edu::f13e326a-83f9-4bab-9706-f5d04955d1f3" providerId="AD" clId="Web-{E3ED0645-1016-407F-B4FF-312BAB47846D}" dt="2018-10-02T20:55:06.828" v="283" actId="1076"/>
        <pc:sldMkLst>
          <pc:docMk/>
          <pc:sldMk cId="1186821332" sldId="266"/>
        </pc:sldMkLst>
        <pc:spChg chg="mod">
          <ac:chgData name="Eakerns, Zachary" userId="S::zachary.eakerns@ttu.edu::f13e326a-83f9-4bab-9706-f5d04955d1f3" providerId="AD" clId="Web-{E3ED0645-1016-407F-B4FF-312BAB47846D}" dt="2018-10-02T20:53:41.031" v="264" actId="20577"/>
          <ac:spMkLst>
            <pc:docMk/>
            <pc:sldMk cId="1186821332" sldId="266"/>
            <ac:spMk id="2" creationId="{A719848A-F07F-4FB9-A417-A75E85279010}"/>
          </ac:spMkLst>
        </pc:spChg>
        <pc:spChg chg="mod">
          <ac:chgData name="Eakerns, Zachary" userId="S::zachary.eakerns@ttu.edu::f13e326a-83f9-4bab-9706-f5d04955d1f3" providerId="AD" clId="Web-{E3ED0645-1016-407F-B4FF-312BAB47846D}" dt="2018-10-02T20:53:36.390" v="262" actId="20577"/>
          <ac:spMkLst>
            <pc:docMk/>
            <pc:sldMk cId="1186821332" sldId="266"/>
            <ac:spMk id="3" creationId="{E47DB690-1B6E-4E65-B802-1BDF6B7B09A2}"/>
          </ac:spMkLst>
        </pc:spChg>
        <pc:picChg chg="add mod">
          <ac:chgData name="Eakerns, Zachary" userId="S::zachary.eakerns@ttu.edu::f13e326a-83f9-4bab-9706-f5d04955d1f3" providerId="AD" clId="Web-{E3ED0645-1016-407F-B4FF-312BAB47846D}" dt="2018-10-02T20:54:34.016" v="277" actId="1076"/>
          <ac:picMkLst>
            <pc:docMk/>
            <pc:sldMk cId="1186821332" sldId="266"/>
            <ac:picMk id="5" creationId="{5FAEFD7F-BE10-4671-B1A2-5C2D1DCF1C14}"/>
          </ac:picMkLst>
        </pc:picChg>
        <pc:picChg chg="add mod">
          <ac:chgData name="Eakerns, Zachary" userId="S::zachary.eakerns@ttu.edu::f13e326a-83f9-4bab-9706-f5d04955d1f3" providerId="AD" clId="Web-{E3ED0645-1016-407F-B4FF-312BAB47846D}" dt="2018-10-02T20:55:06.828" v="283" actId="1076"/>
          <ac:picMkLst>
            <pc:docMk/>
            <pc:sldMk cId="1186821332" sldId="266"/>
            <ac:picMk id="7" creationId="{712D2B02-F4FF-4777-979C-9D52965EE931}"/>
          </ac:picMkLst>
        </pc:picChg>
      </pc:sldChg>
      <pc:sldChg chg="modSp">
        <pc:chgData name="Eakerns, Zachary" userId="S::zachary.eakerns@ttu.edu::f13e326a-83f9-4bab-9706-f5d04955d1f3" providerId="AD" clId="Web-{E3ED0645-1016-407F-B4FF-312BAB47846D}" dt="2018-10-02T20:57:13.782" v="328" actId="20577"/>
        <pc:sldMkLst>
          <pc:docMk/>
          <pc:sldMk cId="1220938954" sldId="275"/>
        </pc:sldMkLst>
        <pc:spChg chg="mod">
          <ac:chgData name="Eakerns, Zachary" userId="S::zachary.eakerns@ttu.edu::f13e326a-83f9-4bab-9706-f5d04955d1f3" providerId="AD" clId="Web-{E3ED0645-1016-407F-B4FF-312BAB47846D}" dt="2018-10-02T20:57:13.782" v="328" actId="20577"/>
          <ac:spMkLst>
            <pc:docMk/>
            <pc:sldMk cId="1220938954" sldId="275"/>
            <ac:spMk id="10" creationId="{69C38BC7-74FD-443F-8506-B28899AF1DBA}"/>
          </ac:spMkLst>
        </pc:spChg>
      </pc:sldChg>
      <pc:sldChg chg="addSp delSp">
        <pc:chgData name="Eakerns, Zachary" userId="S::zachary.eakerns@ttu.edu::f13e326a-83f9-4bab-9706-f5d04955d1f3" providerId="AD" clId="Web-{E3ED0645-1016-407F-B4FF-312BAB47846D}" dt="2018-10-02T20:57:42.095" v="339"/>
        <pc:sldMkLst>
          <pc:docMk/>
          <pc:sldMk cId="2504347316" sldId="279"/>
        </pc:sldMkLst>
        <pc:picChg chg="del">
          <ac:chgData name="Eakerns, Zachary" userId="S::zachary.eakerns@ttu.edu::f13e326a-83f9-4bab-9706-f5d04955d1f3" providerId="AD" clId="Web-{E3ED0645-1016-407F-B4FF-312BAB47846D}" dt="2018-10-02T20:57:29.829" v="333"/>
          <ac:picMkLst>
            <pc:docMk/>
            <pc:sldMk cId="2504347316" sldId="279"/>
            <ac:picMk id="5" creationId="{FEFF0B23-4A9E-438E-AEC2-4565188362C3}"/>
          </ac:picMkLst>
        </pc:picChg>
        <pc:picChg chg="add del">
          <ac:chgData name="Eakerns, Zachary" userId="S::zachary.eakerns@ttu.edu::f13e326a-83f9-4bab-9706-f5d04955d1f3" providerId="AD" clId="Web-{E3ED0645-1016-407F-B4FF-312BAB47846D}" dt="2018-10-02T20:57:42.095" v="339"/>
          <ac:picMkLst>
            <pc:docMk/>
            <pc:sldMk cId="2504347316" sldId="279"/>
            <ac:picMk id="6" creationId="{A3873052-AEFE-4DF4-A649-35C6D0AF475C}"/>
          </ac:picMkLst>
        </pc:picChg>
      </pc:sldChg>
      <pc:sldChg chg="delSp">
        <pc:chgData name="Eakerns, Zachary" userId="S::zachary.eakerns@ttu.edu::f13e326a-83f9-4bab-9706-f5d04955d1f3" providerId="AD" clId="Web-{E3ED0645-1016-407F-B4FF-312BAB47846D}" dt="2018-10-02T20:57:24.595" v="331"/>
        <pc:sldMkLst>
          <pc:docMk/>
          <pc:sldMk cId="1836414708" sldId="280"/>
        </pc:sldMkLst>
        <pc:picChg chg="del">
          <ac:chgData name="Eakerns, Zachary" userId="S::zachary.eakerns@ttu.edu::f13e326a-83f9-4bab-9706-f5d04955d1f3" providerId="AD" clId="Web-{E3ED0645-1016-407F-B4FF-312BAB47846D}" dt="2018-10-02T20:57:24.595" v="331"/>
          <ac:picMkLst>
            <pc:docMk/>
            <pc:sldMk cId="1836414708" sldId="280"/>
            <ac:picMk id="3" creationId="{9FCCC5BA-35EE-4EA9-B492-54BBFE3CC09F}"/>
          </ac:picMkLst>
        </pc:picChg>
      </pc:sldChg>
      <pc:sldChg chg="addSp delSp modSp">
        <pc:chgData name="Eakerns, Zachary" userId="S::zachary.eakerns@ttu.edu::f13e326a-83f9-4bab-9706-f5d04955d1f3" providerId="AD" clId="Web-{E3ED0645-1016-407F-B4FF-312BAB47846D}" dt="2018-10-02T20:57:49.861" v="342"/>
        <pc:sldMkLst>
          <pc:docMk/>
          <pc:sldMk cId="656187332" sldId="281"/>
        </pc:sldMkLst>
        <pc:picChg chg="del">
          <ac:chgData name="Eakerns, Zachary" userId="S::zachary.eakerns@ttu.edu::f13e326a-83f9-4bab-9706-f5d04955d1f3" providerId="AD" clId="Web-{E3ED0645-1016-407F-B4FF-312BAB47846D}" dt="2018-10-02T20:57:27.892" v="332"/>
          <ac:picMkLst>
            <pc:docMk/>
            <pc:sldMk cId="656187332" sldId="281"/>
            <ac:picMk id="3" creationId="{721A6A3D-30E3-487D-AA3E-D8C273E82047}"/>
          </ac:picMkLst>
        </pc:picChg>
        <pc:picChg chg="del">
          <ac:chgData name="Eakerns, Zachary" userId="S::zachary.eakerns@ttu.edu::f13e326a-83f9-4bab-9706-f5d04955d1f3" providerId="AD" clId="Web-{E3ED0645-1016-407F-B4FF-312BAB47846D}" dt="2018-10-02T20:57:33.644" v="334"/>
          <ac:picMkLst>
            <pc:docMk/>
            <pc:sldMk cId="656187332" sldId="281"/>
            <ac:picMk id="5" creationId="{FEFF0B23-4A9E-438E-AEC2-4565188362C3}"/>
          </ac:picMkLst>
        </pc:picChg>
        <pc:picChg chg="add del">
          <ac:chgData name="Eakerns, Zachary" userId="S::zachary.eakerns@ttu.edu::f13e326a-83f9-4bab-9706-f5d04955d1f3" providerId="AD" clId="Web-{E3ED0645-1016-407F-B4FF-312BAB47846D}" dt="2018-10-02T20:57:49.861" v="342"/>
          <ac:picMkLst>
            <pc:docMk/>
            <pc:sldMk cId="656187332" sldId="281"/>
            <ac:picMk id="6" creationId="{A3873052-AEFE-4DF4-A649-35C6D0AF475C}"/>
          </ac:picMkLst>
        </pc:picChg>
        <pc:picChg chg="add del mod">
          <ac:chgData name="Eakerns, Zachary" userId="S::zachary.eakerns@ttu.edu::f13e326a-83f9-4bab-9706-f5d04955d1f3" providerId="AD" clId="Web-{E3ED0645-1016-407F-B4FF-312BAB47846D}" dt="2018-10-02T20:57:45.876" v="341" actId="1076"/>
          <ac:picMkLst>
            <pc:docMk/>
            <pc:sldMk cId="656187332" sldId="281"/>
            <ac:picMk id="7" creationId="{2A9EAB0C-047F-4DC6-9939-ECEA5594BDAA}"/>
          </ac:picMkLst>
        </pc:picChg>
      </pc:sldChg>
      <pc:sldChg chg="delSp">
        <pc:chgData name="Eakerns, Zachary" userId="S::zachary.eakerns@ttu.edu::f13e326a-83f9-4bab-9706-f5d04955d1f3" providerId="AD" clId="Web-{E3ED0645-1016-407F-B4FF-312BAB47846D}" dt="2018-10-02T20:57:22.486" v="330"/>
        <pc:sldMkLst>
          <pc:docMk/>
          <pc:sldMk cId="2349676374" sldId="282"/>
        </pc:sldMkLst>
        <pc:picChg chg="del">
          <ac:chgData name="Eakerns, Zachary" userId="S::zachary.eakerns@ttu.edu::f13e326a-83f9-4bab-9706-f5d04955d1f3" providerId="AD" clId="Web-{E3ED0645-1016-407F-B4FF-312BAB47846D}" dt="2018-10-02T20:57:22.486" v="330"/>
          <ac:picMkLst>
            <pc:docMk/>
            <pc:sldMk cId="2349676374" sldId="282"/>
            <ac:picMk id="5" creationId="{D2CA39BF-F423-4FED-A7AD-408A5AA95D55}"/>
          </ac:picMkLst>
        </pc:picChg>
      </pc:sldChg>
      <pc:sldChg chg="addSp delSp modSp add ord replId">
        <pc:chgData name="Eakerns, Zachary" userId="S::zachary.eakerns@ttu.edu::f13e326a-83f9-4bab-9706-f5d04955d1f3" providerId="AD" clId="Web-{E3ED0645-1016-407F-B4FF-312BAB47846D}" dt="2018-10-02T20:52:53.750" v="258" actId="20577"/>
        <pc:sldMkLst>
          <pc:docMk/>
          <pc:sldMk cId="1139438409" sldId="286"/>
        </pc:sldMkLst>
        <pc:spChg chg="mod">
          <ac:chgData name="Eakerns, Zachary" userId="S::zachary.eakerns@ttu.edu::f13e326a-83f9-4bab-9706-f5d04955d1f3" providerId="AD" clId="Web-{E3ED0645-1016-407F-B4FF-312BAB47846D}" dt="2018-10-02T20:48:31.624" v="110" actId="20577"/>
          <ac:spMkLst>
            <pc:docMk/>
            <pc:sldMk cId="1139438409" sldId="286"/>
            <ac:spMk id="2" creationId="{149C0CC6-A28B-4888-A567-6C686CA759F9}"/>
          </ac:spMkLst>
        </pc:spChg>
        <pc:spChg chg="mod">
          <ac:chgData name="Eakerns, Zachary" userId="S::zachary.eakerns@ttu.edu::f13e326a-83f9-4bab-9706-f5d04955d1f3" providerId="AD" clId="Web-{E3ED0645-1016-407F-B4FF-312BAB47846D}" dt="2018-10-02T20:52:53.750" v="258" actId="20577"/>
          <ac:spMkLst>
            <pc:docMk/>
            <pc:sldMk cId="1139438409" sldId="286"/>
            <ac:spMk id="3" creationId="{BCCACE8C-994D-433A-B99D-D18725D78579}"/>
          </ac:spMkLst>
        </pc:spChg>
        <pc:picChg chg="mod">
          <ac:chgData name="Eakerns, Zachary" userId="S::zachary.eakerns@ttu.edu::f13e326a-83f9-4bab-9706-f5d04955d1f3" providerId="AD" clId="Web-{E3ED0645-1016-407F-B4FF-312BAB47846D}" dt="2018-10-02T20:52:26.062" v="255" actId="1076"/>
          <ac:picMkLst>
            <pc:docMk/>
            <pc:sldMk cId="1139438409" sldId="286"/>
            <ac:picMk id="4" creationId="{C44FDEF3-74CF-43A2-9234-F6143BB77F1E}"/>
          </ac:picMkLst>
        </pc:picChg>
        <pc:picChg chg="del">
          <ac:chgData name="Eakerns, Zachary" userId="S::zachary.eakerns@ttu.edu::f13e326a-83f9-4bab-9706-f5d04955d1f3" providerId="AD" clId="Web-{E3ED0645-1016-407F-B4FF-312BAB47846D}" dt="2018-10-02T20:51:55.078" v="248"/>
          <ac:picMkLst>
            <pc:docMk/>
            <pc:sldMk cId="1139438409" sldId="286"/>
            <ac:picMk id="6" creationId="{C02518E8-8C2E-4208-A277-123091F87BA1}"/>
          </ac:picMkLst>
        </pc:picChg>
        <pc:picChg chg="add mod">
          <ac:chgData name="Eakerns, Zachary" userId="S::zachary.eakerns@ttu.edu::f13e326a-83f9-4bab-9706-f5d04955d1f3" providerId="AD" clId="Web-{E3ED0645-1016-407F-B4FF-312BAB47846D}" dt="2018-10-02T20:52:12.437" v="252" actId="1076"/>
          <ac:picMkLst>
            <pc:docMk/>
            <pc:sldMk cId="1139438409" sldId="286"/>
            <ac:picMk id="8" creationId="{8DBA647A-7D22-4F9C-8EB3-3E409A4223EC}"/>
          </ac:picMkLst>
        </pc:picChg>
      </pc:sldChg>
    </pc:docChg>
  </pc:docChgLst>
  <pc:docChgLst>
    <pc:chgData name="Satterla, John" userId="1803870d-eb77-4cce-8b0e-637fe5001cee" providerId="ADAL" clId="{2CC2707D-B7B6-4EF5-8DEE-B1D827B2836D}"/>
    <pc:docChg chg="undo custSel addSld delSld modSld delMainMaster">
      <pc:chgData name="Satterla, John" userId="1803870d-eb77-4cce-8b0e-637fe5001cee" providerId="ADAL" clId="{2CC2707D-B7B6-4EF5-8DEE-B1D827B2836D}" dt="2018-10-03T04:50:41.626" v="1468" actId="20577"/>
      <pc:docMkLst>
        <pc:docMk/>
      </pc:docMkLst>
      <pc:sldChg chg="addSp delSp modSp">
        <pc:chgData name="Satterla, John" userId="1803870d-eb77-4cce-8b0e-637fe5001cee" providerId="ADAL" clId="{2CC2707D-B7B6-4EF5-8DEE-B1D827B2836D}" dt="2018-10-03T04:05:59.925" v="36" actId="1076"/>
        <pc:sldMkLst>
          <pc:docMk/>
          <pc:sldMk cId="1837949018" sldId="258"/>
        </pc:sldMkLst>
        <pc:spChg chg="mod">
          <ac:chgData name="Satterla, John" userId="1803870d-eb77-4cce-8b0e-637fe5001cee" providerId="ADAL" clId="{2CC2707D-B7B6-4EF5-8DEE-B1D827B2836D}" dt="2018-10-03T04:05:43.453" v="32"/>
          <ac:spMkLst>
            <pc:docMk/>
            <pc:sldMk cId="1837949018" sldId="258"/>
            <ac:spMk id="3" creationId="{BB8E3AC9-D25B-47F8-936F-3C3B7847D75E}"/>
          </ac:spMkLst>
        </pc:spChg>
        <pc:spChg chg="mod">
          <ac:chgData name="Satterla, John" userId="1803870d-eb77-4cce-8b0e-637fe5001cee" providerId="ADAL" clId="{2CC2707D-B7B6-4EF5-8DEE-B1D827B2836D}" dt="2018-10-03T04:05:20.888" v="30" actId="208"/>
          <ac:spMkLst>
            <pc:docMk/>
            <pc:sldMk cId="1837949018" sldId="258"/>
            <ac:spMk id="16" creationId="{A3D6A4F4-6482-497F-9F89-8671E770B903}"/>
          </ac:spMkLst>
        </pc:spChg>
        <pc:spChg chg="mod">
          <ac:chgData name="Satterla, John" userId="1803870d-eb77-4cce-8b0e-637fe5001cee" providerId="ADAL" clId="{2CC2707D-B7B6-4EF5-8DEE-B1D827B2836D}" dt="2018-10-03T04:05:20.888" v="30" actId="208"/>
          <ac:spMkLst>
            <pc:docMk/>
            <pc:sldMk cId="1837949018" sldId="258"/>
            <ac:spMk id="20" creationId="{D64D9B94-015D-4E55-812F-CFA998C15643}"/>
          </ac:spMkLst>
        </pc:spChg>
        <pc:spChg chg="add mod">
          <ac:chgData name="Satterla, John" userId="1803870d-eb77-4cce-8b0e-637fe5001cee" providerId="ADAL" clId="{2CC2707D-B7B6-4EF5-8DEE-B1D827B2836D}" dt="2018-10-03T04:05:59.925" v="36" actId="1076"/>
          <ac:spMkLst>
            <pc:docMk/>
            <pc:sldMk cId="1837949018" sldId="258"/>
            <ac:spMk id="23" creationId="{D39F4936-F5C7-49FB-B448-1C43FD4656E9}"/>
          </ac:spMkLst>
        </pc:spChg>
        <pc:spChg chg="mod">
          <ac:chgData name="Satterla, John" userId="1803870d-eb77-4cce-8b0e-637fe5001cee" providerId="ADAL" clId="{2CC2707D-B7B6-4EF5-8DEE-B1D827B2836D}" dt="2018-10-03T04:05:20.888" v="30" actId="208"/>
          <ac:spMkLst>
            <pc:docMk/>
            <pc:sldMk cId="1837949018" sldId="258"/>
            <ac:spMk id="24" creationId="{96A18A40-A936-4ABC-9877-9C39D785A87B}"/>
          </ac:spMkLst>
        </pc:spChg>
        <pc:picChg chg="del">
          <ac:chgData name="Satterla, John" userId="1803870d-eb77-4cce-8b0e-637fe5001cee" providerId="ADAL" clId="{2CC2707D-B7B6-4EF5-8DEE-B1D827B2836D}" dt="2018-10-03T04:05:13.442" v="29" actId="478"/>
          <ac:picMkLst>
            <pc:docMk/>
            <pc:sldMk cId="1837949018" sldId="258"/>
            <ac:picMk id="13" creationId="{3E23CA1E-0426-4410-8C35-EB61D2A904C2}"/>
          </ac:picMkLst>
        </pc:picChg>
        <pc:picChg chg="mod">
          <ac:chgData name="Satterla, John" userId="1803870d-eb77-4cce-8b0e-637fe5001cee" providerId="ADAL" clId="{2CC2707D-B7B6-4EF5-8DEE-B1D827B2836D}" dt="2018-10-03T04:05:48.664" v="33" actId="1076"/>
          <ac:picMkLst>
            <pc:docMk/>
            <pc:sldMk cId="1837949018" sldId="258"/>
            <ac:picMk id="14" creationId="{6A0B2BA4-42BB-4380-ADA4-A804C9066BFD}"/>
          </ac:picMkLst>
        </pc:picChg>
      </pc:sldChg>
      <pc:sldChg chg="modSp">
        <pc:chgData name="Satterla, John" userId="1803870d-eb77-4cce-8b0e-637fe5001cee" providerId="ADAL" clId="{2CC2707D-B7B6-4EF5-8DEE-B1D827B2836D}" dt="2018-10-03T04:45:22.864" v="1332" actId="20577"/>
        <pc:sldMkLst>
          <pc:docMk/>
          <pc:sldMk cId="1773129042" sldId="264"/>
        </pc:sldMkLst>
        <pc:spChg chg="mod">
          <ac:chgData name="Satterla, John" userId="1803870d-eb77-4cce-8b0e-637fe5001cee" providerId="ADAL" clId="{2CC2707D-B7B6-4EF5-8DEE-B1D827B2836D}" dt="2018-10-03T04:45:22.864" v="1332" actId="20577"/>
          <ac:spMkLst>
            <pc:docMk/>
            <pc:sldMk cId="1773129042" sldId="264"/>
            <ac:spMk id="3" creationId="{35777F4F-586C-4E51-97B7-8C265AC4E10A}"/>
          </ac:spMkLst>
        </pc:spChg>
      </pc:sldChg>
      <pc:sldChg chg="modSp">
        <pc:chgData name="Satterla, John" userId="1803870d-eb77-4cce-8b0e-637fe5001cee" providerId="ADAL" clId="{2CC2707D-B7B6-4EF5-8DEE-B1D827B2836D}" dt="2018-10-03T04:50:41.626" v="1468" actId="20577"/>
        <pc:sldMkLst>
          <pc:docMk/>
          <pc:sldMk cId="1220938954" sldId="275"/>
        </pc:sldMkLst>
        <pc:spChg chg="mod">
          <ac:chgData name="Satterla, John" userId="1803870d-eb77-4cce-8b0e-637fe5001cee" providerId="ADAL" clId="{2CC2707D-B7B6-4EF5-8DEE-B1D827B2836D}" dt="2018-10-03T04:50:41.626" v="1468" actId="20577"/>
          <ac:spMkLst>
            <pc:docMk/>
            <pc:sldMk cId="1220938954" sldId="275"/>
            <ac:spMk id="16" creationId="{9E564369-2841-4F21-9403-47D94E251A13}"/>
          </ac:spMkLst>
        </pc:spChg>
      </pc:sldChg>
      <pc:sldChg chg="addSp modSp">
        <pc:chgData name="Satterla, John" userId="1803870d-eb77-4cce-8b0e-637fe5001cee" providerId="ADAL" clId="{2CC2707D-B7B6-4EF5-8DEE-B1D827B2836D}" dt="2018-10-03T04:22:09.551" v="585"/>
        <pc:sldMkLst>
          <pc:docMk/>
          <pc:sldMk cId="911731329" sldId="289"/>
        </pc:sldMkLst>
        <pc:spChg chg="mod">
          <ac:chgData name="Satterla, John" userId="1803870d-eb77-4cce-8b0e-637fe5001cee" providerId="ADAL" clId="{2CC2707D-B7B6-4EF5-8DEE-B1D827B2836D}" dt="2018-10-03T04:09:40.304" v="118" actId="20577"/>
          <ac:spMkLst>
            <pc:docMk/>
            <pc:sldMk cId="911731329" sldId="289"/>
            <ac:spMk id="3" creationId="{357182DF-21A5-4EDB-B087-0B0E00F0DC54}"/>
          </ac:spMkLst>
        </pc:spChg>
        <pc:spChg chg="add">
          <ac:chgData name="Satterla, John" userId="1803870d-eb77-4cce-8b0e-637fe5001cee" providerId="ADAL" clId="{2CC2707D-B7B6-4EF5-8DEE-B1D827B2836D}" dt="2018-10-03T04:22:09.551" v="585"/>
          <ac:spMkLst>
            <pc:docMk/>
            <pc:sldMk cId="911731329" sldId="289"/>
            <ac:spMk id="5" creationId="{2258AE70-A72D-45D5-8B32-5128AC119C8A}"/>
          </ac:spMkLst>
        </pc:spChg>
      </pc:sldChg>
      <pc:sldChg chg="addSp modSp add">
        <pc:chgData name="Satterla, John" userId="1803870d-eb77-4cce-8b0e-637fe5001cee" providerId="ADAL" clId="{2CC2707D-B7B6-4EF5-8DEE-B1D827B2836D}" dt="2018-10-03T04:43:39.642" v="1310" actId="20577"/>
        <pc:sldMkLst>
          <pc:docMk/>
          <pc:sldMk cId="29376278" sldId="298"/>
        </pc:sldMkLst>
        <pc:spChg chg="mod">
          <ac:chgData name="Satterla, John" userId="1803870d-eb77-4cce-8b0e-637fe5001cee" providerId="ADAL" clId="{2CC2707D-B7B6-4EF5-8DEE-B1D827B2836D}" dt="2018-10-03T04:22:54.012" v="589" actId="20577"/>
          <ac:spMkLst>
            <pc:docMk/>
            <pc:sldMk cId="29376278" sldId="298"/>
            <ac:spMk id="3" creationId="{357182DF-21A5-4EDB-B087-0B0E00F0DC54}"/>
          </ac:spMkLst>
        </pc:spChg>
        <pc:spChg chg="add mod">
          <ac:chgData name="Satterla, John" userId="1803870d-eb77-4cce-8b0e-637fe5001cee" providerId="ADAL" clId="{2CC2707D-B7B6-4EF5-8DEE-B1D827B2836D}" dt="2018-10-03T04:43:39.642" v="1310" actId="20577"/>
          <ac:spMkLst>
            <pc:docMk/>
            <pc:sldMk cId="29376278" sldId="298"/>
            <ac:spMk id="6" creationId="{B07BD2E0-62FF-42B9-B2FE-3D1547EAF071}"/>
          </ac:spMkLst>
        </pc:spChg>
        <pc:spChg chg="add">
          <ac:chgData name="Satterla, John" userId="1803870d-eb77-4cce-8b0e-637fe5001cee" providerId="ADAL" clId="{2CC2707D-B7B6-4EF5-8DEE-B1D827B2836D}" dt="2018-10-03T04:22:11.435" v="586"/>
          <ac:spMkLst>
            <pc:docMk/>
            <pc:sldMk cId="29376278" sldId="298"/>
            <ac:spMk id="7" creationId="{4DC6A29E-3007-494C-8F76-B9CF6CF3EE21}"/>
          </ac:spMkLst>
        </pc:spChg>
        <pc:spChg chg="add mod">
          <ac:chgData name="Satterla, John" userId="1803870d-eb77-4cce-8b0e-637fe5001cee" providerId="ADAL" clId="{2CC2707D-B7B6-4EF5-8DEE-B1D827B2836D}" dt="2018-10-03T04:23:17.498" v="610" actId="1076"/>
          <ac:spMkLst>
            <pc:docMk/>
            <pc:sldMk cId="29376278" sldId="298"/>
            <ac:spMk id="10" creationId="{9C46BAAE-3864-4F7F-B5BE-831183A792A8}"/>
          </ac:spMkLst>
        </pc:spChg>
        <pc:spChg chg="add mod">
          <ac:chgData name="Satterla, John" userId="1803870d-eb77-4cce-8b0e-637fe5001cee" providerId="ADAL" clId="{2CC2707D-B7B6-4EF5-8DEE-B1D827B2836D}" dt="2018-10-03T04:23:32.390" v="620" actId="20577"/>
          <ac:spMkLst>
            <pc:docMk/>
            <pc:sldMk cId="29376278" sldId="298"/>
            <ac:spMk id="11" creationId="{6DA437E2-FDE1-42BA-8473-F3AA05386587}"/>
          </ac:spMkLst>
        </pc:spChg>
        <pc:spChg chg="add mod">
          <ac:chgData name="Satterla, John" userId="1803870d-eb77-4cce-8b0e-637fe5001cee" providerId="ADAL" clId="{2CC2707D-B7B6-4EF5-8DEE-B1D827B2836D}" dt="2018-10-03T04:23:40.508" v="624" actId="20577"/>
          <ac:spMkLst>
            <pc:docMk/>
            <pc:sldMk cId="29376278" sldId="298"/>
            <ac:spMk id="12" creationId="{78A2E26B-9C6E-443C-BBD8-DE0D395045DF}"/>
          </ac:spMkLst>
        </pc:spChg>
        <pc:picChg chg="add mod">
          <ac:chgData name="Satterla, John" userId="1803870d-eb77-4cce-8b0e-637fe5001cee" providerId="ADAL" clId="{2CC2707D-B7B6-4EF5-8DEE-B1D827B2836D}" dt="2018-10-03T04:21:49.085" v="578" actId="1076"/>
          <ac:picMkLst>
            <pc:docMk/>
            <pc:sldMk cId="29376278" sldId="298"/>
            <ac:picMk id="5" creationId="{1D336324-E275-4DF1-86AE-51A3C648C7C9}"/>
          </ac:picMkLst>
        </pc:picChg>
        <pc:cxnChg chg="add mod">
          <ac:chgData name="Satterla, John" userId="1803870d-eb77-4cce-8b0e-637fe5001cee" providerId="ADAL" clId="{2CC2707D-B7B6-4EF5-8DEE-B1D827B2836D}" dt="2018-10-03T04:23:00.962" v="590" actId="11529"/>
          <ac:cxnSpMkLst>
            <pc:docMk/>
            <pc:sldMk cId="29376278" sldId="298"/>
            <ac:cxnSpMk id="9" creationId="{42E5051D-55A7-498E-A9CA-3E18934B6E3F}"/>
          </ac:cxnSpMkLst>
        </pc:cxnChg>
        <pc:cxnChg chg="add mod">
          <ac:chgData name="Satterla, John" userId="1803870d-eb77-4cce-8b0e-637fe5001cee" providerId="ADAL" clId="{2CC2707D-B7B6-4EF5-8DEE-B1D827B2836D}" dt="2018-10-03T04:23:56.624" v="625" actId="11529"/>
          <ac:cxnSpMkLst>
            <pc:docMk/>
            <pc:sldMk cId="29376278" sldId="298"/>
            <ac:cxnSpMk id="15" creationId="{0EAE2052-F413-48D9-9F22-2EFF47BDA3AF}"/>
          </ac:cxnSpMkLst>
        </pc:cxnChg>
        <pc:cxnChg chg="add mod">
          <ac:chgData name="Satterla, John" userId="1803870d-eb77-4cce-8b0e-637fe5001cee" providerId="ADAL" clId="{2CC2707D-B7B6-4EF5-8DEE-B1D827B2836D}" dt="2018-10-03T04:24:08.301" v="630" actId="1076"/>
          <ac:cxnSpMkLst>
            <pc:docMk/>
            <pc:sldMk cId="29376278" sldId="298"/>
            <ac:cxnSpMk id="16" creationId="{FBF52E88-9400-44CE-B482-CA7E8C1841D9}"/>
          </ac:cxnSpMkLst>
        </pc:cxnChg>
      </pc:sldChg>
    </pc:docChg>
  </pc:docChgLst>
  <pc:docChgLst>
    <pc:chgData name="McClung, Zarka" userId="a7256411-3527-4684-8d99-fca6f9fffdc8" providerId="ADAL" clId="{E6AAF72D-BC30-4448-B30D-FC7E7FCEE6B6}"/>
    <pc:docChg chg="undo custSel addSld delSld modSld sldOrd">
      <pc:chgData name="McClung, Zarka" userId="a7256411-3527-4684-8d99-fca6f9fffdc8" providerId="ADAL" clId="{E6AAF72D-BC30-4448-B30D-FC7E7FCEE6B6}" dt="2018-10-03T02:18:45.438" v="1289" actId="20577"/>
      <pc:docMkLst>
        <pc:docMk/>
      </pc:docMkLst>
      <pc:sldChg chg="modSp">
        <pc:chgData name="McClung, Zarka" userId="a7256411-3527-4684-8d99-fca6f9fffdc8" providerId="ADAL" clId="{E6AAF72D-BC30-4448-B30D-FC7E7FCEE6B6}" dt="2018-10-03T02:12:11.474" v="1074" actId="20577"/>
        <pc:sldMkLst>
          <pc:docMk/>
          <pc:sldMk cId="1773129042" sldId="264"/>
        </pc:sldMkLst>
        <pc:spChg chg="mod">
          <ac:chgData name="McClung, Zarka" userId="a7256411-3527-4684-8d99-fca6f9fffdc8" providerId="ADAL" clId="{E6AAF72D-BC30-4448-B30D-FC7E7FCEE6B6}" dt="2018-10-03T02:12:11.474" v="1074" actId="20577"/>
          <ac:spMkLst>
            <pc:docMk/>
            <pc:sldMk cId="1773129042" sldId="264"/>
            <ac:spMk id="3" creationId="{35777F4F-586C-4E51-97B7-8C265AC4E10A}"/>
          </ac:spMkLst>
        </pc:spChg>
      </pc:sldChg>
      <pc:sldChg chg="modSp">
        <pc:chgData name="McClung, Zarka" userId="a7256411-3527-4684-8d99-fca6f9fffdc8" providerId="ADAL" clId="{E6AAF72D-BC30-4448-B30D-FC7E7FCEE6B6}" dt="2018-10-03T01:36:18.752" v="1073" actId="20577"/>
        <pc:sldMkLst>
          <pc:docMk/>
          <pc:sldMk cId="2051374978" sldId="274"/>
        </pc:sldMkLst>
        <pc:spChg chg="mod">
          <ac:chgData name="McClung, Zarka" userId="a7256411-3527-4684-8d99-fca6f9fffdc8" providerId="ADAL" clId="{E6AAF72D-BC30-4448-B30D-FC7E7FCEE6B6}" dt="2018-10-03T01:36:18.752" v="1073" actId="20577"/>
          <ac:spMkLst>
            <pc:docMk/>
            <pc:sldMk cId="2051374978" sldId="274"/>
            <ac:spMk id="3" creationId="{3ACC1A70-FE64-4C9C-A5E1-27D8EE8679E8}"/>
          </ac:spMkLst>
        </pc:spChg>
      </pc:sldChg>
      <pc:sldChg chg="modSp">
        <pc:chgData name="McClung, Zarka" userId="a7256411-3527-4684-8d99-fca6f9fffdc8" providerId="ADAL" clId="{E6AAF72D-BC30-4448-B30D-FC7E7FCEE6B6}" dt="2018-10-03T02:15:16.714" v="1181" actId="20577"/>
        <pc:sldMkLst>
          <pc:docMk/>
          <pc:sldMk cId="1220938954" sldId="275"/>
        </pc:sldMkLst>
        <pc:spChg chg="mod">
          <ac:chgData name="McClung, Zarka" userId="a7256411-3527-4684-8d99-fca6f9fffdc8" providerId="ADAL" clId="{E6AAF72D-BC30-4448-B30D-FC7E7FCEE6B6}" dt="2018-10-03T02:15:16.714" v="1181" actId="20577"/>
          <ac:spMkLst>
            <pc:docMk/>
            <pc:sldMk cId="1220938954" sldId="275"/>
            <ac:spMk id="6" creationId="{7A5FF517-5D4B-4759-8BBF-CEB1DC25079A}"/>
          </ac:spMkLst>
        </pc:spChg>
      </pc:sldChg>
    </pc:docChg>
  </pc:docChgLst>
  <pc:docChgLst>
    <pc:chgData name="Eakerns, Zachary" userId="S::zachary.eakerns@ttu.edu::f13e326a-83f9-4bab-9706-f5d04955d1f3" providerId="AD" clId="Web-{B0A17175-8426-4D80-9A2C-4C6D1429A2CB}"/>
    <pc:docChg chg="modSld">
      <pc:chgData name="Eakerns, Zachary" userId="S::zachary.eakerns@ttu.edu::f13e326a-83f9-4bab-9706-f5d04955d1f3" providerId="AD" clId="Web-{B0A17175-8426-4D80-9A2C-4C6D1429A2CB}" dt="2018-10-24T00:06:37.689" v="2"/>
      <pc:docMkLst>
        <pc:docMk/>
      </pc:docMkLst>
      <pc:sldChg chg="delSp">
        <pc:chgData name="Eakerns, Zachary" userId="S::zachary.eakerns@ttu.edu::f13e326a-83f9-4bab-9706-f5d04955d1f3" providerId="AD" clId="Web-{B0A17175-8426-4D80-9A2C-4C6D1429A2CB}" dt="2018-10-24T00:06:37.689" v="2"/>
        <pc:sldMkLst>
          <pc:docMk/>
          <pc:sldMk cId="2504347316" sldId="279"/>
        </pc:sldMkLst>
        <pc:picChg chg="del">
          <ac:chgData name="Eakerns, Zachary" userId="S::zachary.eakerns@ttu.edu::f13e326a-83f9-4bab-9706-f5d04955d1f3" providerId="AD" clId="Web-{B0A17175-8426-4D80-9A2C-4C6D1429A2CB}" dt="2018-10-24T00:06:37.689" v="2"/>
          <ac:picMkLst>
            <pc:docMk/>
            <pc:sldMk cId="2504347316" sldId="279"/>
            <ac:picMk id="3" creationId="{1F6EF217-88ED-4996-A1B3-0F3A15F72512}"/>
          </ac:picMkLst>
        </pc:picChg>
      </pc:sldChg>
      <pc:sldChg chg="delSp">
        <pc:chgData name="Eakerns, Zachary" userId="S::zachary.eakerns@ttu.edu::f13e326a-83f9-4bab-9706-f5d04955d1f3" providerId="AD" clId="Web-{B0A17175-8426-4D80-9A2C-4C6D1429A2CB}" dt="2018-10-24T00:06:33.079" v="0"/>
        <pc:sldMkLst>
          <pc:docMk/>
          <pc:sldMk cId="1836414708" sldId="280"/>
        </pc:sldMkLst>
        <pc:picChg chg="del">
          <ac:chgData name="Eakerns, Zachary" userId="S::zachary.eakerns@ttu.edu::f13e326a-83f9-4bab-9706-f5d04955d1f3" providerId="AD" clId="Web-{B0A17175-8426-4D80-9A2C-4C6D1429A2CB}" dt="2018-10-24T00:06:33.079" v="0"/>
          <ac:picMkLst>
            <pc:docMk/>
            <pc:sldMk cId="1836414708" sldId="280"/>
            <ac:picMk id="3" creationId="{6E2EDC9A-B878-495B-9733-BB5FBD288928}"/>
          </ac:picMkLst>
        </pc:picChg>
      </pc:sldChg>
      <pc:sldChg chg="delSp">
        <pc:chgData name="Eakerns, Zachary" userId="S::zachary.eakerns@ttu.edu::f13e326a-83f9-4bab-9706-f5d04955d1f3" providerId="AD" clId="Web-{B0A17175-8426-4D80-9A2C-4C6D1429A2CB}" dt="2018-10-24T00:06:35.267" v="1"/>
        <pc:sldMkLst>
          <pc:docMk/>
          <pc:sldMk cId="656187332" sldId="281"/>
        </pc:sldMkLst>
        <pc:picChg chg="del">
          <ac:chgData name="Eakerns, Zachary" userId="S::zachary.eakerns@ttu.edu::f13e326a-83f9-4bab-9706-f5d04955d1f3" providerId="AD" clId="Web-{B0A17175-8426-4D80-9A2C-4C6D1429A2CB}" dt="2018-10-24T00:06:35.267" v="1"/>
          <ac:picMkLst>
            <pc:docMk/>
            <pc:sldMk cId="656187332" sldId="281"/>
            <ac:picMk id="3" creationId="{884DE75A-D940-4A2E-8B4D-7D6A67FD79F3}"/>
          </ac:picMkLst>
        </pc:picChg>
      </pc:sldChg>
    </pc:docChg>
  </pc:docChgLst>
  <pc:docChgLst>
    <pc:chgData name="Eakerns, Zachary" userId="S::zachary.eakerns@ttu.edu::f13e326a-83f9-4bab-9706-f5d04955d1f3" providerId="AD" clId="Web-{05925E9B-55AA-84A8-0CBA-BA64CB2B6823}"/>
    <pc:docChg chg="modSld">
      <pc:chgData name="Eakerns, Zachary" userId="S::zachary.eakerns@ttu.edu::f13e326a-83f9-4bab-9706-f5d04955d1f3" providerId="AD" clId="Web-{05925E9B-55AA-84A8-0CBA-BA64CB2B6823}" dt="2018-10-23T22:16:24.744" v="5" actId="20577"/>
      <pc:docMkLst>
        <pc:docMk/>
      </pc:docMkLst>
      <pc:sldChg chg="modSp">
        <pc:chgData name="Eakerns, Zachary" userId="S::zachary.eakerns@ttu.edu::f13e326a-83f9-4bab-9706-f5d04955d1f3" providerId="AD" clId="Web-{05925E9B-55AA-84A8-0CBA-BA64CB2B6823}" dt="2018-10-23T22:16:24.728" v="4" actId="20577"/>
        <pc:sldMkLst>
          <pc:docMk/>
          <pc:sldMk cId="109857222" sldId="256"/>
        </pc:sldMkLst>
        <pc:spChg chg="mod">
          <ac:chgData name="Eakerns, Zachary" userId="S::zachary.eakerns@ttu.edu::f13e326a-83f9-4bab-9706-f5d04955d1f3" providerId="AD" clId="Web-{05925E9B-55AA-84A8-0CBA-BA64CB2B6823}" dt="2018-10-23T22:16:24.728" v="4" actId="20577"/>
          <ac:spMkLst>
            <pc:docMk/>
            <pc:sldMk cId="109857222" sldId="256"/>
            <ac:spMk id="3" creationId="{00000000-0000-0000-0000-000000000000}"/>
          </ac:spMkLst>
        </pc:spChg>
      </pc:sldChg>
    </pc:docChg>
  </pc:docChgLst>
  <pc:docChgLst>
    <pc:chgData name="McClung, Zarka" userId="S::zarka.mcclung@ttu.edu::a7256411-3527-4684-8d99-fca6f9fffdc8" providerId="AD" clId="Web-{CBD0110F-0ADE-44F7-3EF8-D1AE84008279}"/>
    <pc:docChg chg="modSld">
      <pc:chgData name="McClung, Zarka" userId="S::zarka.mcclung@ttu.edu::a7256411-3527-4684-8d99-fca6f9fffdc8" providerId="AD" clId="Web-{CBD0110F-0ADE-44F7-3EF8-D1AE84008279}" dt="2018-10-03T02:30:22.833" v="42" actId="20577"/>
      <pc:docMkLst>
        <pc:docMk/>
      </pc:docMkLst>
      <pc:sldChg chg="modSp">
        <pc:chgData name="McClung, Zarka" userId="S::zarka.mcclung@ttu.edu::a7256411-3527-4684-8d99-fca6f9fffdc8" providerId="AD" clId="Web-{CBD0110F-0ADE-44F7-3EF8-D1AE84008279}" dt="2018-10-03T02:30:22.833" v="41" actId="20577"/>
        <pc:sldMkLst>
          <pc:docMk/>
          <pc:sldMk cId="2051374978" sldId="274"/>
        </pc:sldMkLst>
        <pc:spChg chg="mod">
          <ac:chgData name="McClung, Zarka" userId="S::zarka.mcclung@ttu.edu::a7256411-3527-4684-8d99-fca6f9fffdc8" providerId="AD" clId="Web-{CBD0110F-0ADE-44F7-3EF8-D1AE84008279}" dt="2018-10-03T02:30:22.833" v="41" actId="20577"/>
          <ac:spMkLst>
            <pc:docMk/>
            <pc:sldMk cId="2051374978" sldId="274"/>
            <ac:spMk id="3" creationId="{3ACC1A70-FE64-4C9C-A5E1-27D8EE8679E8}"/>
          </ac:spMkLst>
        </pc:spChg>
      </pc:sldChg>
    </pc:docChg>
  </pc:docChgLst>
  <pc:docChgLst>
    <pc:chgData name="McClung, Zarka" userId="S::zarka.mcclung@ttu.edu::a7256411-3527-4684-8d99-fca6f9fffdc8" providerId="AD" clId="Web-{1989B63A-3E4C-D3CF-2775-A6D2D6BB5117}"/>
    <pc:docChg chg="addSld modSld sldOrd">
      <pc:chgData name="McClung, Zarka" userId="S::zarka.mcclung@ttu.edu::a7256411-3527-4684-8d99-fca6f9fffdc8" providerId="AD" clId="Web-{1989B63A-3E4C-D3CF-2775-A6D2D6BB5117}" dt="2018-09-23T23:37:55.142" v="111" actId="14100"/>
      <pc:docMkLst>
        <pc:docMk/>
      </pc:docMkLst>
      <pc:sldChg chg="modSp add ord">
        <pc:chgData name="McClung, Zarka" userId="S::zarka.mcclung@ttu.edu::a7256411-3527-4684-8d99-fca6f9fffdc8" providerId="AD" clId="Web-{1989B63A-3E4C-D3CF-2775-A6D2D6BB5117}" dt="2018-09-23T23:31:42.683" v="12" actId="20577"/>
        <pc:sldMkLst>
          <pc:docMk/>
          <pc:sldMk cId="1837949018" sldId="258"/>
        </pc:sldMkLst>
        <pc:spChg chg="mod">
          <ac:chgData name="McClung, Zarka" userId="S::zarka.mcclung@ttu.edu::a7256411-3527-4684-8d99-fca6f9fffdc8" providerId="AD" clId="Web-{1989B63A-3E4C-D3CF-2775-A6D2D6BB5117}" dt="2018-09-23T23:31:42.683" v="12" actId="20577"/>
          <ac:spMkLst>
            <pc:docMk/>
            <pc:sldMk cId="1837949018" sldId="258"/>
            <ac:spMk id="2" creationId="{BF705F9A-1F02-4F74-88F9-0D78886B4EC1}"/>
          </ac:spMkLst>
        </pc:spChg>
      </pc:sldChg>
    </pc:docChg>
  </pc:docChgLst>
  <pc:docChgLst>
    <pc:chgData name="Eakerns, Zachary" userId="S::zachary.eakerns@ttu.edu::f13e326a-83f9-4bab-9706-f5d04955d1f3" providerId="AD" clId="Web-{61F16EEE-6040-4483-BDC9-A311C3D5E5A6}"/>
    <pc:docChg chg="addSld modSld">
      <pc:chgData name="Eakerns, Zachary" userId="S::zachary.eakerns@ttu.edu::f13e326a-83f9-4bab-9706-f5d04955d1f3" providerId="AD" clId="Web-{61F16EEE-6040-4483-BDC9-A311C3D5E5A6}" dt="2018-10-02T20:33:20.087" v="114"/>
      <pc:docMkLst>
        <pc:docMk/>
      </pc:docMkLst>
      <pc:sldChg chg="addSp delSp modSp">
        <pc:chgData name="Eakerns, Zachary" userId="S::zachary.eakerns@ttu.edu::f13e326a-83f9-4bab-9706-f5d04955d1f3" providerId="AD" clId="Web-{61F16EEE-6040-4483-BDC9-A311C3D5E5A6}" dt="2018-10-02T20:27:48.634" v="89" actId="1076"/>
        <pc:sldMkLst>
          <pc:docMk/>
          <pc:sldMk cId="1837949018" sldId="258"/>
        </pc:sldMkLst>
        <pc:spChg chg="del">
          <ac:chgData name="Eakerns, Zachary" userId="S::zachary.eakerns@ttu.edu::f13e326a-83f9-4bab-9706-f5d04955d1f3" providerId="AD" clId="Web-{61F16EEE-6040-4483-BDC9-A311C3D5E5A6}" dt="2018-10-02T20:25:45.931" v="17"/>
          <ac:spMkLst>
            <pc:docMk/>
            <pc:sldMk cId="1837949018" sldId="258"/>
            <ac:spMk id="6" creationId="{7CA2755B-C005-44F2-B3EB-A36650D072C6}"/>
          </ac:spMkLst>
        </pc:spChg>
        <pc:spChg chg="mod">
          <ac:chgData name="Eakerns, Zachary" userId="S::zachary.eakerns@ttu.edu::f13e326a-83f9-4bab-9706-f5d04955d1f3" providerId="AD" clId="Web-{61F16EEE-6040-4483-BDC9-A311C3D5E5A6}" dt="2018-10-02T20:27:43.744" v="87" actId="20577"/>
          <ac:spMkLst>
            <pc:docMk/>
            <pc:sldMk cId="1837949018" sldId="258"/>
            <ac:spMk id="10" creationId="{69C38BC7-74FD-443F-8506-B28899AF1DBA}"/>
          </ac:spMkLst>
        </pc:spChg>
        <pc:picChg chg="mod">
          <ac:chgData name="Eakerns, Zachary" userId="S::zachary.eakerns@ttu.edu::f13e326a-83f9-4bab-9706-f5d04955d1f3" providerId="AD" clId="Web-{61F16EEE-6040-4483-BDC9-A311C3D5E5A6}" dt="2018-10-02T20:27:48.634" v="89" actId="1076"/>
          <ac:picMkLst>
            <pc:docMk/>
            <pc:sldMk cId="1837949018" sldId="258"/>
            <ac:picMk id="15" creationId="{3B5259A5-1901-4A9C-9B3F-057FDDD2A371}"/>
          </ac:picMkLst>
        </pc:picChg>
        <pc:picChg chg="add mod">
          <ac:chgData name="Eakerns, Zachary" userId="S::zachary.eakerns@ttu.edu::f13e326a-83f9-4bab-9706-f5d04955d1f3" providerId="AD" clId="Web-{61F16EEE-6040-4483-BDC9-A311C3D5E5A6}" dt="2018-10-02T20:26:23.525" v="30" actId="1076"/>
          <ac:picMkLst>
            <pc:docMk/>
            <pc:sldMk cId="1837949018" sldId="258"/>
            <ac:picMk id="21" creationId="{CF781AFC-F6C8-4045-AD1F-7513C158316E}"/>
          </ac:picMkLst>
        </pc:picChg>
      </pc:sldChg>
      <pc:sldChg chg="addSp delSp modSp">
        <pc:chgData name="Eakerns, Zachary" userId="S::zachary.eakerns@ttu.edu::f13e326a-83f9-4bab-9706-f5d04955d1f3" providerId="AD" clId="Web-{61F16EEE-6040-4483-BDC9-A311C3D5E5A6}" dt="2018-10-02T20:33:13.697" v="112" actId="20577"/>
        <pc:sldMkLst>
          <pc:docMk/>
          <pc:sldMk cId="979365836" sldId="260"/>
        </pc:sldMkLst>
        <pc:spChg chg="mod">
          <ac:chgData name="Eakerns, Zachary" userId="S::zachary.eakerns@ttu.edu::f13e326a-83f9-4bab-9706-f5d04955d1f3" providerId="AD" clId="Web-{61F16EEE-6040-4483-BDC9-A311C3D5E5A6}" dt="2018-10-02T20:28:56.056" v="109" actId="20577"/>
          <ac:spMkLst>
            <pc:docMk/>
            <pc:sldMk cId="979365836" sldId="260"/>
            <ac:spMk id="2" creationId="{4960453E-A51F-4491-8CE4-47C20C8743DE}"/>
          </ac:spMkLst>
        </pc:spChg>
        <pc:spChg chg="mod">
          <ac:chgData name="Eakerns, Zachary" userId="S::zachary.eakerns@ttu.edu::f13e326a-83f9-4bab-9706-f5d04955d1f3" providerId="AD" clId="Web-{61F16EEE-6040-4483-BDC9-A311C3D5E5A6}" dt="2018-10-02T20:33:13.697" v="112" actId="20577"/>
          <ac:spMkLst>
            <pc:docMk/>
            <pc:sldMk cId="979365836" sldId="260"/>
            <ac:spMk id="3" creationId="{F77CBE09-0FFD-4C88-92AB-47B7F2BBF34F}"/>
          </ac:spMkLst>
        </pc:spChg>
        <pc:picChg chg="add del">
          <ac:chgData name="Eakerns, Zachary" userId="S::zachary.eakerns@ttu.edu::f13e326a-83f9-4bab-9706-f5d04955d1f3" providerId="AD" clId="Web-{61F16EEE-6040-4483-BDC9-A311C3D5E5A6}" dt="2018-10-02T20:28:54.916" v="100"/>
          <ac:picMkLst>
            <pc:docMk/>
            <pc:sldMk cId="979365836" sldId="260"/>
            <ac:picMk id="6" creationId="{9FA9F4C8-2247-4BBB-83DE-9D9FD113EE7A}"/>
          </ac:picMkLst>
        </pc:picChg>
      </pc:sldChg>
    </pc:docChg>
  </pc:docChgLst>
  <pc:docChgLst>
    <pc:chgData name="McClung, Zarka" userId="S::zarka.mcclung@ttu.edu::a7256411-3527-4684-8d99-fca6f9fffdc8" providerId="AD" clId="Web-{678F26D5-B21C-4C8F-86D0-CA6568A80BFC}"/>
    <pc:docChg chg="delSld modSld">
      <pc:chgData name="McClung, Zarka" userId="S::zarka.mcclung@ttu.edu::a7256411-3527-4684-8d99-fca6f9fffdc8" providerId="AD" clId="Web-{678F26D5-B21C-4C8F-86D0-CA6568A80BFC}" dt="2018-10-24T02:01:01.226" v="848" actId="20577"/>
      <pc:docMkLst>
        <pc:docMk/>
      </pc:docMkLst>
      <pc:sldChg chg="addSp delSp modSp">
        <pc:chgData name="McClung, Zarka" userId="S::zarka.mcclung@ttu.edu::a7256411-3527-4684-8d99-fca6f9fffdc8" providerId="AD" clId="Web-{678F26D5-B21C-4C8F-86D0-CA6568A80BFC}" dt="2018-10-24T01:55:05.897" v="655" actId="1076"/>
        <pc:sldMkLst>
          <pc:docMk/>
          <pc:sldMk cId="1837949018" sldId="258"/>
        </pc:sldMkLst>
        <pc:spChg chg="mod">
          <ac:chgData name="McClung, Zarka" userId="S::zarka.mcclung@ttu.edu::a7256411-3527-4684-8d99-fca6f9fffdc8" providerId="AD" clId="Web-{678F26D5-B21C-4C8F-86D0-CA6568A80BFC}" dt="2018-10-24T01:54:57.209" v="653" actId="20577"/>
          <ac:spMkLst>
            <pc:docMk/>
            <pc:sldMk cId="1837949018" sldId="258"/>
            <ac:spMk id="11" creationId="{A7192822-85B9-427C-B5E9-7D152080C7E8}"/>
          </ac:spMkLst>
        </pc:spChg>
        <pc:spChg chg="del mod">
          <ac:chgData name="McClung, Zarka" userId="S::zarka.mcclung@ttu.edu::a7256411-3527-4684-8d99-fca6f9fffdc8" providerId="AD" clId="Web-{678F26D5-B21C-4C8F-86D0-CA6568A80BFC}" dt="2018-10-24T01:54:14.381" v="628"/>
          <ac:spMkLst>
            <pc:docMk/>
            <pc:sldMk cId="1837949018" sldId="258"/>
            <ac:spMk id="24" creationId="{96A18A40-A936-4ABC-9877-9C39D785A87B}"/>
          </ac:spMkLst>
        </pc:spChg>
        <pc:picChg chg="del mod">
          <ac:chgData name="McClung, Zarka" userId="S::zarka.mcclung@ttu.edu::a7256411-3527-4684-8d99-fca6f9fffdc8" providerId="AD" clId="Web-{678F26D5-B21C-4C8F-86D0-CA6568A80BFC}" dt="2018-10-24T01:54:32.381" v="632"/>
          <ac:picMkLst>
            <pc:docMk/>
            <pc:sldMk cId="1837949018" sldId="258"/>
            <ac:picMk id="22" creationId="{C7172D32-E889-407A-B951-1CA99245305E}"/>
          </ac:picMkLst>
        </pc:picChg>
        <pc:picChg chg="add mod">
          <ac:chgData name="McClung, Zarka" userId="S::zarka.mcclung@ttu.edu::a7256411-3527-4684-8d99-fca6f9fffdc8" providerId="AD" clId="Web-{678F26D5-B21C-4C8F-86D0-CA6568A80BFC}" dt="2018-10-24T01:55:05.897" v="655" actId="1076"/>
          <ac:picMkLst>
            <pc:docMk/>
            <pc:sldMk cId="1837949018" sldId="258"/>
            <ac:picMk id="25" creationId="{340029B1-30A1-4336-A875-8F219AB21C17}"/>
          </ac:picMkLst>
        </pc:picChg>
      </pc:sldChg>
      <pc:sldChg chg="del">
        <pc:chgData name="McClung, Zarka" userId="S::zarka.mcclung@ttu.edu::a7256411-3527-4684-8d99-fca6f9fffdc8" providerId="AD" clId="Web-{678F26D5-B21C-4C8F-86D0-CA6568A80BFC}" dt="2018-10-24T01:44:31.989" v="7"/>
        <pc:sldMkLst>
          <pc:docMk/>
          <pc:sldMk cId="2649181625" sldId="273"/>
        </pc:sldMkLst>
      </pc:sldChg>
      <pc:sldChg chg="modSp">
        <pc:chgData name="McClung, Zarka" userId="S::zarka.mcclung@ttu.edu::a7256411-3527-4684-8d99-fca6f9fffdc8" providerId="AD" clId="Web-{678F26D5-B21C-4C8F-86D0-CA6568A80BFC}" dt="2018-10-24T01:59:35.899" v="767" actId="20577"/>
        <pc:sldMkLst>
          <pc:docMk/>
          <pc:sldMk cId="2051374978" sldId="274"/>
        </pc:sldMkLst>
        <pc:spChg chg="mod">
          <ac:chgData name="McClung, Zarka" userId="S::zarka.mcclung@ttu.edu::a7256411-3527-4684-8d99-fca6f9fffdc8" providerId="AD" clId="Web-{678F26D5-B21C-4C8F-86D0-CA6568A80BFC}" dt="2018-10-24T01:45:15.864" v="30" actId="14100"/>
          <ac:spMkLst>
            <pc:docMk/>
            <pc:sldMk cId="2051374978" sldId="274"/>
            <ac:spMk id="2" creationId="{E33E8051-0347-4ED6-A826-B8E673690B99}"/>
          </ac:spMkLst>
        </pc:spChg>
        <pc:spChg chg="mod">
          <ac:chgData name="McClung, Zarka" userId="S::zarka.mcclung@ttu.edu::a7256411-3527-4684-8d99-fca6f9fffdc8" providerId="AD" clId="Web-{678F26D5-B21C-4C8F-86D0-CA6568A80BFC}" dt="2018-10-24T01:59:35.899" v="767" actId="20577"/>
          <ac:spMkLst>
            <pc:docMk/>
            <pc:sldMk cId="2051374978" sldId="274"/>
            <ac:spMk id="3" creationId="{3ACC1A70-FE64-4C9C-A5E1-27D8EE8679E8}"/>
          </ac:spMkLst>
        </pc:spChg>
      </pc:sldChg>
      <pc:sldChg chg="modSp">
        <pc:chgData name="McClung, Zarka" userId="S::zarka.mcclung@ttu.edu::a7256411-3527-4684-8d99-fca6f9fffdc8" providerId="AD" clId="Web-{678F26D5-B21C-4C8F-86D0-CA6568A80BFC}" dt="2018-10-24T02:01:01.226" v="847" actId="20577"/>
        <pc:sldMkLst>
          <pc:docMk/>
          <pc:sldMk cId="1220938954" sldId="275"/>
        </pc:sldMkLst>
        <pc:spChg chg="mod">
          <ac:chgData name="McClung, Zarka" userId="S::zarka.mcclung@ttu.edu::a7256411-3527-4684-8d99-fca6f9fffdc8" providerId="AD" clId="Web-{678F26D5-B21C-4C8F-86D0-CA6568A80BFC}" dt="2018-10-24T02:01:01.226" v="847" actId="20577"/>
          <ac:spMkLst>
            <pc:docMk/>
            <pc:sldMk cId="1220938954" sldId="275"/>
            <ac:spMk id="6" creationId="{7A5FF517-5D4B-4759-8BBF-CEB1DC25079A}"/>
          </ac:spMkLst>
        </pc:spChg>
      </pc:sldChg>
      <pc:sldChg chg="del">
        <pc:chgData name="McClung, Zarka" userId="S::zarka.mcclung@ttu.edu::a7256411-3527-4684-8d99-fca6f9fffdc8" providerId="AD" clId="Web-{678F26D5-B21C-4C8F-86D0-CA6568A80BFC}" dt="2018-10-24T01:44:31.958" v="2"/>
        <pc:sldMkLst>
          <pc:docMk/>
          <pc:sldMk cId="687927200" sldId="276"/>
        </pc:sldMkLst>
      </pc:sldChg>
      <pc:sldChg chg="del">
        <pc:chgData name="McClung, Zarka" userId="S::zarka.mcclung@ttu.edu::a7256411-3527-4684-8d99-fca6f9fffdc8" providerId="AD" clId="Web-{678F26D5-B21C-4C8F-86D0-CA6568A80BFC}" dt="2018-10-24T01:44:31.958" v="1"/>
        <pc:sldMkLst>
          <pc:docMk/>
          <pc:sldMk cId="3696412821" sldId="277"/>
        </pc:sldMkLst>
      </pc:sldChg>
      <pc:sldChg chg="del">
        <pc:chgData name="McClung, Zarka" userId="S::zarka.mcclung@ttu.edu::a7256411-3527-4684-8d99-fca6f9fffdc8" providerId="AD" clId="Web-{678F26D5-B21C-4C8F-86D0-CA6568A80BFC}" dt="2018-10-24T01:44:31.958" v="0"/>
        <pc:sldMkLst>
          <pc:docMk/>
          <pc:sldMk cId="1771776047" sldId="278"/>
        </pc:sldMkLst>
      </pc:sldChg>
      <pc:sldChg chg="del">
        <pc:chgData name="McClung, Zarka" userId="S::zarka.mcclung@ttu.edu::a7256411-3527-4684-8d99-fca6f9fffdc8" providerId="AD" clId="Web-{678F26D5-B21C-4C8F-86D0-CA6568A80BFC}" dt="2018-10-24T01:44:53.161" v="9"/>
        <pc:sldMkLst>
          <pc:docMk/>
          <pc:sldMk cId="1236547520" sldId="291"/>
        </pc:sldMkLst>
      </pc:sldChg>
      <pc:sldChg chg="del">
        <pc:chgData name="McClung, Zarka" userId="S::zarka.mcclung@ttu.edu::a7256411-3527-4684-8d99-fca6f9fffdc8" providerId="AD" clId="Web-{678F26D5-B21C-4C8F-86D0-CA6568A80BFC}" dt="2018-10-24T01:44:31.973" v="5"/>
        <pc:sldMkLst>
          <pc:docMk/>
          <pc:sldMk cId="1294736594" sldId="292"/>
        </pc:sldMkLst>
      </pc:sldChg>
      <pc:sldChg chg="del">
        <pc:chgData name="McClung, Zarka" userId="S::zarka.mcclung@ttu.edu::a7256411-3527-4684-8d99-fca6f9fffdc8" providerId="AD" clId="Web-{678F26D5-B21C-4C8F-86D0-CA6568A80BFC}" dt="2018-10-24T01:44:31.973" v="6"/>
        <pc:sldMkLst>
          <pc:docMk/>
          <pc:sldMk cId="911410297" sldId="293"/>
        </pc:sldMkLst>
      </pc:sldChg>
      <pc:sldChg chg="del">
        <pc:chgData name="McClung, Zarka" userId="S::zarka.mcclung@ttu.edu::a7256411-3527-4684-8d99-fca6f9fffdc8" providerId="AD" clId="Web-{678F26D5-B21C-4C8F-86D0-CA6568A80BFC}" dt="2018-10-24T01:44:31.973" v="4"/>
        <pc:sldMkLst>
          <pc:docMk/>
          <pc:sldMk cId="117828944" sldId="294"/>
        </pc:sldMkLst>
      </pc:sldChg>
      <pc:sldChg chg="del">
        <pc:chgData name="McClung, Zarka" userId="S::zarka.mcclung@ttu.edu::a7256411-3527-4684-8d99-fca6f9fffdc8" providerId="AD" clId="Web-{678F26D5-B21C-4C8F-86D0-CA6568A80BFC}" dt="2018-10-24T01:44:31.973" v="3"/>
        <pc:sldMkLst>
          <pc:docMk/>
          <pc:sldMk cId="3955129704" sldId="295"/>
        </pc:sldMkLst>
      </pc:sldChg>
      <pc:sldChg chg="del">
        <pc:chgData name="McClung, Zarka" userId="S::zarka.mcclung@ttu.edu::a7256411-3527-4684-8d99-fca6f9fffdc8" providerId="AD" clId="Web-{678F26D5-B21C-4C8F-86D0-CA6568A80BFC}" dt="2018-10-24T01:44:41.864" v="8"/>
        <pc:sldMkLst>
          <pc:docMk/>
          <pc:sldMk cId="2384226152" sldId="297"/>
        </pc:sldMkLst>
      </pc:sldChg>
    </pc:docChg>
  </pc:docChgLst>
  <pc:docChgLst>
    <pc:chgData name="Eakerns, Zachary" userId="S::zachary.eakerns@ttu.edu::f13e326a-83f9-4bab-9706-f5d04955d1f3" providerId="AD" clId="Web-{DA9B3A6F-8B4E-4B41-9107-4AF219B3CEDB}"/>
    <pc:docChg chg="addSld delSld modSld">
      <pc:chgData name="Eakerns, Zachary" userId="S::zachary.eakerns@ttu.edu::f13e326a-83f9-4bab-9706-f5d04955d1f3" providerId="AD" clId="Web-{DA9B3A6F-8B4E-4B41-9107-4AF219B3CEDB}" dt="2018-09-25T22:28:59.373" v="550" actId="20577"/>
      <pc:docMkLst>
        <pc:docMk/>
      </pc:docMkLst>
      <pc:sldChg chg="modSp">
        <pc:chgData name="Eakerns, Zachary" userId="S::zachary.eakerns@ttu.edu::f13e326a-83f9-4bab-9706-f5d04955d1f3" providerId="AD" clId="Web-{DA9B3A6F-8B4E-4B41-9107-4AF219B3CEDB}" dt="2018-09-25T21:59:23.931" v="34" actId="20577"/>
        <pc:sldMkLst>
          <pc:docMk/>
          <pc:sldMk cId="109857222" sldId="256"/>
        </pc:sldMkLst>
        <pc:spChg chg="mod">
          <ac:chgData name="Eakerns, Zachary" userId="S::zachary.eakerns@ttu.edu::f13e326a-83f9-4bab-9706-f5d04955d1f3" providerId="AD" clId="Web-{DA9B3A6F-8B4E-4B41-9107-4AF219B3CEDB}" dt="2018-09-25T21:59:23.931" v="34" actId="20577"/>
          <ac:spMkLst>
            <pc:docMk/>
            <pc:sldMk cId="109857222" sldId="256"/>
            <ac:spMk id="3" creationId="{00000000-0000-0000-0000-000000000000}"/>
          </ac:spMkLst>
        </pc:spChg>
      </pc:sldChg>
      <pc:sldChg chg="modSp new">
        <pc:chgData name="Eakerns, Zachary" userId="S::zachary.eakerns@ttu.edu::f13e326a-83f9-4bab-9706-f5d04955d1f3" providerId="AD" clId="Web-{DA9B3A6F-8B4E-4B41-9107-4AF219B3CEDB}" dt="2018-09-25T22:26:30.943" v="349" actId="20577"/>
        <pc:sldMkLst>
          <pc:docMk/>
          <pc:sldMk cId="1773129042" sldId="264"/>
        </pc:sldMkLst>
        <pc:spChg chg="mod">
          <ac:chgData name="Eakerns, Zachary" userId="S::zachary.eakerns@ttu.edu::f13e326a-83f9-4bab-9706-f5d04955d1f3" providerId="AD" clId="Web-{DA9B3A6F-8B4E-4B41-9107-4AF219B3CEDB}" dt="2018-09-25T22:12:28.308" v="131" actId="20577"/>
          <ac:spMkLst>
            <pc:docMk/>
            <pc:sldMk cId="1773129042" sldId="264"/>
            <ac:spMk id="2" creationId="{95F5FB5B-A37A-49D9-BF7A-12EF09C388D5}"/>
          </ac:spMkLst>
        </pc:spChg>
        <pc:spChg chg="mod">
          <ac:chgData name="Eakerns, Zachary" userId="S::zachary.eakerns@ttu.edu::f13e326a-83f9-4bab-9706-f5d04955d1f3" providerId="AD" clId="Web-{DA9B3A6F-8B4E-4B41-9107-4AF219B3CEDB}" dt="2018-09-25T22:26:30.943" v="349" actId="20577"/>
          <ac:spMkLst>
            <pc:docMk/>
            <pc:sldMk cId="1773129042" sldId="264"/>
            <ac:spMk id="3" creationId="{35777F4F-586C-4E51-97B7-8C265AC4E10A}"/>
          </ac:spMkLst>
        </pc:spChg>
      </pc:sldChg>
      <pc:sldChg chg="modSp new">
        <pc:chgData name="Eakerns, Zachary" userId="S::zachary.eakerns@ttu.edu::f13e326a-83f9-4bab-9706-f5d04955d1f3" providerId="AD" clId="Web-{DA9B3A6F-8B4E-4B41-9107-4AF219B3CEDB}" dt="2018-09-25T22:28:58.357" v="548" actId="20577"/>
        <pc:sldMkLst>
          <pc:docMk/>
          <pc:sldMk cId="1186821332" sldId="266"/>
        </pc:sldMkLst>
        <pc:spChg chg="mod">
          <ac:chgData name="Eakerns, Zachary" userId="S::zachary.eakerns@ttu.edu::f13e326a-83f9-4bab-9706-f5d04955d1f3" providerId="AD" clId="Web-{DA9B3A6F-8B4E-4B41-9107-4AF219B3CEDB}" dt="2018-09-25T22:24:35.851" v="339" actId="20577"/>
          <ac:spMkLst>
            <pc:docMk/>
            <pc:sldMk cId="1186821332" sldId="266"/>
            <ac:spMk id="2" creationId="{A719848A-F07F-4FB9-A417-A75E85279010}"/>
          </ac:spMkLst>
        </pc:spChg>
        <pc:spChg chg="mod">
          <ac:chgData name="Eakerns, Zachary" userId="S::zachary.eakerns@ttu.edu::f13e326a-83f9-4bab-9706-f5d04955d1f3" providerId="AD" clId="Web-{DA9B3A6F-8B4E-4B41-9107-4AF219B3CEDB}" dt="2018-09-25T22:28:58.357" v="548" actId="20577"/>
          <ac:spMkLst>
            <pc:docMk/>
            <pc:sldMk cId="1186821332" sldId="266"/>
            <ac:spMk id="3" creationId="{E47DB690-1B6E-4E65-B802-1BDF6B7B09A2}"/>
          </ac:spMkLst>
        </pc:spChg>
      </pc:sldChg>
    </pc:docChg>
  </pc:docChgLst>
  <pc:docChgLst>
    <pc:chgData name="Jensen, Christian" userId="S::christian.jensen@ttu.edu::8f324f46-39b5-40d2-9513-badac5ebdd88" providerId="AD" clId="Web-{3ECB651C-2C57-4157-9191-43EFA7315D27}"/>
    <pc:docChg chg="addSld modSld">
      <pc:chgData name="Jensen, Christian" userId="S::christian.jensen@ttu.edu::8f324f46-39b5-40d2-9513-badac5ebdd88" providerId="AD" clId="Web-{3ECB651C-2C57-4157-9191-43EFA7315D27}" dt="2018-09-26T03:12:09.624" v="887" actId="1076"/>
      <pc:docMkLst>
        <pc:docMk/>
      </pc:docMkLst>
      <pc:sldChg chg="addSp modSp">
        <pc:chgData name="Jensen, Christian" userId="S::christian.jensen@ttu.edu::8f324f46-39b5-40d2-9513-badac5ebdd88" providerId="AD" clId="Web-{3ECB651C-2C57-4157-9191-43EFA7315D27}" dt="2018-09-26T03:12:09.624" v="887" actId="1076"/>
        <pc:sldMkLst>
          <pc:docMk/>
          <pc:sldMk cId="1837949018" sldId="258"/>
        </pc:sldMkLst>
        <pc:spChg chg="mod">
          <ac:chgData name="Jensen, Christian" userId="S::christian.jensen@ttu.edu::8f324f46-39b5-40d2-9513-badac5ebdd88" providerId="AD" clId="Web-{3ECB651C-2C57-4157-9191-43EFA7315D27}" dt="2018-09-26T03:11:57.061" v="885" actId="20577"/>
          <ac:spMkLst>
            <pc:docMk/>
            <pc:sldMk cId="1837949018" sldId="258"/>
            <ac:spMk id="6" creationId="{7CA2755B-C005-44F2-B3EB-A36650D072C6}"/>
          </ac:spMkLst>
        </pc:spChg>
        <pc:spChg chg="mod">
          <ac:chgData name="Jensen, Christian" userId="S::christian.jensen@ttu.edu::8f324f46-39b5-40d2-9513-badac5ebdd88" providerId="AD" clId="Web-{3ECB651C-2C57-4157-9191-43EFA7315D27}" dt="2018-09-26T03:10:04.827" v="869" actId="20577"/>
          <ac:spMkLst>
            <pc:docMk/>
            <pc:sldMk cId="1837949018" sldId="258"/>
            <ac:spMk id="12" creationId="{C285045A-01FC-4ED2-B7CB-B0943916116C}"/>
          </ac:spMkLst>
        </pc:spChg>
        <pc:spChg chg="add mod">
          <ac:chgData name="Jensen, Christian" userId="S::christian.jensen@ttu.edu::8f324f46-39b5-40d2-9513-badac5ebdd88" providerId="AD" clId="Web-{3ECB651C-2C57-4157-9191-43EFA7315D27}" dt="2018-09-26T03:11:50.983" v="884" actId="20577"/>
          <ac:spMkLst>
            <pc:docMk/>
            <pc:sldMk cId="1837949018" sldId="258"/>
            <ac:spMk id="16" creationId="{A3D6A4F4-6482-497F-9F89-8671E770B903}"/>
          </ac:spMkLst>
        </pc:spChg>
        <pc:spChg chg="add mod">
          <ac:chgData name="Jensen, Christian" userId="S::christian.jensen@ttu.edu::8f324f46-39b5-40d2-9513-badac5ebdd88" providerId="AD" clId="Web-{3ECB651C-2C57-4157-9191-43EFA7315D27}" dt="2018-09-26T03:12:09.624" v="887" actId="1076"/>
          <ac:spMkLst>
            <pc:docMk/>
            <pc:sldMk cId="1837949018" sldId="258"/>
            <ac:spMk id="20" creationId="{D64D9B94-015D-4E55-812F-CFA998C15643}"/>
          </ac:spMkLst>
        </pc:spChg>
      </pc:sldChg>
      <pc:sldChg chg="modSp">
        <pc:chgData name="Jensen, Christian" userId="S::christian.jensen@ttu.edu::8f324f46-39b5-40d2-9513-badac5ebdd88" providerId="AD" clId="Web-{3ECB651C-2C57-4157-9191-43EFA7315D27}" dt="2018-09-26T01:13:08.405" v="723" actId="20577"/>
        <pc:sldMkLst>
          <pc:docMk/>
          <pc:sldMk cId="1773129042" sldId="264"/>
        </pc:sldMkLst>
        <pc:spChg chg="mod">
          <ac:chgData name="Jensen, Christian" userId="S::christian.jensen@ttu.edu::8f324f46-39b5-40d2-9513-badac5ebdd88" providerId="AD" clId="Web-{3ECB651C-2C57-4157-9191-43EFA7315D27}" dt="2018-09-26T01:13:08.405" v="723" actId="20577"/>
          <ac:spMkLst>
            <pc:docMk/>
            <pc:sldMk cId="1773129042" sldId="264"/>
            <ac:spMk id="3" creationId="{35777F4F-586C-4E51-97B7-8C265AC4E10A}"/>
          </ac:spMkLst>
        </pc:spChg>
      </pc:sldChg>
      <pc:sldChg chg="addSp delSp modSp new">
        <pc:chgData name="Jensen, Christian" userId="S::christian.jensen@ttu.edu::8f324f46-39b5-40d2-9513-badac5ebdd88" providerId="AD" clId="Web-{3ECB651C-2C57-4157-9191-43EFA7315D27}" dt="2018-09-26T01:07:35.826" v="616" actId="1076"/>
        <pc:sldMkLst>
          <pc:docMk/>
          <pc:sldMk cId="2336975318" sldId="267"/>
        </pc:sldMkLst>
        <pc:spChg chg="mod">
          <ac:chgData name="Jensen, Christian" userId="S::christian.jensen@ttu.edu::8f324f46-39b5-40d2-9513-badac5ebdd88" providerId="AD" clId="Web-{3ECB651C-2C57-4157-9191-43EFA7315D27}" dt="2018-09-26T01:07:27.717" v="610" actId="20577"/>
          <ac:spMkLst>
            <pc:docMk/>
            <pc:sldMk cId="2336975318" sldId="267"/>
            <ac:spMk id="2" creationId="{C66DF805-7796-4BC7-A155-2A7659470741}"/>
          </ac:spMkLst>
        </pc:spChg>
        <pc:spChg chg="del mod">
          <ac:chgData name="Jensen, Christian" userId="S::christian.jensen@ttu.edu::8f324f46-39b5-40d2-9513-badac5ebdd88" providerId="AD" clId="Web-{3ECB651C-2C57-4157-9191-43EFA7315D27}" dt="2018-09-26T01:07:31.435" v="613"/>
          <ac:spMkLst>
            <pc:docMk/>
            <pc:sldMk cId="2336975318" sldId="267"/>
            <ac:spMk id="3" creationId="{5120DBD3-97F9-462F-A47B-91335AE793A2}"/>
          </ac:spMkLst>
        </pc:spChg>
        <pc:picChg chg="add mod">
          <ac:chgData name="Jensen, Christian" userId="S::christian.jensen@ttu.edu::8f324f46-39b5-40d2-9513-badac5ebdd88" providerId="AD" clId="Web-{3ECB651C-2C57-4157-9191-43EFA7315D27}" dt="2018-09-26T01:07:35.826" v="616" actId="1076"/>
          <ac:picMkLst>
            <pc:docMk/>
            <pc:sldMk cId="2336975318" sldId="267"/>
            <ac:picMk id="4" creationId="{C5ACC231-7E22-442A-A2BC-9292C61F9103}"/>
          </ac:picMkLst>
        </pc:picChg>
      </pc:sldChg>
      <pc:sldChg chg="modSp">
        <pc:chgData name="Jensen, Christian" userId="S::christian.jensen@ttu.edu::8f324f46-39b5-40d2-9513-badac5ebdd88" providerId="AD" clId="Web-{3ECB651C-2C57-4157-9191-43EFA7315D27}" dt="2018-09-26T03:07:58.045" v="851" actId="20577"/>
        <pc:sldMkLst>
          <pc:docMk/>
          <pc:sldMk cId="1220938954" sldId="275"/>
        </pc:sldMkLst>
        <pc:spChg chg="mod">
          <ac:chgData name="Jensen, Christian" userId="S::christian.jensen@ttu.edu::8f324f46-39b5-40d2-9513-badac5ebdd88" providerId="AD" clId="Web-{3ECB651C-2C57-4157-9191-43EFA7315D27}" dt="2018-09-26T03:07:58.045" v="851" actId="20577"/>
          <ac:spMkLst>
            <pc:docMk/>
            <pc:sldMk cId="1220938954" sldId="275"/>
            <ac:spMk id="12" creationId="{C285045A-01FC-4ED2-B7CB-B0943916116C}"/>
          </ac:spMkLst>
        </pc:spChg>
      </pc:sldChg>
    </pc:docChg>
  </pc:docChgLst>
  <pc:docChgLst>
    <pc:chgData name="Jensen, Christian" userId="S::christian.jensen@ttu.edu::8f324f46-39b5-40d2-9513-badac5ebdd88" providerId="AD" clId="Web-{E8B34872-4E54-BCFA-A1A2-7F4811FA8DC5}"/>
    <pc:docChg chg="addSld modSld sldOrd">
      <pc:chgData name="Jensen, Christian" userId="S::christian.jensen@ttu.edu::8f324f46-39b5-40d2-9513-badac5ebdd88" providerId="AD" clId="Web-{E8B34872-4E54-BCFA-A1A2-7F4811FA8DC5}" dt="2018-10-03T01:28:14.130" v="1490" actId="20577"/>
      <pc:docMkLst>
        <pc:docMk/>
      </pc:docMkLst>
      <pc:sldChg chg="modSp">
        <pc:chgData name="Jensen, Christian" userId="S::christian.jensen@ttu.edu::8f324f46-39b5-40d2-9513-badac5ebdd88" providerId="AD" clId="Web-{E8B34872-4E54-BCFA-A1A2-7F4811FA8DC5}" dt="2018-10-03T01:24:02.941" v="1243" actId="20577"/>
        <pc:sldMkLst>
          <pc:docMk/>
          <pc:sldMk cId="1773129042" sldId="264"/>
        </pc:sldMkLst>
        <pc:spChg chg="mod">
          <ac:chgData name="Jensen, Christian" userId="S::christian.jensen@ttu.edu::8f324f46-39b5-40d2-9513-badac5ebdd88" providerId="AD" clId="Web-{E8B34872-4E54-BCFA-A1A2-7F4811FA8DC5}" dt="2018-10-03T01:24:02.941" v="1243" actId="20577"/>
          <ac:spMkLst>
            <pc:docMk/>
            <pc:sldMk cId="1773129042" sldId="264"/>
            <ac:spMk id="3" creationId="{35777F4F-586C-4E51-97B7-8C265AC4E10A}"/>
          </ac:spMkLst>
        </pc:spChg>
      </pc:sldChg>
      <pc:sldChg chg="ord">
        <pc:chgData name="Jensen, Christian" userId="S::christian.jensen@ttu.edu::8f324f46-39b5-40d2-9513-badac5ebdd88" providerId="AD" clId="Web-{E8B34872-4E54-BCFA-A1A2-7F4811FA8DC5}" dt="2018-10-03T01:02:03.218" v="910"/>
        <pc:sldMkLst>
          <pc:docMk/>
          <pc:sldMk cId="2336975318" sldId="267"/>
        </pc:sldMkLst>
      </pc:sldChg>
      <pc:sldChg chg="modSp">
        <pc:chgData name="Jensen, Christian" userId="S::christian.jensen@ttu.edu::8f324f46-39b5-40d2-9513-badac5ebdd88" providerId="AD" clId="Web-{E8B34872-4E54-BCFA-A1A2-7F4811FA8DC5}" dt="2018-10-03T01:28:14.130" v="1489" actId="20577"/>
        <pc:sldMkLst>
          <pc:docMk/>
          <pc:sldMk cId="1220938954" sldId="275"/>
        </pc:sldMkLst>
        <pc:spChg chg="mod">
          <ac:chgData name="Jensen, Christian" userId="S::christian.jensen@ttu.edu::8f324f46-39b5-40d2-9513-badac5ebdd88" providerId="AD" clId="Web-{E8B34872-4E54-BCFA-A1A2-7F4811FA8DC5}" dt="2018-10-03T01:28:14.130" v="1489" actId="20577"/>
          <ac:spMkLst>
            <pc:docMk/>
            <pc:sldMk cId="1220938954" sldId="275"/>
            <ac:spMk id="12" creationId="{C285045A-01FC-4ED2-B7CB-B0943916116C}"/>
          </ac:spMkLst>
        </pc:spChg>
      </pc:sldChg>
    </pc:docChg>
  </pc:docChgLst>
  <pc:docChgLst>
    <pc:chgData name="Eakerns, Zachary" userId="S::zachary.eakerns@ttu.edu::f13e326a-83f9-4bab-9706-f5d04955d1f3" providerId="AD" clId="Web-{8F38CF72-023C-48F8-85ED-62A805A9F130}"/>
    <pc:docChg chg="addSld modSld sldOrd">
      <pc:chgData name="Eakerns, Zachary" userId="S::zachary.eakerns@ttu.edu::f13e326a-83f9-4bab-9706-f5d04955d1f3" providerId="AD" clId="Web-{8F38CF72-023C-48F8-85ED-62A805A9F130}" dt="2018-09-26T02:55:16.445" v="177" actId="20577"/>
      <pc:docMkLst>
        <pc:docMk/>
      </pc:docMkLst>
      <pc:sldChg chg="addSp modSp">
        <pc:chgData name="Eakerns, Zachary" userId="S::zachary.eakerns@ttu.edu::f13e326a-83f9-4bab-9706-f5d04955d1f3" providerId="AD" clId="Web-{8F38CF72-023C-48F8-85ED-62A805A9F130}" dt="2018-09-26T02:52:09.288" v="23" actId="1076"/>
        <pc:sldMkLst>
          <pc:docMk/>
          <pc:sldMk cId="1837949018" sldId="258"/>
        </pc:sldMkLst>
        <pc:spChg chg="add mod">
          <ac:chgData name="Eakerns, Zachary" userId="S::zachary.eakerns@ttu.edu::f13e326a-83f9-4bab-9706-f5d04955d1f3" providerId="AD" clId="Web-{8F38CF72-023C-48F8-85ED-62A805A9F130}" dt="2018-09-26T02:51:46.178" v="13" actId="1076"/>
          <ac:spMkLst>
            <pc:docMk/>
            <pc:sldMk cId="1837949018" sldId="258"/>
            <ac:spMk id="6" creationId="{7CA2755B-C005-44F2-B3EB-A36650D072C6}"/>
          </ac:spMkLst>
        </pc:spChg>
        <pc:spChg chg="mod">
          <ac:chgData name="Eakerns, Zachary" userId="S::zachary.eakerns@ttu.edu::f13e326a-83f9-4bab-9706-f5d04955d1f3" providerId="AD" clId="Web-{8F38CF72-023C-48F8-85ED-62A805A9F130}" dt="2018-09-26T02:52:06.897" v="21" actId="20577"/>
          <ac:spMkLst>
            <pc:docMk/>
            <pc:sldMk cId="1837949018" sldId="258"/>
            <ac:spMk id="10" creationId="{69C38BC7-74FD-443F-8506-B28899AF1DBA}"/>
          </ac:spMkLst>
        </pc:spChg>
        <pc:picChg chg="add mod">
          <ac:chgData name="Eakerns, Zachary" userId="S::zachary.eakerns@ttu.edu::f13e326a-83f9-4bab-9706-f5d04955d1f3" providerId="AD" clId="Web-{8F38CF72-023C-48F8-85ED-62A805A9F130}" dt="2018-09-26T02:52:09.288" v="23" actId="1076"/>
          <ac:picMkLst>
            <pc:docMk/>
            <pc:sldMk cId="1837949018" sldId="258"/>
            <ac:picMk id="15" creationId="{3B5259A5-1901-4A9C-9B3F-057FDDD2A371}"/>
          </ac:picMkLst>
        </pc:picChg>
      </pc:sldChg>
      <pc:sldChg chg="delSp modSp add ord replId">
        <pc:chgData name="Eakerns, Zachary" userId="S::zachary.eakerns@ttu.edu::f13e326a-83f9-4bab-9706-f5d04955d1f3" providerId="AD" clId="Web-{8F38CF72-023C-48F8-85ED-62A805A9F130}" dt="2018-09-26T02:55:16.445" v="176" actId="20577"/>
        <pc:sldMkLst>
          <pc:docMk/>
          <pc:sldMk cId="1220938954" sldId="275"/>
        </pc:sldMkLst>
        <pc:spChg chg="mod">
          <ac:chgData name="Eakerns, Zachary" userId="S::zachary.eakerns@ttu.edu::f13e326a-83f9-4bab-9706-f5d04955d1f3" providerId="AD" clId="Web-{8F38CF72-023C-48F8-85ED-62A805A9F130}" dt="2018-09-26T02:53:19.288" v="26" actId="20577"/>
          <ac:spMkLst>
            <pc:docMk/>
            <pc:sldMk cId="1220938954" sldId="275"/>
            <ac:spMk id="2" creationId="{BF705F9A-1F02-4F74-88F9-0D78886B4EC1}"/>
          </ac:spMkLst>
        </pc:spChg>
        <pc:spChg chg="mod">
          <ac:chgData name="Eakerns, Zachary" userId="S::zachary.eakerns@ttu.edu::f13e326a-83f9-4bab-9706-f5d04955d1f3" providerId="AD" clId="Web-{8F38CF72-023C-48F8-85ED-62A805A9F130}" dt="2018-09-26T02:54:15.789" v="157" actId="20577"/>
          <ac:spMkLst>
            <pc:docMk/>
            <pc:sldMk cId="1220938954" sldId="275"/>
            <ac:spMk id="3" creationId="{BB8E3AC9-D25B-47F8-936F-3C3B7847D75E}"/>
          </ac:spMkLst>
        </pc:spChg>
        <pc:spChg chg="del">
          <ac:chgData name="Eakerns, Zachary" userId="S::zachary.eakerns@ttu.edu::f13e326a-83f9-4bab-9706-f5d04955d1f3" providerId="AD" clId="Web-{8F38CF72-023C-48F8-85ED-62A805A9F130}" dt="2018-09-26T02:53:27.460" v="29"/>
          <ac:spMkLst>
            <pc:docMk/>
            <pc:sldMk cId="1220938954" sldId="275"/>
            <ac:spMk id="6" creationId="{7CA2755B-C005-44F2-B3EB-A36650D072C6}"/>
          </ac:spMkLst>
        </pc:spChg>
        <pc:spChg chg="mod">
          <ac:chgData name="Eakerns, Zachary" userId="S::zachary.eakerns@ttu.edu::f13e326a-83f9-4bab-9706-f5d04955d1f3" providerId="AD" clId="Web-{8F38CF72-023C-48F8-85ED-62A805A9F130}" dt="2018-09-26T02:55:16.445" v="176" actId="20577"/>
          <ac:spMkLst>
            <pc:docMk/>
            <pc:sldMk cId="1220938954" sldId="275"/>
            <ac:spMk id="10" creationId="{69C38BC7-74FD-443F-8506-B28899AF1DBA}"/>
          </ac:spMkLst>
        </pc:spChg>
        <pc:spChg chg="mod">
          <ac:chgData name="Eakerns, Zachary" userId="S::zachary.eakerns@ttu.edu::f13e326a-83f9-4bab-9706-f5d04955d1f3" providerId="AD" clId="Web-{8F38CF72-023C-48F8-85ED-62A805A9F130}" dt="2018-09-26T02:54:17.523" v="159" actId="20577"/>
          <ac:spMkLst>
            <pc:docMk/>
            <pc:sldMk cId="1220938954" sldId="275"/>
            <ac:spMk id="11" creationId="{A7192822-85B9-427C-B5E9-7D152080C7E8}"/>
          </ac:spMkLst>
        </pc:spChg>
        <pc:spChg chg="mod">
          <ac:chgData name="Eakerns, Zachary" userId="S::zachary.eakerns@ttu.edu::f13e326a-83f9-4bab-9706-f5d04955d1f3" providerId="AD" clId="Web-{8F38CF72-023C-48F8-85ED-62A805A9F130}" dt="2018-09-26T02:54:19.226" v="162" actId="20577"/>
          <ac:spMkLst>
            <pc:docMk/>
            <pc:sldMk cId="1220938954" sldId="275"/>
            <ac:spMk id="12" creationId="{C285045A-01FC-4ED2-B7CB-B0943916116C}"/>
          </ac:spMkLst>
        </pc:spChg>
        <pc:picChg chg="del">
          <ac:chgData name="Eakerns, Zachary" userId="S::zachary.eakerns@ttu.edu::f13e326a-83f9-4bab-9706-f5d04955d1f3" providerId="AD" clId="Web-{8F38CF72-023C-48F8-85ED-62A805A9F130}" dt="2018-09-26T02:54:11.867" v="156"/>
          <ac:picMkLst>
            <pc:docMk/>
            <pc:sldMk cId="1220938954" sldId="275"/>
            <ac:picMk id="13" creationId="{3E23CA1E-0426-4410-8C35-EB61D2A904C2}"/>
          </ac:picMkLst>
        </pc:picChg>
        <pc:picChg chg="del">
          <ac:chgData name="Eakerns, Zachary" userId="S::zachary.eakerns@ttu.edu::f13e326a-83f9-4bab-9706-f5d04955d1f3" providerId="AD" clId="Web-{8F38CF72-023C-48F8-85ED-62A805A9F130}" dt="2018-09-26T02:54:11.195" v="155"/>
          <ac:picMkLst>
            <pc:docMk/>
            <pc:sldMk cId="1220938954" sldId="275"/>
            <ac:picMk id="14" creationId="{6A0B2BA4-42BB-4380-ADA4-A804C9066BFD}"/>
          </ac:picMkLst>
        </pc:picChg>
        <pc:picChg chg="del">
          <ac:chgData name="Eakerns, Zachary" userId="S::zachary.eakerns@ttu.edu::f13e326a-83f9-4bab-9706-f5d04955d1f3" providerId="AD" clId="Web-{8F38CF72-023C-48F8-85ED-62A805A9F130}" dt="2018-09-26T02:54:10.336" v="154"/>
          <ac:picMkLst>
            <pc:docMk/>
            <pc:sldMk cId="1220938954" sldId="275"/>
            <ac:picMk id="15" creationId="{3B5259A5-1901-4A9C-9B3F-057FDDD2A371}"/>
          </ac:picMkLst>
        </pc:picChg>
      </pc:sldChg>
    </pc:docChg>
  </pc:docChgLst>
  <pc:docChgLst>
    <pc:chgData name="McClung, Zarka" userId="a7256411-3527-4684-8d99-fca6f9fffdc8" providerId="ADAL" clId="{5DBB08F1-E149-4E18-9EAC-AD94BF41C2E1}"/>
    <pc:docChg chg="undo custSel addSld delSld modSld">
      <pc:chgData name="McClung, Zarka" userId="a7256411-3527-4684-8d99-fca6f9fffdc8" providerId="ADAL" clId="{5DBB08F1-E149-4E18-9EAC-AD94BF41C2E1}" dt="2018-09-26T04:56:00.131" v="1362" actId="20577"/>
      <pc:docMkLst>
        <pc:docMk/>
      </pc:docMkLst>
      <pc:sldChg chg="addSp delSp modSp del">
        <pc:chgData name="McClung, Zarka" userId="a7256411-3527-4684-8d99-fca6f9fffdc8" providerId="ADAL" clId="{5DBB08F1-E149-4E18-9EAC-AD94BF41C2E1}" dt="2018-09-26T03:10:04.100" v="562" actId="1036"/>
        <pc:sldMkLst>
          <pc:docMk/>
          <pc:sldMk cId="1837949018" sldId="258"/>
        </pc:sldMkLst>
        <pc:spChg chg="mod">
          <ac:chgData name="McClung, Zarka" userId="a7256411-3527-4684-8d99-fca6f9fffdc8" providerId="ADAL" clId="{5DBB08F1-E149-4E18-9EAC-AD94BF41C2E1}" dt="2018-09-26T02:46:11.195" v="110" actId="1076"/>
          <ac:spMkLst>
            <pc:docMk/>
            <pc:sldMk cId="1837949018" sldId="258"/>
            <ac:spMk id="3" creationId="{BB8E3AC9-D25B-47F8-936F-3C3B7847D75E}"/>
          </ac:spMkLst>
        </pc:spChg>
        <pc:spChg chg="mod">
          <ac:chgData name="McClung, Zarka" userId="a7256411-3527-4684-8d99-fca6f9fffdc8" providerId="ADAL" clId="{5DBB08F1-E149-4E18-9EAC-AD94BF41C2E1}" dt="2018-09-26T02:46:05.149" v="109" actId="1076"/>
          <ac:spMkLst>
            <pc:docMk/>
            <pc:sldMk cId="1837949018" sldId="258"/>
            <ac:spMk id="10" creationId="{69C38BC7-74FD-443F-8506-B28899AF1DBA}"/>
          </ac:spMkLst>
        </pc:spChg>
        <pc:spChg chg="mod">
          <ac:chgData name="McClung, Zarka" userId="a7256411-3527-4684-8d99-fca6f9fffdc8" providerId="ADAL" clId="{5DBB08F1-E149-4E18-9EAC-AD94BF41C2E1}" dt="2018-09-26T03:09:38.164" v="453" actId="20577"/>
          <ac:spMkLst>
            <pc:docMk/>
            <pc:sldMk cId="1837949018" sldId="258"/>
            <ac:spMk id="11" creationId="{A7192822-85B9-427C-B5E9-7D152080C7E8}"/>
          </ac:spMkLst>
        </pc:spChg>
        <pc:spChg chg="mod">
          <ac:chgData name="McClung, Zarka" userId="a7256411-3527-4684-8d99-fca6f9fffdc8" providerId="ADAL" clId="{5DBB08F1-E149-4E18-9EAC-AD94BF41C2E1}" dt="2018-09-26T02:45:59.833" v="108" actId="1076"/>
          <ac:spMkLst>
            <pc:docMk/>
            <pc:sldMk cId="1837949018" sldId="258"/>
            <ac:spMk id="12" creationId="{C285045A-01FC-4ED2-B7CB-B0943916116C}"/>
          </ac:spMkLst>
        </pc:spChg>
        <pc:spChg chg="add mod">
          <ac:chgData name="McClung, Zarka" userId="a7256411-3527-4684-8d99-fca6f9fffdc8" providerId="ADAL" clId="{5DBB08F1-E149-4E18-9EAC-AD94BF41C2E1}" dt="2018-09-26T03:09:52.971" v="518" actId="1035"/>
          <ac:spMkLst>
            <pc:docMk/>
            <pc:sldMk cId="1837949018" sldId="258"/>
            <ac:spMk id="17" creationId="{CCD20397-8C98-4DD1-81DB-9ED12CE286C7}"/>
          </ac:spMkLst>
        </pc:spChg>
        <pc:picChg chg="add del mod">
          <ac:chgData name="McClung, Zarka" userId="a7256411-3527-4684-8d99-fca6f9fffdc8" providerId="ADAL" clId="{5DBB08F1-E149-4E18-9EAC-AD94BF41C2E1}" dt="2018-09-26T02:48:19.892" v="115" actId="478"/>
          <ac:picMkLst>
            <pc:docMk/>
            <pc:sldMk cId="1837949018" sldId="258"/>
            <ac:picMk id="15" creationId="{543C0533-3014-4FC9-8FC2-D008D896AE6A}"/>
          </ac:picMkLst>
        </pc:picChg>
        <pc:picChg chg="add mod">
          <ac:chgData name="McClung, Zarka" userId="a7256411-3527-4684-8d99-fca6f9fffdc8" providerId="ADAL" clId="{5DBB08F1-E149-4E18-9EAC-AD94BF41C2E1}" dt="2018-09-26T03:08:11.882" v="411" actId="1038"/>
          <ac:picMkLst>
            <pc:docMk/>
            <pc:sldMk cId="1837949018" sldId="258"/>
            <ac:picMk id="16" creationId="{6D9FC52B-5058-4773-9ADA-C461D582C1E3}"/>
          </ac:picMkLst>
        </pc:picChg>
        <pc:picChg chg="add mod">
          <ac:chgData name="McClung, Zarka" userId="a7256411-3527-4684-8d99-fca6f9fffdc8" providerId="ADAL" clId="{5DBB08F1-E149-4E18-9EAC-AD94BF41C2E1}" dt="2018-09-26T03:10:04.100" v="562" actId="1036"/>
          <ac:picMkLst>
            <pc:docMk/>
            <pc:sldMk cId="1837949018" sldId="258"/>
            <ac:picMk id="18" creationId="{89A1CACA-6286-4679-8D55-A1CA67571DC6}"/>
          </ac:picMkLst>
        </pc:picChg>
      </pc:sldChg>
      <pc:sldChg chg="modSp">
        <pc:chgData name="McClung, Zarka" userId="a7256411-3527-4684-8d99-fca6f9fffdc8" providerId="ADAL" clId="{5DBB08F1-E149-4E18-9EAC-AD94BF41C2E1}" dt="2018-09-26T04:24:27.967" v="1134" actId="20577"/>
        <pc:sldMkLst>
          <pc:docMk/>
          <pc:sldMk cId="2835244311" sldId="259"/>
        </pc:sldMkLst>
        <pc:spChg chg="mod">
          <ac:chgData name="McClung, Zarka" userId="a7256411-3527-4684-8d99-fca6f9fffdc8" providerId="ADAL" clId="{5DBB08F1-E149-4E18-9EAC-AD94BF41C2E1}" dt="2018-09-26T04:24:27.967" v="1134" actId="20577"/>
          <ac:spMkLst>
            <pc:docMk/>
            <pc:sldMk cId="2835244311" sldId="259"/>
            <ac:spMk id="4" creationId="{B4B98CF2-FF6A-4E96-B29E-1D25578F185E}"/>
          </ac:spMkLst>
        </pc:spChg>
      </pc:sldChg>
      <pc:sldChg chg="modSp">
        <pc:chgData name="McClung, Zarka" userId="a7256411-3527-4684-8d99-fca6f9fffdc8" providerId="ADAL" clId="{5DBB08F1-E149-4E18-9EAC-AD94BF41C2E1}" dt="2018-09-26T04:24:36.566" v="1135"/>
        <pc:sldMkLst>
          <pc:docMk/>
          <pc:sldMk cId="979365836" sldId="260"/>
        </pc:sldMkLst>
        <pc:spChg chg="mod">
          <ac:chgData name="McClung, Zarka" userId="a7256411-3527-4684-8d99-fca6f9fffdc8" providerId="ADAL" clId="{5DBB08F1-E149-4E18-9EAC-AD94BF41C2E1}" dt="2018-09-26T04:24:36.566" v="1135"/>
          <ac:spMkLst>
            <pc:docMk/>
            <pc:sldMk cId="979365836" sldId="260"/>
            <ac:spMk id="4" creationId="{6B64E4A6-825E-41CA-BC52-34138346C9DE}"/>
          </ac:spMkLst>
        </pc:spChg>
      </pc:sldChg>
      <pc:sldChg chg="modSp">
        <pc:chgData name="McClung, Zarka" userId="a7256411-3527-4684-8d99-fca6f9fffdc8" providerId="ADAL" clId="{5DBB08F1-E149-4E18-9EAC-AD94BF41C2E1}" dt="2018-09-26T04:56:00.131" v="1362" actId="20577"/>
        <pc:sldMkLst>
          <pc:docMk/>
          <pc:sldMk cId="1773129042" sldId="264"/>
        </pc:sldMkLst>
        <pc:spChg chg="mod">
          <ac:chgData name="McClung, Zarka" userId="a7256411-3527-4684-8d99-fca6f9fffdc8" providerId="ADAL" clId="{5DBB08F1-E149-4E18-9EAC-AD94BF41C2E1}" dt="2018-09-26T04:56:00.131" v="1362" actId="20577"/>
          <ac:spMkLst>
            <pc:docMk/>
            <pc:sldMk cId="1773129042" sldId="264"/>
            <ac:spMk id="3" creationId="{35777F4F-586C-4E51-97B7-8C265AC4E10A}"/>
          </ac:spMkLst>
        </pc:spChg>
      </pc:sldChg>
      <pc:sldChg chg="modSp">
        <pc:chgData name="McClung, Zarka" userId="a7256411-3527-4684-8d99-fca6f9fffdc8" providerId="ADAL" clId="{5DBB08F1-E149-4E18-9EAC-AD94BF41C2E1}" dt="2018-09-26T04:49:30.364" v="1312" actId="313"/>
        <pc:sldMkLst>
          <pc:docMk/>
          <pc:sldMk cId="1186821332" sldId="266"/>
        </pc:sldMkLst>
        <pc:spChg chg="mod">
          <ac:chgData name="McClung, Zarka" userId="a7256411-3527-4684-8d99-fca6f9fffdc8" providerId="ADAL" clId="{5DBB08F1-E149-4E18-9EAC-AD94BF41C2E1}" dt="2018-09-26T04:49:30.364" v="1312" actId="313"/>
          <ac:spMkLst>
            <pc:docMk/>
            <pc:sldMk cId="1186821332" sldId="266"/>
            <ac:spMk id="3" creationId="{E47DB690-1B6E-4E65-B802-1BDF6B7B09A2}"/>
          </ac:spMkLst>
        </pc:spChg>
        <pc:spChg chg="mod">
          <ac:chgData name="McClung, Zarka" userId="a7256411-3527-4684-8d99-fca6f9fffdc8" providerId="ADAL" clId="{5DBB08F1-E149-4E18-9EAC-AD94BF41C2E1}" dt="2018-09-26T04:25:26.632" v="1144"/>
          <ac:spMkLst>
            <pc:docMk/>
            <pc:sldMk cId="1186821332" sldId="266"/>
            <ac:spMk id="4" creationId="{D955B392-F9CD-4338-93BF-74613BFBBE55}"/>
          </ac:spMkLst>
        </pc:spChg>
      </pc:sldChg>
      <pc:sldChg chg="modSp">
        <pc:chgData name="McClung, Zarka" userId="a7256411-3527-4684-8d99-fca6f9fffdc8" providerId="ADAL" clId="{5DBB08F1-E149-4E18-9EAC-AD94BF41C2E1}" dt="2018-09-26T04:25:49.887" v="1145"/>
        <pc:sldMkLst>
          <pc:docMk/>
          <pc:sldMk cId="2336975318" sldId="267"/>
        </pc:sldMkLst>
        <pc:spChg chg="mod">
          <ac:chgData name="McClung, Zarka" userId="a7256411-3527-4684-8d99-fca6f9fffdc8" providerId="ADAL" clId="{5DBB08F1-E149-4E18-9EAC-AD94BF41C2E1}" dt="2018-09-26T04:25:49.887" v="1145"/>
          <ac:spMkLst>
            <pc:docMk/>
            <pc:sldMk cId="2336975318" sldId="267"/>
            <ac:spMk id="3" creationId="{4790A6FD-EAF9-45C7-9399-72AC044F40FF}"/>
          </ac:spMkLst>
        </pc:spChg>
      </pc:sldChg>
      <pc:sldChg chg="modSp add del">
        <pc:chgData name="McClung, Zarka" userId="a7256411-3527-4684-8d99-fca6f9fffdc8" providerId="ADAL" clId="{5DBB08F1-E149-4E18-9EAC-AD94BF41C2E1}" dt="2018-09-26T04:19:33.367" v="1111" actId="20577"/>
        <pc:sldMkLst>
          <pc:docMk/>
          <pc:sldMk cId="2051374978" sldId="274"/>
        </pc:sldMkLst>
        <pc:spChg chg="mod">
          <ac:chgData name="McClung, Zarka" userId="a7256411-3527-4684-8d99-fca6f9fffdc8" providerId="ADAL" clId="{5DBB08F1-E149-4E18-9EAC-AD94BF41C2E1}" dt="2018-09-26T04:19:07.160" v="1097" actId="14100"/>
          <ac:spMkLst>
            <pc:docMk/>
            <pc:sldMk cId="2051374978" sldId="274"/>
            <ac:spMk id="2" creationId="{E33E8051-0347-4ED6-A826-B8E673690B99}"/>
          </ac:spMkLst>
        </pc:spChg>
        <pc:spChg chg="mod">
          <ac:chgData name="McClung, Zarka" userId="a7256411-3527-4684-8d99-fca6f9fffdc8" providerId="ADAL" clId="{5DBB08F1-E149-4E18-9EAC-AD94BF41C2E1}" dt="2018-09-26T04:19:33.367" v="1111" actId="20577"/>
          <ac:spMkLst>
            <pc:docMk/>
            <pc:sldMk cId="2051374978" sldId="274"/>
            <ac:spMk id="3" creationId="{3ACC1A70-FE64-4C9C-A5E1-27D8EE8679E8}"/>
          </ac:spMkLst>
        </pc:spChg>
        <pc:spChg chg="mod">
          <ac:chgData name="McClung, Zarka" userId="a7256411-3527-4684-8d99-fca6f9fffdc8" providerId="ADAL" clId="{5DBB08F1-E149-4E18-9EAC-AD94BF41C2E1}" dt="2018-09-26T04:19:13.882" v="1098"/>
          <ac:spMkLst>
            <pc:docMk/>
            <pc:sldMk cId="2051374978" sldId="274"/>
            <ac:spMk id="4" creationId="{AD10B136-C90D-40C0-8C13-E496C4FDFE39}"/>
          </ac:spMkLst>
        </pc:spChg>
      </pc:sldChg>
      <pc:sldChg chg="addSp delSp modSp">
        <pc:chgData name="McClung, Zarka" userId="a7256411-3527-4684-8d99-fca6f9fffdc8" providerId="ADAL" clId="{5DBB08F1-E149-4E18-9EAC-AD94BF41C2E1}" dt="2018-09-26T04:52:47.523" v="1322" actId="20577"/>
        <pc:sldMkLst>
          <pc:docMk/>
          <pc:sldMk cId="1220938954" sldId="275"/>
        </pc:sldMkLst>
        <pc:spChg chg="add mod">
          <ac:chgData name="McClung, Zarka" userId="a7256411-3527-4684-8d99-fca6f9fffdc8" providerId="ADAL" clId="{5DBB08F1-E149-4E18-9EAC-AD94BF41C2E1}" dt="2018-09-26T04:52:40.860" v="1320" actId="255"/>
          <ac:spMkLst>
            <pc:docMk/>
            <pc:sldMk cId="1220938954" sldId="275"/>
            <ac:spMk id="6" creationId="{7A5FF517-5D4B-4759-8BBF-CEB1DC25079A}"/>
          </ac:spMkLst>
        </pc:spChg>
        <pc:spChg chg="del">
          <ac:chgData name="McClung, Zarka" userId="a7256411-3527-4684-8d99-fca6f9fffdc8" providerId="ADAL" clId="{5DBB08F1-E149-4E18-9EAC-AD94BF41C2E1}" dt="2018-09-26T04:00:44.644" v="584" actId="478"/>
          <ac:spMkLst>
            <pc:docMk/>
            <pc:sldMk cId="1220938954" sldId="275"/>
            <ac:spMk id="11" creationId="{A7192822-85B9-427C-B5E9-7D152080C7E8}"/>
          </ac:spMkLst>
        </pc:spChg>
        <pc:spChg chg="mod">
          <ac:chgData name="McClung, Zarka" userId="a7256411-3527-4684-8d99-fca6f9fffdc8" providerId="ADAL" clId="{5DBB08F1-E149-4E18-9EAC-AD94BF41C2E1}" dt="2018-09-26T04:52:47.523" v="1322" actId="20577"/>
          <ac:spMkLst>
            <pc:docMk/>
            <pc:sldMk cId="1220938954" sldId="275"/>
            <ac:spMk id="12" creationId="{C285045A-01FC-4ED2-B7CB-B0943916116C}"/>
          </ac:spMkLst>
        </pc:spChg>
      </pc:sldChg>
      <pc:sldChg chg="addSp delSp modSp add">
        <pc:chgData name="McClung, Zarka" userId="a7256411-3527-4684-8d99-fca6f9fffdc8" providerId="ADAL" clId="{5DBB08F1-E149-4E18-9EAC-AD94BF41C2E1}" dt="2018-09-26T04:38:20.956" v="1198" actId="14100"/>
        <pc:sldMkLst>
          <pc:docMk/>
          <pc:sldMk cId="2504347316" sldId="279"/>
        </pc:sldMkLst>
        <pc:spChg chg="mod">
          <ac:chgData name="McClung, Zarka" userId="a7256411-3527-4684-8d99-fca6f9fffdc8" providerId="ADAL" clId="{5DBB08F1-E149-4E18-9EAC-AD94BF41C2E1}" dt="2018-09-26T04:29:33.673" v="1163" actId="14100"/>
          <ac:spMkLst>
            <pc:docMk/>
            <pc:sldMk cId="2504347316" sldId="279"/>
            <ac:spMk id="2" creationId="{9E6EE5CF-A4D0-42A8-8B43-99DF075F4890}"/>
          </ac:spMkLst>
        </pc:spChg>
        <pc:spChg chg="del">
          <ac:chgData name="McClung, Zarka" userId="a7256411-3527-4684-8d99-fca6f9fffdc8" providerId="ADAL" clId="{5DBB08F1-E149-4E18-9EAC-AD94BF41C2E1}" dt="2018-09-26T04:29:20.319" v="1160" actId="478"/>
          <ac:spMkLst>
            <pc:docMk/>
            <pc:sldMk cId="2504347316" sldId="279"/>
            <ac:spMk id="3" creationId="{59A02782-3D3D-4F5A-9CDB-F64B9F8814DE}"/>
          </ac:spMkLst>
        </pc:spChg>
        <pc:picChg chg="add mod">
          <ac:chgData name="McClung, Zarka" userId="a7256411-3527-4684-8d99-fca6f9fffdc8" providerId="ADAL" clId="{5DBB08F1-E149-4E18-9EAC-AD94BF41C2E1}" dt="2018-09-26T04:38:20.956" v="1198" actId="14100"/>
          <ac:picMkLst>
            <pc:docMk/>
            <pc:sldMk cId="2504347316" sldId="279"/>
            <ac:picMk id="5" creationId="{FEFF0B23-4A9E-438E-AEC2-4565188362C3}"/>
          </ac:picMkLst>
        </pc:picChg>
        <pc:picChg chg="add mod">
          <ac:chgData name="McClung, Zarka" userId="a7256411-3527-4684-8d99-fca6f9fffdc8" providerId="ADAL" clId="{5DBB08F1-E149-4E18-9EAC-AD94BF41C2E1}" dt="2018-09-26T04:38:17.694" v="1196" actId="1076"/>
          <ac:picMkLst>
            <pc:docMk/>
            <pc:sldMk cId="2504347316" sldId="279"/>
            <ac:picMk id="6" creationId="{A3873052-AEFE-4DF4-A649-35C6D0AF475C}"/>
          </ac:picMkLst>
        </pc:picChg>
        <pc:picChg chg="add mod">
          <ac:chgData name="McClung, Zarka" userId="a7256411-3527-4684-8d99-fca6f9fffdc8" providerId="ADAL" clId="{5DBB08F1-E149-4E18-9EAC-AD94BF41C2E1}" dt="2018-09-26T04:38:18.755" v="1197" actId="1076"/>
          <ac:picMkLst>
            <pc:docMk/>
            <pc:sldMk cId="2504347316" sldId="279"/>
            <ac:picMk id="7" creationId="{2A9EAB0C-047F-4DC6-9939-ECEA5594BDAA}"/>
          </ac:picMkLst>
        </pc:picChg>
      </pc:sldChg>
      <pc:sldChg chg="addSp modSp add">
        <pc:chgData name="McClung, Zarka" userId="a7256411-3527-4684-8d99-fca6f9fffdc8" providerId="ADAL" clId="{5DBB08F1-E149-4E18-9EAC-AD94BF41C2E1}" dt="2018-09-26T04:42:24.579" v="1211" actId="14100"/>
        <pc:sldMkLst>
          <pc:docMk/>
          <pc:sldMk cId="1836414708" sldId="280"/>
        </pc:sldMkLst>
        <pc:spChg chg="mod">
          <ac:chgData name="McClung, Zarka" userId="a7256411-3527-4684-8d99-fca6f9fffdc8" providerId="ADAL" clId="{5DBB08F1-E149-4E18-9EAC-AD94BF41C2E1}" dt="2018-09-26T04:42:24.579" v="1211" actId="14100"/>
          <ac:spMkLst>
            <pc:docMk/>
            <pc:sldMk cId="1836414708" sldId="280"/>
            <ac:spMk id="2" creationId="{9E6EE5CF-A4D0-42A8-8B43-99DF075F4890}"/>
          </ac:spMkLst>
        </pc:spChg>
        <pc:picChg chg="add mod">
          <ac:chgData name="McClung, Zarka" userId="a7256411-3527-4684-8d99-fca6f9fffdc8" providerId="ADAL" clId="{5DBB08F1-E149-4E18-9EAC-AD94BF41C2E1}" dt="2018-09-26T04:42:19.404" v="1210" actId="1076"/>
          <ac:picMkLst>
            <pc:docMk/>
            <pc:sldMk cId="1836414708" sldId="280"/>
            <ac:picMk id="3" creationId="{9FCCC5BA-35EE-4EA9-B492-54BBFE3CC09F}"/>
          </ac:picMkLst>
        </pc:picChg>
      </pc:sldChg>
      <pc:sldChg chg="addSp modSp add">
        <pc:chgData name="McClung, Zarka" userId="a7256411-3527-4684-8d99-fca6f9fffdc8" providerId="ADAL" clId="{5DBB08F1-E149-4E18-9EAC-AD94BF41C2E1}" dt="2018-09-26T04:40:38.686" v="1206" actId="14100"/>
        <pc:sldMkLst>
          <pc:docMk/>
          <pc:sldMk cId="656187332" sldId="281"/>
        </pc:sldMkLst>
        <pc:picChg chg="add mod">
          <ac:chgData name="McClung, Zarka" userId="a7256411-3527-4684-8d99-fca6f9fffdc8" providerId="ADAL" clId="{5DBB08F1-E149-4E18-9EAC-AD94BF41C2E1}" dt="2018-09-26T04:40:38.686" v="1206" actId="14100"/>
          <ac:picMkLst>
            <pc:docMk/>
            <pc:sldMk cId="656187332" sldId="281"/>
            <ac:picMk id="3" creationId="{721A6A3D-30E3-487D-AA3E-D8C273E82047}"/>
          </ac:picMkLst>
        </pc:picChg>
        <pc:picChg chg="mod modCrop">
          <ac:chgData name="McClung, Zarka" userId="a7256411-3527-4684-8d99-fca6f9fffdc8" providerId="ADAL" clId="{5DBB08F1-E149-4E18-9EAC-AD94BF41C2E1}" dt="2018-09-26T04:39:52.992" v="1201" actId="732"/>
          <ac:picMkLst>
            <pc:docMk/>
            <pc:sldMk cId="656187332" sldId="281"/>
            <ac:picMk id="5" creationId="{FEFF0B23-4A9E-438E-AEC2-4565188362C3}"/>
          </ac:picMkLst>
        </pc:picChg>
      </pc:sldChg>
      <pc:sldChg chg="addSp delSp modSp add">
        <pc:chgData name="McClung, Zarka" userId="a7256411-3527-4684-8d99-fca6f9fffdc8" providerId="ADAL" clId="{5DBB08F1-E149-4E18-9EAC-AD94BF41C2E1}" dt="2018-09-26T04:43:25.594" v="1235" actId="14100"/>
        <pc:sldMkLst>
          <pc:docMk/>
          <pc:sldMk cId="2349676374" sldId="282"/>
        </pc:sldMkLst>
        <pc:spChg chg="mod">
          <ac:chgData name="McClung, Zarka" userId="a7256411-3527-4684-8d99-fca6f9fffdc8" providerId="ADAL" clId="{5DBB08F1-E149-4E18-9EAC-AD94BF41C2E1}" dt="2018-09-26T04:42:49.895" v="1231" actId="20577"/>
          <ac:spMkLst>
            <pc:docMk/>
            <pc:sldMk cId="2349676374" sldId="282"/>
            <ac:spMk id="2" creationId="{9E6EE5CF-A4D0-42A8-8B43-99DF075F4890}"/>
          </ac:spMkLst>
        </pc:spChg>
        <pc:picChg chg="del">
          <ac:chgData name="McClung, Zarka" userId="a7256411-3527-4684-8d99-fca6f9fffdc8" providerId="ADAL" clId="{5DBB08F1-E149-4E18-9EAC-AD94BF41C2E1}" dt="2018-09-26T04:42:54.055" v="1232" actId="478"/>
          <ac:picMkLst>
            <pc:docMk/>
            <pc:sldMk cId="2349676374" sldId="282"/>
            <ac:picMk id="3" creationId="{9FCCC5BA-35EE-4EA9-B492-54BBFE3CC09F}"/>
          </ac:picMkLst>
        </pc:picChg>
        <pc:picChg chg="add mod">
          <ac:chgData name="McClung, Zarka" userId="a7256411-3527-4684-8d99-fca6f9fffdc8" providerId="ADAL" clId="{5DBB08F1-E149-4E18-9EAC-AD94BF41C2E1}" dt="2018-09-26T04:43:25.594" v="1235" actId="14100"/>
          <ac:picMkLst>
            <pc:docMk/>
            <pc:sldMk cId="2349676374" sldId="282"/>
            <ac:picMk id="5" creationId="{D2CA39BF-F423-4FED-A7AD-408A5AA95D55}"/>
          </ac:picMkLst>
        </pc:picChg>
      </pc:sldChg>
      <pc:sldChg chg="delSp modSp add">
        <pc:chgData name="McClung, Zarka" userId="a7256411-3527-4684-8d99-fca6f9fffdc8" providerId="ADAL" clId="{5DBB08F1-E149-4E18-9EAC-AD94BF41C2E1}" dt="2018-09-26T04:55:12.517" v="1336" actId="122"/>
        <pc:sldMkLst>
          <pc:docMk/>
          <pc:sldMk cId="3438226811" sldId="283"/>
        </pc:sldMkLst>
        <pc:spChg chg="mod">
          <ac:chgData name="McClung, Zarka" userId="a7256411-3527-4684-8d99-fca6f9fffdc8" providerId="ADAL" clId="{5DBB08F1-E149-4E18-9EAC-AD94BF41C2E1}" dt="2018-09-26T04:55:12.517" v="1336" actId="122"/>
          <ac:spMkLst>
            <pc:docMk/>
            <pc:sldMk cId="3438226811" sldId="283"/>
            <ac:spMk id="2" creationId="{2F98E05F-7DCB-4BAE-A104-7085D847A616}"/>
          </ac:spMkLst>
        </pc:spChg>
        <pc:spChg chg="del">
          <ac:chgData name="McClung, Zarka" userId="a7256411-3527-4684-8d99-fca6f9fffdc8" providerId="ADAL" clId="{5DBB08F1-E149-4E18-9EAC-AD94BF41C2E1}" dt="2018-09-26T04:55:00.888" v="1324" actId="478"/>
          <ac:spMkLst>
            <pc:docMk/>
            <pc:sldMk cId="3438226811" sldId="283"/>
            <ac:spMk id="3" creationId="{D9BF6383-8E5D-42C5-9281-25085E74FB81}"/>
          </ac:spMkLst>
        </pc:spChg>
      </pc:sldChg>
    </pc:docChg>
  </pc:docChgLst>
  <pc:docChgLst>
    <pc:chgData name="Eakerns, Zachary" userId="S::zachary.eakerns@ttu.edu::f13e326a-83f9-4bab-9706-f5d04955d1f3" providerId="AD" clId="Web-{321D8535-3540-0BC6-C70E-A00CBA1D38C2}"/>
    <pc:docChg chg="modSld sldOrd">
      <pc:chgData name="Eakerns, Zachary" userId="S::zachary.eakerns@ttu.edu::f13e326a-83f9-4bab-9706-f5d04955d1f3" providerId="AD" clId="Web-{321D8535-3540-0BC6-C70E-A00CBA1D38C2}" dt="2018-10-03T02:31:58.147" v="26" actId="20577"/>
      <pc:docMkLst>
        <pc:docMk/>
      </pc:docMkLst>
      <pc:sldChg chg="modSp">
        <pc:chgData name="Eakerns, Zachary" userId="S::zachary.eakerns@ttu.edu::f13e326a-83f9-4bab-9706-f5d04955d1f3" providerId="AD" clId="Web-{321D8535-3540-0BC6-C70E-A00CBA1D38C2}" dt="2018-10-03T02:30:33.241" v="16" actId="20577"/>
        <pc:sldMkLst>
          <pc:docMk/>
          <pc:sldMk cId="109857222" sldId="256"/>
        </pc:sldMkLst>
        <pc:spChg chg="mod">
          <ac:chgData name="Eakerns, Zachary" userId="S::zachary.eakerns@ttu.edu::f13e326a-83f9-4bab-9706-f5d04955d1f3" providerId="AD" clId="Web-{321D8535-3540-0BC6-C70E-A00CBA1D38C2}" dt="2018-10-03T02:30:33.241" v="16" actId="20577"/>
          <ac:spMkLst>
            <pc:docMk/>
            <pc:sldMk cId="109857222" sldId="256"/>
            <ac:spMk id="3" creationId="{00000000-0000-0000-0000-000000000000}"/>
          </ac:spMkLst>
        </pc:spChg>
      </pc:sldChg>
      <pc:sldChg chg="modSp">
        <pc:chgData name="Eakerns, Zachary" userId="S::zachary.eakerns@ttu.edu::f13e326a-83f9-4bab-9706-f5d04955d1f3" providerId="AD" clId="Web-{321D8535-3540-0BC6-C70E-A00CBA1D38C2}" dt="2018-10-03T02:30:50.772" v="20" actId="1076"/>
        <pc:sldMkLst>
          <pc:docMk/>
          <pc:sldMk cId="1837949018" sldId="258"/>
        </pc:sldMkLst>
        <pc:spChg chg="mod">
          <ac:chgData name="Eakerns, Zachary" userId="S::zachary.eakerns@ttu.edu::f13e326a-83f9-4bab-9706-f5d04955d1f3" providerId="AD" clId="Web-{321D8535-3540-0BC6-C70E-A00CBA1D38C2}" dt="2018-10-03T02:30:43.428" v="18" actId="1076"/>
          <ac:spMkLst>
            <pc:docMk/>
            <pc:sldMk cId="1837949018" sldId="258"/>
            <ac:spMk id="12" creationId="{C285045A-01FC-4ED2-B7CB-B0943916116C}"/>
          </ac:spMkLst>
        </pc:spChg>
        <pc:spChg chg="mod">
          <ac:chgData name="Eakerns, Zachary" userId="S::zachary.eakerns@ttu.edu::f13e326a-83f9-4bab-9706-f5d04955d1f3" providerId="AD" clId="Web-{321D8535-3540-0BC6-C70E-A00CBA1D38C2}" dt="2018-10-03T02:30:48.006" v="19" actId="1076"/>
          <ac:spMkLst>
            <pc:docMk/>
            <pc:sldMk cId="1837949018" sldId="258"/>
            <ac:spMk id="16" creationId="{A3D6A4F4-6482-497F-9F89-8671E770B903}"/>
          </ac:spMkLst>
        </pc:spChg>
        <pc:spChg chg="mod">
          <ac:chgData name="Eakerns, Zachary" userId="S::zachary.eakerns@ttu.edu::f13e326a-83f9-4bab-9706-f5d04955d1f3" providerId="AD" clId="Web-{321D8535-3540-0BC6-C70E-A00CBA1D38C2}" dt="2018-10-03T02:30:50.772" v="20" actId="1076"/>
          <ac:spMkLst>
            <pc:docMk/>
            <pc:sldMk cId="1837949018" sldId="258"/>
            <ac:spMk id="20" creationId="{D64D9B94-015D-4E55-812F-CFA998C15643}"/>
          </ac:spMkLst>
        </pc:spChg>
      </pc:sldChg>
    </pc:docChg>
  </pc:docChgLst>
  <pc:docChgLst>
    <pc:chgData name="Jensen, Christian" userId="S::christian.jensen@ttu.edu::8f324f46-39b5-40d2-9513-badac5ebdd88" providerId="AD" clId="Web-{EDC1F929-3A4F-873F-CFD8-67A5EF60BE7E}"/>
    <pc:docChg chg="addSld delSld modSld sldOrd">
      <pc:chgData name="Jensen, Christian" userId="S::christian.jensen@ttu.edu::8f324f46-39b5-40d2-9513-badac5ebdd88" providerId="AD" clId="Web-{EDC1F929-3A4F-873F-CFD8-67A5EF60BE7E}" dt="2018-10-24T05:40:15.314" v="303" actId="20577"/>
      <pc:docMkLst>
        <pc:docMk/>
      </pc:docMkLst>
      <pc:sldChg chg="addSp delSp modSp">
        <pc:chgData name="Jensen, Christian" userId="S::christian.jensen@ttu.edu::8f324f46-39b5-40d2-9513-badac5ebdd88" providerId="AD" clId="Web-{EDC1F929-3A4F-873F-CFD8-67A5EF60BE7E}" dt="2018-10-24T04:30:35.180" v="15" actId="1076"/>
        <pc:sldMkLst>
          <pc:docMk/>
          <pc:sldMk cId="2336975318" sldId="267"/>
        </pc:sldMkLst>
        <pc:picChg chg="add mod">
          <ac:chgData name="Jensen, Christian" userId="S::christian.jensen@ttu.edu::8f324f46-39b5-40d2-9513-badac5ebdd88" providerId="AD" clId="Web-{EDC1F929-3A4F-873F-CFD8-67A5EF60BE7E}" dt="2018-10-24T04:30:35.180" v="15" actId="1076"/>
          <ac:picMkLst>
            <pc:docMk/>
            <pc:sldMk cId="2336975318" sldId="267"/>
            <ac:picMk id="2" creationId="{89EE9733-788D-4192-B956-A3CC585F8E58}"/>
          </ac:picMkLst>
        </pc:picChg>
        <pc:picChg chg="del">
          <ac:chgData name="Jensen, Christian" userId="S::christian.jensen@ttu.edu::8f324f46-39b5-40d2-9513-badac5ebdd88" providerId="AD" clId="Web-{EDC1F929-3A4F-873F-CFD8-67A5EF60BE7E}" dt="2018-10-24T04:28:36.181" v="0"/>
          <ac:picMkLst>
            <pc:docMk/>
            <pc:sldMk cId="2336975318" sldId="267"/>
            <ac:picMk id="5" creationId="{A84763D7-3839-41DF-970C-6880ABD1904D}"/>
          </ac:picMkLst>
        </pc:picChg>
      </pc:sldChg>
      <pc:sldChg chg="addSp delSp modSp del">
        <pc:chgData name="Jensen, Christian" userId="S::christian.jensen@ttu.edu::8f324f46-39b5-40d2-9513-badac5ebdd88" providerId="AD" clId="Web-{EDC1F929-3A4F-873F-CFD8-67A5EF60BE7E}" dt="2018-10-24T04:41:24.064" v="77"/>
        <pc:sldMkLst>
          <pc:docMk/>
          <pc:sldMk cId="3825993096" sldId="268"/>
        </pc:sldMkLst>
        <pc:spChg chg="add del mod">
          <ac:chgData name="Jensen, Christian" userId="S::christian.jensen@ttu.edu::8f324f46-39b5-40d2-9513-badac5ebdd88" providerId="AD" clId="Web-{EDC1F929-3A4F-873F-CFD8-67A5EF60BE7E}" dt="2018-10-24T04:40:59.799" v="75"/>
          <ac:spMkLst>
            <pc:docMk/>
            <pc:sldMk cId="3825993096" sldId="268"/>
            <ac:spMk id="7" creationId="{0BFC509E-F679-430A-8244-D97BAD152AF4}"/>
          </ac:spMkLst>
        </pc:spChg>
      </pc:sldChg>
      <pc:sldChg chg="del">
        <pc:chgData name="Jensen, Christian" userId="S::christian.jensen@ttu.edu::8f324f46-39b5-40d2-9513-badac5ebdd88" providerId="AD" clId="Web-{EDC1F929-3A4F-873F-CFD8-67A5EF60BE7E}" dt="2018-10-24T04:48:01.473" v="92"/>
        <pc:sldMkLst>
          <pc:docMk/>
          <pc:sldMk cId="2739366421" sldId="296"/>
        </pc:sldMkLst>
      </pc:sldChg>
      <pc:sldChg chg="addSp delSp modSp new">
        <pc:chgData name="Jensen, Christian" userId="S::christian.jensen@ttu.edu::8f324f46-39b5-40d2-9513-badac5ebdd88" providerId="AD" clId="Web-{EDC1F929-3A4F-873F-CFD8-67A5EF60BE7E}" dt="2018-10-24T04:30:30.414" v="14" actId="1076"/>
        <pc:sldMkLst>
          <pc:docMk/>
          <pc:sldMk cId="4016705784" sldId="300"/>
        </pc:sldMkLst>
        <pc:spChg chg="del">
          <ac:chgData name="Jensen, Christian" userId="S::christian.jensen@ttu.edu::8f324f46-39b5-40d2-9513-badac5ebdd88" providerId="AD" clId="Web-{EDC1F929-3A4F-873F-CFD8-67A5EF60BE7E}" dt="2018-10-24T04:30:26.930" v="13"/>
          <ac:spMkLst>
            <pc:docMk/>
            <pc:sldMk cId="4016705784" sldId="300"/>
            <ac:spMk id="2" creationId="{5B5DBCC3-B48A-41FF-AAC2-3F15176D72E1}"/>
          </ac:spMkLst>
        </pc:spChg>
        <pc:picChg chg="add mod">
          <ac:chgData name="Jensen, Christian" userId="S::christian.jensen@ttu.edu::8f324f46-39b5-40d2-9513-badac5ebdd88" providerId="AD" clId="Web-{EDC1F929-3A4F-873F-CFD8-67A5EF60BE7E}" dt="2018-10-24T04:30:30.414" v="14" actId="1076"/>
          <ac:picMkLst>
            <pc:docMk/>
            <pc:sldMk cId="4016705784" sldId="300"/>
            <ac:picMk id="4" creationId="{E9E68F3C-CD87-4C2F-8E80-0340FC35D574}"/>
          </ac:picMkLst>
        </pc:picChg>
      </pc:sldChg>
      <pc:sldChg chg="addSp delSp modSp new">
        <pc:chgData name="Jensen, Christian" userId="S::christian.jensen@ttu.edu::8f324f46-39b5-40d2-9513-badac5ebdd88" providerId="AD" clId="Web-{EDC1F929-3A4F-873F-CFD8-67A5EF60BE7E}" dt="2018-10-24T04:39:09.471" v="71" actId="1076"/>
        <pc:sldMkLst>
          <pc:docMk/>
          <pc:sldMk cId="2680725089" sldId="301"/>
        </pc:sldMkLst>
        <pc:picChg chg="add del mod">
          <ac:chgData name="Jensen, Christian" userId="S::christian.jensen@ttu.edu::8f324f46-39b5-40d2-9513-badac5ebdd88" providerId="AD" clId="Web-{EDC1F929-3A4F-873F-CFD8-67A5EF60BE7E}" dt="2018-10-24T04:31:21.648" v="22"/>
          <ac:picMkLst>
            <pc:docMk/>
            <pc:sldMk cId="2680725089" sldId="301"/>
            <ac:picMk id="3" creationId="{31DE020B-5B5E-4AD1-919E-33C42D10416A}"/>
          </ac:picMkLst>
        </pc:picChg>
        <pc:picChg chg="add del mod">
          <ac:chgData name="Jensen, Christian" userId="S::christian.jensen@ttu.edu::8f324f46-39b5-40d2-9513-badac5ebdd88" providerId="AD" clId="Web-{EDC1F929-3A4F-873F-CFD8-67A5EF60BE7E}" dt="2018-10-24T04:32:31.070" v="24"/>
          <ac:picMkLst>
            <pc:docMk/>
            <pc:sldMk cId="2680725089" sldId="301"/>
            <ac:picMk id="5" creationId="{2780CC9D-8452-4F7F-BCBB-FEB0CA94CF17}"/>
          </ac:picMkLst>
        </pc:picChg>
        <pc:picChg chg="add mod">
          <ac:chgData name="Jensen, Christian" userId="S::christian.jensen@ttu.edu::8f324f46-39b5-40d2-9513-badac5ebdd88" providerId="AD" clId="Web-{EDC1F929-3A4F-873F-CFD8-67A5EF60BE7E}" dt="2018-10-24T04:39:09.471" v="71" actId="1076"/>
          <ac:picMkLst>
            <pc:docMk/>
            <pc:sldMk cId="2680725089" sldId="301"/>
            <ac:picMk id="7" creationId="{8315D1CA-F049-423B-9BB7-F101345CEDD3}"/>
          </ac:picMkLst>
        </pc:picChg>
      </pc:sldChg>
      <pc:sldChg chg="addSp modSp new">
        <pc:chgData name="Jensen, Christian" userId="S::christian.jensen@ttu.edu::8f324f46-39b5-40d2-9513-badac5ebdd88" providerId="AD" clId="Web-{EDC1F929-3A4F-873F-CFD8-67A5EF60BE7E}" dt="2018-10-24T04:34:22.647" v="38" actId="1076"/>
        <pc:sldMkLst>
          <pc:docMk/>
          <pc:sldMk cId="1206347033" sldId="302"/>
        </pc:sldMkLst>
        <pc:picChg chg="add mod">
          <ac:chgData name="Jensen, Christian" userId="S::christian.jensen@ttu.edu::8f324f46-39b5-40d2-9513-badac5ebdd88" providerId="AD" clId="Web-{EDC1F929-3A4F-873F-CFD8-67A5EF60BE7E}" dt="2018-10-24T04:34:22.647" v="38" actId="1076"/>
          <ac:picMkLst>
            <pc:docMk/>
            <pc:sldMk cId="1206347033" sldId="302"/>
            <ac:picMk id="3" creationId="{C1DBED7C-5E1D-4B3B-BDBA-DC86501E1968}"/>
          </ac:picMkLst>
        </pc:picChg>
      </pc:sldChg>
      <pc:sldChg chg="addSp modSp new ord">
        <pc:chgData name="Jensen, Christian" userId="S::christian.jensen@ttu.edu::8f324f46-39b5-40d2-9513-badac5ebdd88" providerId="AD" clId="Web-{EDC1F929-3A4F-873F-CFD8-67A5EF60BE7E}" dt="2018-10-24T04:44:50.939" v="78"/>
        <pc:sldMkLst>
          <pc:docMk/>
          <pc:sldMk cId="3754070645" sldId="303"/>
        </pc:sldMkLst>
        <pc:picChg chg="add mod modCrop">
          <ac:chgData name="Jensen, Christian" userId="S::christian.jensen@ttu.edu::8f324f46-39b5-40d2-9513-badac5ebdd88" providerId="AD" clId="Web-{EDC1F929-3A4F-873F-CFD8-67A5EF60BE7E}" dt="2018-10-24T04:35:19.709" v="46" actId="1076"/>
          <ac:picMkLst>
            <pc:docMk/>
            <pc:sldMk cId="3754070645" sldId="303"/>
            <ac:picMk id="3" creationId="{2ED134EE-AB73-4581-8E44-0D6BCFA798B4}"/>
          </ac:picMkLst>
        </pc:picChg>
      </pc:sldChg>
      <pc:sldChg chg="addSp modSp new">
        <pc:chgData name="Jensen, Christian" userId="S::christian.jensen@ttu.edu::8f324f46-39b5-40d2-9513-badac5ebdd88" providerId="AD" clId="Web-{EDC1F929-3A4F-873F-CFD8-67A5EF60BE7E}" dt="2018-10-24T04:38:48.080" v="69" actId="14100"/>
        <pc:sldMkLst>
          <pc:docMk/>
          <pc:sldMk cId="256132258" sldId="304"/>
        </pc:sldMkLst>
        <pc:picChg chg="add mod modCrop">
          <ac:chgData name="Jensen, Christian" userId="S::christian.jensen@ttu.edu::8f324f46-39b5-40d2-9513-badac5ebdd88" providerId="AD" clId="Web-{EDC1F929-3A4F-873F-CFD8-67A5EF60BE7E}" dt="2018-10-24T04:38:48.080" v="69" actId="14100"/>
          <ac:picMkLst>
            <pc:docMk/>
            <pc:sldMk cId="256132258" sldId="304"/>
            <ac:picMk id="3" creationId="{49B336A5-26A5-4EBD-BE41-CB0612331523}"/>
          </ac:picMkLst>
        </pc:picChg>
        <pc:picChg chg="add mod modCrop">
          <ac:chgData name="Jensen, Christian" userId="S::christian.jensen@ttu.edu::8f324f46-39b5-40d2-9513-badac5ebdd88" providerId="AD" clId="Web-{EDC1F929-3A4F-873F-CFD8-67A5EF60BE7E}" dt="2018-10-24T04:38:12.808" v="67"/>
          <ac:picMkLst>
            <pc:docMk/>
            <pc:sldMk cId="256132258" sldId="304"/>
            <ac:picMk id="5" creationId="{F63A1CD7-9642-453F-80B3-D0523EB086F7}"/>
          </ac:picMkLst>
        </pc:picChg>
      </pc:sldChg>
      <pc:sldChg chg="add">
        <pc:chgData name="Jensen, Christian" userId="S::christian.jensen@ttu.edu::8f324f46-39b5-40d2-9513-badac5ebdd88" providerId="AD" clId="Web-{EDC1F929-3A4F-873F-CFD8-67A5EF60BE7E}" dt="2018-10-24T04:41:18.267" v="76"/>
        <pc:sldMkLst>
          <pc:docMk/>
          <pc:sldMk cId="853255215" sldId="305"/>
        </pc:sldMkLst>
      </pc:sldChg>
      <pc:sldChg chg="addSp modSp new">
        <pc:chgData name="Jensen, Christian" userId="S::christian.jensen@ttu.edu::8f324f46-39b5-40d2-9513-badac5ebdd88" providerId="AD" clId="Web-{EDC1F929-3A4F-873F-CFD8-67A5EF60BE7E}" dt="2018-10-24T04:45:28.393" v="89" actId="1076"/>
        <pc:sldMkLst>
          <pc:docMk/>
          <pc:sldMk cId="979728824" sldId="306"/>
        </pc:sldMkLst>
        <pc:spChg chg="add mod">
          <ac:chgData name="Jensen, Christian" userId="S::christian.jensen@ttu.edu::8f324f46-39b5-40d2-9513-badac5ebdd88" providerId="AD" clId="Web-{EDC1F929-3A4F-873F-CFD8-67A5EF60BE7E}" dt="2018-10-24T04:45:26.627" v="88" actId="1076"/>
          <ac:spMkLst>
            <pc:docMk/>
            <pc:sldMk cId="979728824" sldId="306"/>
            <ac:spMk id="6" creationId="{6F66E502-8CBF-42E0-917A-A18E1DA614FA}"/>
          </ac:spMkLst>
        </pc:spChg>
        <pc:picChg chg="add mod">
          <ac:chgData name="Jensen, Christian" userId="S::christian.jensen@ttu.edu::8f324f46-39b5-40d2-9513-badac5ebdd88" providerId="AD" clId="Web-{EDC1F929-3A4F-873F-CFD8-67A5EF60BE7E}" dt="2018-10-24T04:45:13.096" v="84" actId="1076"/>
          <ac:picMkLst>
            <pc:docMk/>
            <pc:sldMk cId="979728824" sldId="306"/>
            <ac:picMk id="3" creationId="{B75D01FE-A739-4281-A607-494CA6082B51}"/>
          </ac:picMkLst>
        </pc:picChg>
        <pc:picChg chg="add mod">
          <ac:chgData name="Jensen, Christian" userId="S::christian.jensen@ttu.edu::8f324f46-39b5-40d2-9513-badac5ebdd88" providerId="AD" clId="Web-{EDC1F929-3A4F-873F-CFD8-67A5EF60BE7E}" dt="2018-10-24T04:45:28.393" v="89" actId="1076"/>
          <ac:picMkLst>
            <pc:docMk/>
            <pc:sldMk cId="979728824" sldId="306"/>
            <ac:picMk id="5" creationId="{99D25996-8E30-4282-ABA7-85DAA92A44BC}"/>
          </ac:picMkLst>
        </pc:picChg>
      </pc:sldChg>
      <pc:sldChg chg="addSp modSp new del ord">
        <pc:chgData name="Jensen, Christian" userId="S::christian.jensen@ttu.edu::8f324f46-39b5-40d2-9513-badac5ebdd88" providerId="AD" clId="Web-{EDC1F929-3A4F-873F-CFD8-67A5EF60BE7E}" dt="2018-10-24T04:48:40.489" v="96"/>
        <pc:sldMkLst>
          <pc:docMk/>
          <pc:sldMk cId="3631918722" sldId="307"/>
        </pc:sldMkLst>
        <pc:picChg chg="add mod">
          <ac:chgData name="Jensen, Christian" userId="S::christian.jensen@ttu.edu::8f324f46-39b5-40d2-9513-badac5ebdd88" providerId="AD" clId="Web-{EDC1F929-3A4F-873F-CFD8-67A5EF60BE7E}" dt="2018-10-24T04:48:22.879" v="94" actId="1076"/>
          <ac:picMkLst>
            <pc:docMk/>
            <pc:sldMk cId="3631918722" sldId="307"/>
            <ac:picMk id="3" creationId="{84250D74-1BA6-4A34-AFAE-1E1BB307AF8E}"/>
          </ac:picMkLst>
        </pc:picChg>
      </pc:sldChg>
      <pc:sldChg chg="addSp delSp modSp new">
        <pc:chgData name="Jensen, Christian" userId="S::christian.jensen@ttu.edu::8f324f46-39b5-40d2-9513-badac5ebdd88" providerId="AD" clId="Web-{EDC1F929-3A4F-873F-CFD8-67A5EF60BE7E}" dt="2018-10-24T05:40:09.079" v="301" actId="20577"/>
        <pc:sldMkLst>
          <pc:docMk/>
          <pc:sldMk cId="1585228215" sldId="308"/>
        </pc:sldMkLst>
        <pc:spChg chg="mod">
          <ac:chgData name="Jensen, Christian" userId="S::christian.jensen@ttu.edu::8f324f46-39b5-40d2-9513-badac5ebdd88" providerId="AD" clId="Web-{EDC1F929-3A4F-873F-CFD8-67A5EF60BE7E}" dt="2018-10-24T04:48:55.192" v="107" actId="20577"/>
          <ac:spMkLst>
            <pc:docMk/>
            <pc:sldMk cId="1585228215" sldId="308"/>
            <ac:spMk id="2" creationId="{880F71C0-10BB-4FAB-8D35-49D546454540}"/>
          </ac:spMkLst>
        </pc:spChg>
        <pc:spChg chg="del">
          <ac:chgData name="Jensen, Christian" userId="S::christian.jensen@ttu.edu::8f324f46-39b5-40d2-9513-badac5ebdd88" providerId="AD" clId="Web-{EDC1F929-3A4F-873F-CFD8-67A5EF60BE7E}" dt="2018-10-24T04:48:44.254" v="97"/>
          <ac:spMkLst>
            <pc:docMk/>
            <pc:sldMk cId="1585228215" sldId="308"/>
            <ac:spMk id="3" creationId="{BD330384-3673-4943-BAD1-AB181F010ABE}"/>
          </ac:spMkLst>
        </pc:spChg>
        <pc:spChg chg="del">
          <ac:chgData name="Jensen, Christian" userId="S::christian.jensen@ttu.edu::8f324f46-39b5-40d2-9513-badac5ebdd88" providerId="AD" clId="Web-{EDC1F929-3A4F-873F-CFD8-67A5EF60BE7E}" dt="2018-10-24T04:50:52.209" v="113"/>
          <ac:spMkLst>
            <pc:docMk/>
            <pc:sldMk cId="1585228215" sldId="308"/>
            <ac:spMk id="4" creationId="{64091F3E-F0A9-467C-B408-08277C39F83D}"/>
          </ac:spMkLst>
        </pc:spChg>
        <pc:spChg chg="add mod">
          <ac:chgData name="Jensen, Christian" userId="S::christian.jensen@ttu.edu::8f324f46-39b5-40d2-9513-badac5ebdd88" providerId="AD" clId="Web-{EDC1F929-3A4F-873F-CFD8-67A5EF60BE7E}" dt="2018-10-24T05:40:09.079" v="301" actId="20577"/>
          <ac:spMkLst>
            <pc:docMk/>
            <pc:sldMk cId="1585228215" sldId="308"/>
            <ac:spMk id="10" creationId="{BBE4E7F5-629F-493B-8BD8-2E251D8209CC}"/>
          </ac:spMkLst>
        </pc:spChg>
        <pc:spChg chg="add del">
          <ac:chgData name="Jensen, Christian" userId="S::christian.jensen@ttu.edu::8f324f46-39b5-40d2-9513-badac5ebdd88" providerId="AD" clId="Web-{EDC1F929-3A4F-873F-CFD8-67A5EF60BE7E}" dt="2018-10-24T04:51:23.256" v="118"/>
          <ac:spMkLst>
            <pc:docMk/>
            <pc:sldMk cId="1585228215" sldId="308"/>
            <ac:spMk id="11" creationId="{A41615D2-078E-45E1-B526-103D5C12AE65}"/>
          </ac:spMkLst>
        </pc:spChg>
        <pc:picChg chg="add mod ord">
          <ac:chgData name="Jensen, Christian" userId="S::christian.jensen@ttu.edu::8f324f46-39b5-40d2-9513-badac5ebdd88" providerId="AD" clId="Web-{EDC1F929-3A4F-873F-CFD8-67A5EF60BE7E}" dt="2018-10-24T04:51:09.178" v="115" actId="1076"/>
          <ac:picMkLst>
            <pc:docMk/>
            <pc:sldMk cId="1585228215" sldId="308"/>
            <ac:picMk id="6" creationId="{DE11AEF6-720B-4856-8DB0-EDD85B983FE7}"/>
          </ac:picMkLst>
        </pc:picChg>
        <pc:picChg chg="add mod ord">
          <ac:chgData name="Jensen, Christian" userId="S::christian.jensen@ttu.edu::8f324f46-39b5-40d2-9513-badac5ebdd88" providerId="AD" clId="Web-{EDC1F929-3A4F-873F-CFD8-67A5EF60BE7E}" dt="2018-10-24T04:51:03.803" v="114" actId="1076"/>
          <ac:picMkLst>
            <pc:docMk/>
            <pc:sldMk cId="1585228215" sldId="308"/>
            <ac:picMk id="8" creationId="{50E931AA-CEAA-4A7D-BFB3-8B124F826111}"/>
          </ac:picMkLst>
        </pc:picChg>
        <pc:picChg chg="add del mod">
          <ac:chgData name="Jensen, Christian" userId="S::christian.jensen@ttu.edu::8f324f46-39b5-40d2-9513-badac5ebdd88" providerId="AD" clId="Web-{EDC1F929-3A4F-873F-CFD8-67A5EF60BE7E}" dt="2018-10-24T04:53:22.038" v="175"/>
          <ac:picMkLst>
            <pc:docMk/>
            <pc:sldMk cId="1585228215" sldId="308"/>
            <ac:picMk id="12" creationId="{3EF5C45E-84CF-4443-A55F-930087243D3A}"/>
          </ac:picMkLst>
        </pc:picChg>
      </pc:sldChg>
    </pc:docChg>
  </pc:docChgLst>
  <pc:docChgLst>
    <pc:chgData name="McClung, Zarka" userId="S::zarka.mcclung@ttu.edu::a7256411-3527-4684-8d99-fca6f9fffdc8" providerId="AD" clId="Web-{7F4098D2-BDD4-42C7-171C-6EB9F9298B07}"/>
    <pc:docChg chg="addSld modSld sldOrd">
      <pc:chgData name="McClung, Zarka" userId="S::zarka.mcclung@ttu.edu::a7256411-3527-4684-8d99-fca6f9fffdc8" providerId="AD" clId="Web-{7F4098D2-BDD4-42C7-171C-6EB9F9298B07}" dt="2018-10-03T00:35:33.690" v="426" actId="14100"/>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200EA-CD33-47C3-AE39-D6474764D72C}" type="datetimeFigureOut">
              <a:rPr lang="en-US" smtClean="0"/>
              <a:t>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3D53E-98C9-4BE7-A850-87BFFD06400C}" type="slidenum">
              <a:rPr lang="en-US" smtClean="0"/>
              <a:t>‹#›</a:t>
            </a:fld>
            <a:endParaRPr lang="en-US"/>
          </a:p>
        </p:txBody>
      </p:sp>
    </p:spTree>
    <p:extLst>
      <p:ext uri="{BB962C8B-B14F-4D97-AF65-F5344CB8AC3E}">
        <p14:creationId xmlns:p14="http://schemas.microsoft.com/office/powerpoint/2010/main" val="2098721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B823D53E-98C9-4BE7-A850-87BFFD06400C}" type="slidenum">
              <a:rPr lang="en-US" smtClean="0"/>
              <a:t>3</a:t>
            </a:fld>
            <a:endParaRPr lang="en-US"/>
          </a:p>
        </p:txBody>
      </p:sp>
    </p:spTree>
    <p:extLst>
      <p:ext uri="{BB962C8B-B14F-4D97-AF65-F5344CB8AC3E}">
        <p14:creationId xmlns:p14="http://schemas.microsoft.com/office/powerpoint/2010/main" val="361630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222C2F-E069-45FA-B0F4-63713D3D0228}" type="datetime1">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F889B1-5E2D-4171-93B8-A44BFE91C47A}" type="datetime1">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DCF59-3E51-4BCF-97DC-E22B57187C98}" type="datetime1">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9D3D85-9923-4976-BD5B-0482B3A7A440}" type="datetime1">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B934E3-5AA3-45FD-B21E-3A4656C58C34}" type="datetime1">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968CF6-68C0-4BF8-A0BD-7B742604712B}" type="datetime1">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1CF711-DB1D-41AB-9407-F325E48DC416}" type="datetime1">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09D88B-3378-4D10-9E6C-231347419662}" type="datetime1">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80993-889D-4B07-B0FC-DA258DB987F7}" type="datetime1">
              <a:rPr lang="en-US" smtClean="0"/>
              <a:t>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56F06-7CC9-4875-B1FB-7B199C3C4504}" type="datetime1">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735B15-9B4A-4BC9-B5E1-1F8657BD3D7F}" type="datetime1">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59424-9357-4308-A57A-0F296FCA16EE}" type="datetime1">
              <a:rPr lang="en-US" smtClean="0"/>
              <a:t>12/1/2018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svg"/><Relationship Id="rId12" Type="http://schemas.openxmlformats.org/officeDocument/2006/relationships/image" Target="../media/image12.svg"/><Relationship Id="rId17" Type="http://schemas.openxmlformats.org/officeDocument/2006/relationships/image" Target="../media/image17.sv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5" Type="http://schemas.openxmlformats.org/officeDocument/2006/relationships/image" Target="../media/image15.pn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svg"/><Relationship Id="rId22"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SMART Home</a:t>
            </a:r>
          </a:p>
        </p:txBody>
      </p:sp>
      <p:sp>
        <p:nvSpPr>
          <p:cNvPr id="3" name="Subtitle 2"/>
          <p:cNvSpPr>
            <a:spLocks noGrp="1"/>
          </p:cNvSpPr>
          <p:nvPr>
            <p:ph type="subTitle" idx="1"/>
          </p:nvPr>
        </p:nvSpPr>
        <p:spPr>
          <a:xfrm>
            <a:off x="1524000" y="3602038"/>
            <a:ext cx="9144000" cy="2822280"/>
          </a:xfrm>
        </p:spPr>
        <p:txBody>
          <a:bodyPr vert="horz" lIns="91440" tIns="45720" rIns="91440" bIns="45720" rtlCol="0" anchor="t">
            <a:normAutofit/>
          </a:bodyPr>
          <a:lstStyle/>
          <a:p>
            <a:r>
              <a:rPr lang="en-US" dirty="0">
                <a:cs typeface="Calibri"/>
              </a:rPr>
              <a:t>Group 2:</a:t>
            </a:r>
          </a:p>
          <a:p>
            <a:r>
              <a:rPr lang="en-US" dirty="0">
                <a:cs typeface="Calibri"/>
              </a:rPr>
              <a:t>John Satterla [Team Lead] – Computer Engineer – Wireless Connectivity</a:t>
            </a:r>
          </a:p>
          <a:p>
            <a:r>
              <a:rPr lang="en-US" dirty="0">
                <a:cs typeface="Calibri"/>
              </a:rPr>
              <a:t>Zachary </a:t>
            </a:r>
            <a:r>
              <a:rPr lang="en-US" dirty="0" err="1">
                <a:cs typeface="Calibri"/>
              </a:rPr>
              <a:t>Eakerns</a:t>
            </a:r>
            <a:r>
              <a:rPr lang="en-US" dirty="0">
                <a:cs typeface="Calibri"/>
              </a:rPr>
              <a:t> – Electrical Engineer – Biomedical Station</a:t>
            </a:r>
          </a:p>
          <a:p>
            <a:r>
              <a:rPr lang="en-US" dirty="0" err="1">
                <a:cs typeface="Calibri"/>
              </a:rPr>
              <a:t>Zarka</a:t>
            </a:r>
            <a:r>
              <a:rPr lang="en-US" dirty="0">
                <a:cs typeface="Calibri"/>
              </a:rPr>
              <a:t> McClung – Computer Engineer – Facial Recognition</a:t>
            </a:r>
          </a:p>
          <a:p>
            <a:r>
              <a:rPr lang="en-US" dirty="0">
                <a:cs typeface="Calibri"/>
              </a:rPr>
              <a:t>Christian Jensen – Electrical Engineer – Voice Recognition</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0CC6-A28B-4888-A567-6C686CA759F9}"/>
              </a:ext>
            </a:extLst>
          </p:cNvPr>
          <p:cNvSpPr>
            <a:spLocks noGrp="1"/>
          </p:cNvSpPr>
          <p:nvPr>
            <p:ph type="title"/>
          </p:nvPr>
        </p:nvSpPr>
        <p:spPr/>
        <p:txBody>
          <a:bodyPr/>
          <a:lstStyle/>
          <a:p>
            <a:r>
              <a:rPr lang="en-US">
                <a:cs typeface="Calibri Light"/>
              </a:rPr>
              <a:t>Matplotlib</a:t>
            </a:r>
            <a:endParaRPr lang="en-US"/>
          </a:p>
        </p:txBody>
      </p:sp>
      <p:pic>
        <p:nvPicPr>
          <p:cNvPr id="6" name="Picture 6" descr="A screenshot of a social media post&#10;&#10;Description generated with very high confidence">
            <a:extLst>
              <a:ext uri="{FF2B5EF4-FFF2-40B4-BE49-F238E27FC236}">
                <a16:creationId xmlns:a16="http://schemas.microsoft.com/office/drawing/2014/main" id="{9D1FEE41-1DDA-4590-8589-1D2E105DCD4B}"/>
              </a:ext>
            </a:extLst>
          </p:cNvPr>
          <p:cNvPicPr>
            <a:picLocks noGrp="1" noChangeAspect="1"/>
          </p:cNvPicPr>
          <p:nvPr>
            <p:ph idx="1"/>
          </p:nvPr>
        </p:nvPicPr>
        <p:blipFill>
          <a:blip r:embed="rId2"/>
          <a:stretch>
            <a:fillRect/>
          </a:stretch>
        </p:blipFill>
        <p:spPr>
          <a:xfrm>
            <a:off x="807008" y="1490776"/>
            <a:ext cx="4381500" cy="3714750"/>
          </a:xfrm>
          <a:prstGeom prst="rect">
            <a:avLst/>
          </a:prstGeom>
        </p:spPr>
      </p:pic>
      <p:sp>
        <p:nvSpPr>
          <p:cNvPr id="5" name="Slide Number Placeholder 4">
            <a:extLst>
              <a:ext uri="{FF2B5EF4-FFF2-40B4-BE49-F238E27FC236}">
                <a16:creationId xmlns:a16="http://schemas.microsoft.com/office/drawing/2014/main" id="{F8788383-AEAD-43CB-A3D8-18D43D4C4F2E}"/>
              </a:ext>
            </a:extLst>
          </p:cNvPr>
          <p:cNvSpPr>
            <a:spLocks noGrp="1"/>
          </p:cNvSpPr>
          <p:nvPr>
            <p:ph type="sldNum" sz="quarter" idx="12"/>
          </p:nvPr>
        </p:nvSpPr>
        <p:spPr/>
        <p:txBody>
          <a:bodyPr/>
          <a:lstStyle/>
          <a:p>
            <a:r>
              <a:rPr lang="en-US"/>
              <a:t>Zachary </a:t>
            </a:r>
            <a:r>
              <a:rPr lang="en-US" err="1"/>
              <a:t>Eakerns</a:t>
            </a:r>
            <a:r>
              <a:rPr lang="en-US"/>
              <a:t> </a:t>
            </a:r>
            <a:fld id="{330EA680-D336-4FF7-8B7A-9848BB0A1C32}" type="slidenum">
              <a:rPr lang="en-US" smtClean="0"/>
              <a:t>10</a:t>
            </a:fld>
            <a:endParaRPr lang="en-US"/>
          </a:p>
        </p:txBody>
      </p:sp>
      <p:pic>
        <p:nvPicPr>
          <p:cNvPr id="9" name="Picture 9" descr="A close up of a logo&#10;&#10;Description generated with very high confidence">
            <a:extLst>
              <a:ext uri="{FF2B5EF4-FFF2-40B4-BE49-F238E27FC236}">
                <a16:creationId xmlns:a16="http://schemas.microsoft.com/office/drawing/2014/main" id="{EA1BBB5D-3B76-44FE-A5E0-9724CAABA7B1}"/>
              </a:ext>
            </a:extLst>
          </p:cNvPr>
          <p:cNvPicPr>
            <a:picLocks noChangeAspect="1"/>
          </p:cNvPicPr>
          <p:nvPr/>
        </p:nvPicPr>
        <p:blipFill>
          <a:blip r:embed="rId3"/>
          <a:stretch>
            <a:fillRect/>
          </a:stretch>
        </p:blipFill>
        <p:spPr>
          <a:xfrm>
            <a:off x="6851301" y="1414920"/>
            <a:ext cx="5004078" cy="3676466"/>
          </a:xfrm>
          <a:prstGeom prst="rect">
            <a:avLst/>
          </a:prstGeom>
        </p:spPr>
      </p:pic>
      <p:pic>
        <p:nvPicPr>
          <p:cNvPr id="11" name="Picture 11">
            <a:extLst>
              <a:ext uri="{FF2B5EF4-FFF2-40B4-BE49-F238E27FC236}">
                <a16:creationId xmlns:a16="http://schemas.microsoft.com/office/drawing/2014/main" id="{59A11F8E-07E6-431C-AB8B-1DF26AED2A40}"/>
              </a:ext>
            </a:extLst>
          </p:cNvPr>
          <p:cNvPicPr>
            <a:picLocks noChangeAspect="1"/>
          </p:cNvPicPr>
          <p:nvPr/>
        </p:nvPicPr>
        <p:blipFill>
          <a:blip r:embed="rId4"/>
          <a:stretch>
            <a:fillRect/>
          </a:stretch>
        </p:blipFill>
        <p:spPr>
          <a:xfrm>
            <a:off x="5926016" y="1491866"/>
            <a:ext cx="457200" cy="3865893"/>
          </a:xfrm>
          <a:prstGeom prst="rect">
            <a:avLst/>
          </a:prstGeom>
        </p:spPr>
      </p:pic>
      <p:sp>
        <p:nvSpPr>
          <p:cNvPr id="13" name="Rectangle 12">
            <a:extLst>
              <a:ext uri="{FF2B5EF4-FFF2-40B4-BE49-F238E27FC236}">
                <a16:creationId xmlns:a16="http://schemas.microsoft.com/office/drawing/2014/main" id="{4D5F658A-FACC-4E99-88FB-58248297AF3D}"/>
              </a:ext>
            </a:extLst>
          </p:cNvPr>
          <p:cNvSpPr/>
          <p:nvPr/>
        </p:nvSpPr>
        <p:spPr>
          <a:xfrm>
            <a:off x="1309635" y="1443612"/>
            <a:ext cx="2848707" cy="4454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BA61FD-E44D-42E0-B449-596E45E33DE2}"/>
              </a:ext>
            </a:extLst>
          </p:cNvPr>
          <p:cNvSpPr/>
          <p:nvPr/>
        </p:nvSpPr>
        <p:spPr>
          <a:xfrm>
            <a:off x="1318008" y="4834929"/>
            <a:ext cx="3761431" cy="211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15BB99-638C-4E07-A55B-D7B2C2D52B91}"/>
              </a:ext>
            </a:extLst>
          </p:cNvPr>
          <p:cNvSpPr/>
          <p:nvPr/>
        </p:nvSpPr>
        <p:spPr>
          <a:xfrm>
            <a:off x="1611084" y="2900622"/>
            <a:ext cx="2756598" cy="169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43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848A-F07F-4FB9-A417-A75E85279010}"/>
              </a:ext>
            </a:extLst>
          </p:cNvPr>
          <p:cNvSpPr>
            <a:spLocks noGrp="1"/>
          </p:cNvSpPr>
          <p:nvPr>
            <p:ph type="title"/>
          </p:nvPr>
        </p:nvSpPr>
        <p:spPr/>
        <p:txBody>
          <a:bodyPr/>
          <a:lstStyle/>
          <a:p>
            <a:r>
              <a:rPr lang="en-US">
                <a:cs typeface="Calibri Light"/>
              </a:rPr>
              <a:t>Instability In Circuitry</a:t>
            </a:r>
            <a:endParaRPr lang="en-US"/>
          </a:p>
        </p:txBody>
      </p:sp>
      <p:sp>
        <p:nvSpPr>
          <p:cNvPr id="3" name="Content Placeholder 2">
            <a:extLst>
              <a:ext uri="{FF2B5EF4-FFF2-40B4-BE49-F238E27FC236}">
                <a16:creationId xmlns:a16="http://schemas.microsoft.com/office/drawing/2014/main" id="{E47DB690-1B6E-4E65-B802-1BDF6B7B09A2}"/>
              </a:ext>
            </a:extLst>
          </p:cNvPr>
          <p:cNvSpPr>
            <a:spLocks noGrp="1"/>
          </p:cNvSpPr>
          <p:nvPr>
            <p:ph idx="1"/>
          </p:nvPr>
        </p:nvSpPr>
        <p:spPr/>
        <p:txBody>
          <a:bodyPr vert="horz" lIns="91440" tIns="45720" rIns="91440" bIns="45720" rtlCol="0" anchor="t">
            <a:normAutofit/>
          </a:bodyPr>
          <a:lstStyle/>
          <a:p>
            <a:r>
              <a:rPr lang="en-US">
                <a:cs typeface="Calibri"/>
              </a:rPr>
              <a:t>While amplification circuit seems to work, as well as the filters removing transmission line noise, the output is unstable at lower frequencies, varying by as much as 20%</a:t>
            </a:r>
            <a:endParaRPr lang="en-US"/>
          </a:p>
          <a:p>
            <a:endParaRPr lang="en-US">
              <a:cs typeface="Calibri"/>
            </a:endParaRPr>
          </a:p>
          <a:p>
            <a:r>
              <a:rPr lang="en-US">
                <a:cs typeface="Calibri"/>
              </a:rPr>
              <a:t>Could be due to breadboard, faulty parts, or faulty measuring equipment</a:t>
            </a:r>
          </a:p>
          <a:p>
            <a:endParaRPr lang="en-US">
              <a:cs typeface="Calibri"/>
            </a:endParaRPr>
          </a:p>
          <a:p>
            <a:r>
              <a:rPr lang="en-US">
                <a:cs typeface="Calibri"/>
              </a:rPr>
              <a:t>Further work will go into identifying issue once code catches up since switching to Python created a setback</a:t>
            </a:r>
          </a:p>
        </p:txBody>
      </p:sp>
      <p:sp>
        <p:nvSpPr>
          <p:cNvPr id="4" name="Slide Number Placeholder 3">
            <a:extLst>
              <a:ext uri="{FF2B5EF4-FFF2-40B4-BE49-F238E27FC236}">
                <a16:creationId xmlns:a16="http://schemas.microsoft.com/office/drawing/2014/main" id="{D955B392-F9CD-4338-93BF-74613BFBBE55}"/>
              </a:ext>
            </a:extLst>
          </p:cNvPr>
          <p:cNvSpPr>
            <a:spLocks noGrp="1"/>
          </p:cNvSpPr>
          <p:nvPr>
            <p:ph type="sldNum" sz="quarter" idx="12"/>
          </p:nvPr>
        </p:nvSpPr>
        <p:spPr/>
        <p:txBody>
          <a:bodyPr/>
          <a:lstStyle/>
          <a:p>
            <a:r>
              <a:rPr lang="en-US"/>
              <a:t>Zachary </a:t>
            </a:r>
            <a:r>
              <a:rPr lang="en-US" err="1"/>
              <a:t>Eakerns</a:t>
            </a:r>
            <a:r>
              <a:rPr lang="en-US"/>
              <a:t> </a:t>
            </a:r>
            <a:fld id="{330EA680-D336-4FF7-8B7A-9848BB0A1C32}" type="slidenum">
              <a:rPr lang="en-US" smtClean="0"/>
              <a:t>11</a:t>
            </a:fld>
            <a:endParaRPr lang="en-US"/>
          </a:p>
        </p:txBody>
      </p:sp>
    </p:spTree>
    <p:extLst>
      <p:ext uri="{BB962C8B-B14F-4D97-AF65-F5344CB8AC3E}">
        <p14:creationId xmlns:p14="http://schemas.microsoft.com/office/powerpoint/2010/main" val="1186821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90A6FD-EAF9-45C7-9399-72AC044F40FF}"/>
              </a:ext>
            </a:extLst>
          </p:cNvPr>
          <p:cNvSpPr>
            <a:spLocks noGrp="1"/>
          </p:cNvSpPr>
          <p:nvPr>
            <p:ph type="sldNum" sz="quarter" idx="12"/>
          </p:nvPr>
        </p:nvSpPr>
        <p:spPr/>
        <p:txBody>
          <a:bodyPr/>
          <a:lstStyle/>
          <a:p>
            <a:r>
              <a:rPr lang="en-US">
                <a:cs typeface="Calibri"/>
              </a:rPr>
              <a:t>Christian Jensen </a:t>
            </a:r>
            <a:fld id="{330EA680-D336-4FF7-8B7A-9848BB0A1C32}" type="slidenum">
              <a:rPr lang="en-US" smtClean="0"/>
              <a:t>12</a:t>
            </a:fld>
            <a:endParaRPr lang="en-US"/>
          </a:p>
        </p:txBody>
      </p:sp>
      <p:pic>
        <p:nvPicPr>
          <p:cNvPr id="2" name="Picture 3">
            <a:extLst>
              <a:ext uri="{FF2B5EF4-FFF2-40B4-BE49-F238E27FC236}">
                <a16:creationId xmlns:a16="http://schemas.microsoft.com/office/drawing/2014/main" id="{89EE9733-788D-4192-B956-A3CC585F8E58}"/>
              </a:ext>
            </a:extLst>
          </p:cNvPr>
          <p:cNvPicPr>
            <a:picLocks noChangeAspect="1"/>
          </p:cNvPicPr>
          <p:nvPr/>
        </p:nvPicPr>
        <p:blipFill>
          <a:blip r:embed="rId2"/>
          <a:stretch>
            <a:fillRect/>
          </a:stretch>
        </p:blipFill>
        <p:spPr>
          <a:xfrm>
            <a:off x="1990725" y="-40753"/>
            <a:ext cx="7391400" cy="6834732"/>
          </a:xfrm>
          <a:prstGeom prst="rect">
            <a:avLst/>
          </a:prstGeom>
        </p:spPr>
      </p:pic>
    </p:spTree>
    <p:extLst>
      <p:ext uri="{BB962C8B-B14F-4D97-AF65-F5344CB8AC3E}">
        <p14:creationId xmlns:p14="http://schemas.microsoft.com/office/powerpoint/2010/main" val="2336975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6A8EC36-27F4-48E3-900D-019AD733FA08}"/>
              </a:ext>
            </a:extLst>
          </p:cNvPr>
          <p:cNvSpPr>
            <a:spLocks noGrp="1"/>
          </p:cNvSpPr>
          <p:nvPr>
            <p:ph type="sldNum" sz="quarter" idx="12"/>
          </p:nvPr>
        </p:nvSpPr>
        <p:spPr/>
        <p:txBody>
          <a:bodyPr/>
          <a:lstStyle/>
          <a:p>
            <a:fld id="{330EA680-D336-4FF7-8B7A-9848BB0A1C32}" type="slidenum">
              <a:rPr lang="en-US" smtClean="0"/>
              <a:t>13</a:t>
            </a:fld>
            <a:endParaRPr lang="en-US"/>
          </a:p>
        </p:txBody>
      </p:sp>
      <p:pic>
        <p:nvPicPr>
          <p:cNvPr id="4" name="Picture 4" descr="A screenshot of a parking meter&#10;&#10;Description generated with high confidence">
            <a:extLst>
              <a:ext uri="{FF2B5EF4-FFF2-40B4-BE49-F238E27FC236}">
                <a16:creationId xmlns:a16="http://schemas.microsoft.com/office/drawing/2014/main" id="{E9E68F3C-CD87-4C2F-8E80-0340FC35D574}"/>
              </a:ext>
            </a:extLst>
          </p:cNvPr>
          <p:cNvPicPr>
            <a:picLocks noChangeAspect="1"/>
          </p:cNvPicPr>
          <p:nvPr/>
        </p:nvPicPr>
        <p:blipFill>
          <a:blip r:embed="rId2"/>
          <a:stretch>
            <a:fillRect/>
          </a:stretch>
        </p:blipFill>
        <p:spPr>
          <a:xfrm>
            <a:off x="1838325" y="45454"/>
            <a:ext cx="8105775" cy="6814717"/>
          </a:xfrm>
          <a:prstGeom prst="rect">
            <a:avLst/>
          </a:prstGeom>
        </p:spPr>
      </p:pic>
    </p:spTree>
    <p:extLst>
      <p:ext uri="{BB962C8B-B14F-4D97-AF65-F5344CB8AC3E}">
        <p14:creationId xmlns:p14="http://schemas.microsoft.com/office/powerpoint/2010/main" val="401670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0B83FB-5E46-460D-B4AB-EEBEEEC486BF}"/>
              </a:ext>
            </a:extLst>
          </p:cNvPr>
          <p:cNvSpPr>
            <a:spLocks noGrp="1"/>
          </p:cNvSpPr>
          <p:nvPr>
            <p:ph type="sldNum" sz="quarter" idx="12"/>
          </p:nvPr>
        </p:nvSpPr>
        <p:spPr/>
        <p:txBody>
          <a:bodyPr/>
          <a:lstStyle/>
          <a:p>
            <a:fld id="{330EA680-D336-4FF7-8B7A-9848BB0A1C32}" type="slidenum">
              <a:rPr lang="en-US" smtClean="0"/>
              <a:t>14</a:t>
            </a:fld>
            <a:endParaRPr lang="en-US"/>
          </a:p>
        </p:txBody>
      </p:sp>
      <p:pic>
        <p:nvPicPr>
          <p:cNvPr id="7" name="Picture 7" descr="A screenshot of a cell phone&#10;&#10;Description generated with very high confidence">
            <a:extLst>
              <a:ext uri="{FF2B5EF4-FFF2-40B4-BE49-F238E27FC236}">
                <a16:creationId xmlns:a16="http://schemas.microsoft.com/office/drawing/2014/main" id="{8315D1CA-F049-423B-9BB7-F101345CEDD3}"/>
              </a:ext>
            </a:extLst>
          </p:cNvPr>
          <p:cNvPicPr>
            <a:picLocks noChangeAspect="1"/>
          </p:cNvPicPr>
          <p:nvPr/>
        </p:nvPicPr>
        <p:blipFill>
          <a:blip r:embed="rId2"/>
          <a:stretch>
            <a:fillRect/>
          </a:stretch>
        </p:blipFill>
        <p:spPr>
          <a:xfrm>
            <a:off x="2381250" y="792084"/>
            <a:ext cx="7229475" cy="4969032"/>
          </a:xfrm>
          <a:prstGeom prst="rect">
            <a:avLst/>
          </a:prstGeom>
        </p:spPr>
      </p:pic>
    </p:spTree>
    <p:extLst>
      <p:ext uri="{BB962C8B-B14F-4D97-AF65-F5344CB8AC3E}">
        <p14:creationId xmlns:p14="http://schemas.microsoft.com/office/powerpoint/2010/main" val="268072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DC5088-FE04-44F1-89E1-EAC4DE8AF84A}"/>
              </a:ext>
            </a:extLst>
          </p:cNvPr>
          <p:cNvSpPr>
            <a:spLocks noGrp="1"/>
          </p:cNvSpPr>
          <p:nvPr>
            <p:ph type="sldNum" sz="quarter" idx="12"/>
          </p:nvPr>
        </p:nvSpPr>
        <p:spPr/>
        <p:txBody>
          <a:bodyPr/>
          <a:lstStyle/>
          <a:p>
            <a:fld id="{330EA680-D336-4FF7-8B7A-9848BB0A1C32}" type="slidenum">
              <a:rPr lang="en-US" smtClean="0"/>
              <a:t>15</a:t>
            </a:fld>
            <a:endParaRPr lang="en-US"/>
          </a:p>
        </p:txBody>
      </p:sp>
      <p:pic>
        <p:nvPicPr>
          <p:cNvPr id="3" name="Picture 3" descr="A screenshot of a cell phone&#10;&#10;Description generated with very high confidence">
            <a:extLst>
              <a:ext uri="{FF2B5EF4-FFF2-40B4-BE49-F238E27FC236}">
                <a16:creationId xmlns:a16="http://schemas.microsoft.com/office/drawing/2014/main" id="{2ED134EE-AB73-4581-8E44-0D6BCFA798B4}"/>
              </a:ext>
            </a:extLst>
          </p:cNvPr>
          <p:cNvPicPr>
            <a:picLocks noChangeAspect="1"/>
          </p:cNvPicPr>
          <p:nvPr/>
        </p:nvPicPr>
        <p:blipFill rotWithShape="1">
          <a:blip r:embed="rId2"/>
          <a:srcRect r="18377" b="251"/>
          <a:stretch/>
        </p:blipFill>
        <p:spPr>
          <a:xfrm>
            <a:off x="2686050" y="598841"/>
            <a:ext cx="6619881" cy="5336487"/>
          </a:xfrm>
          <a:prstGeom prst="rect">
            <a:avLst/>
          </a:prstGeom>
        </p:spPr>
      </p:pic>
    </p:spTree>
    <p:extLst>
      <p:ext uri="{BB962C8B-B14F-4D97-AF65-F5344CB8AC3E}">
        <p14:creationId xmlns:p14="http://schemas.microsoft.com/office/powerpoint/2010/main" val="3754070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095995-D0D7-45C1-A0BB-3D5AAF7F8A29}"/>
              </a:ext>
            </a:extLst>
          </p:cNvPr>
          <p:cNvSpPr>
            <a:spLocks noGrp="1"/>
          </p:cNvSpPr>
          <p:nvPr>
            <p:ph type="sldNum" sz="quarter" idx="12"/>
          </p:nvPr>
        </p:nvSpPr>
        <p:spPr/>
        <p:txBody>
          <a:bodyPr/>
          <a:lstStyle/>
          <a:p>
            <a:fld id="{330EA680-D336-4FF7-8B7A-9848BB0A1C32}" type="slidenum">
              <a:rPr lang="en-US" smtClean="0"/>
              <a:t>16</a:t>
            </a:fld>
            <a:endParaRPr lang="en-US"/>
          </a:p>
        </p:txBody>
      </p:sp>
      <p:pic>
        <p:nvPicPr>
          <p:cNvPr id="3" name="Picture 3" descr="A screenshot of a cell phone&#10;&#10;Description generated with very high confidence">
            <a:extLst>
              <a:ext uri="{FF2B5EF4-FFF2-40B4-BE49-F238E27FC236}">
                <a16:creationId xmlns:a16="http://schemas.microsoft.com/office/drawing/2014/main" id="{B75D01FE-A739-4281-A607-494CA6082B51}"/>
              </a:ext>
            </a:extLst>
          </p:cNvPr>
          <p:cNvPicPr>
            <a:picLocks noChangeAspect="1"/>
          </p:cNvPicPr>
          <p:nvPr/>
        </p:nvPicPr>
        <p:blipFill>
          <a:blip r:embed="rId2"/>
          <a:stretch>
            <a:fillRect/>
          </a:stretch>
        </p:blipFill>
        <p:spPr>
          <a:xfrm>
            <a:off x="123825" y="-184566"/>
            <a:ext cx="8810625" cy="5941258"/>
          </a:xfrm>
          <a:prstGeom prst="rect">
            <a:avLst/>
          </a:prstGeom>
        </p:spPr>
      </p:pic>
      <p:pic>
        <p:nvPicPr>
          <p:cNvPr id="5" name="Picture 4" descr="A close up of a logo&#10;&#10;Description generated with very high confidence">
            <a:extLst>
              <a:ext uri="{FF2B5EF4-FFF2-40B4-BE49-F238E27FC236}">
                <a16:creationId xmlns:a16="http://schemas.microsoft.com/office/drawing/2014/main" id="{99D25996-8E30-4282-ABA7-85DAA92A44BC}"/>
              </a:ext>
            </a:extLst>
          </p:cNvPr>
          <p:cNvPicPr>
            <a:picLocks noChangeAspect="1"/>
          </p:cNvPicPr>
          <p:nvPr/>
        </p:nvPicPr>
        <p:blipFill>
          <a:blip r:embed="rId3"/>
          <a:stretch>
            <a:fillRect/>
          </a:stretch>
        </p:blipFill>
        <p:spPr>
          <a:xfrm>
            <a:off x="7959725" y="509819"/>
            <a:ext cx="2743200" cy="1594022"/>
          </a:xfrm>
          <a:prstGeom prst="rect">
            <a:avLst/>
          </a:prstGeom>
        </p:spPr>
      </p:pic>
      <p:sp>
        <p:nvSpPr>
          <p:cNvPr id="6" name="TextBox 2">
            <a:extLst>
              <a:ext uri="{FF2B5EF4-FFF2-40B4-BE49-F238E27FC236}">
                <a16:creationId xmlns:a16="http://schemas.microsoft.com/office/drawing/2014/main" id="{6F66E502-8CBF-42E0-917A-A18E1DA614FA}"/>
              </a:ext>
            </a:extLst>
          </p:cNvPr>
          <p:cNvSpPr txBox="1"/>
          <p:nvPr/>
        </p:nvSpPr>
        <p:spPr>
          <a:xfrm>
            <a:off x="7366000" y="119380"/>
            <a:ext cx="44196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Least</a:t>
            </a:r>
            <a:r>
              <a:rPr lang="en-US" dirty="0">
                <a:cs typeface="Calibri"/>
              </a:rPr>
              <a:t> Mean Squared adaptive filter</a:t>
            </a:r>
            <a:endParaRPr lang="en-US" dirty="0"/>
          </a:p>
        </p:txBody>
      </p:sp>
    </p:spTree>
    <p:extLst>
      <p:ext uri="{BB962C8B-B14F-4D97-AF65-F5344CB8AC3E}">
        <p14:creationId xmlns:p14="http://schemas.microsoft.com/office/powerpoint/2010/main" val="979728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0DCACF-1227-4F2E-AF73-4E8A2F40AC29}"/>
              </a:ext>
            </a:extLst>
          </p:cNvPr>
          <p:cNvSpPr>
            <a:spLocks noGrp="1"/>
          </p:cNvSpPr>
          <p:nvPr>
            <p:ph type="sldNum" sz="quarter" idx="12"/>
          </p:nvPr>
        </p:nvSpPr>
        <p:spPr/>
        <p:txBody>
          <a:bodyPr/>
          <a:lstStyle/>
          <a:p>
            <a:fld id="{330EA680-D336-4FF7-8B7A-9848BB0A1C32}" type="slidenum">
              <a:rPr lang="en-US" smtClean="0"/>
              <a:t>17</a:t>
            </a:fld>
            <a:endParaRPr lang="en-US"/>
          </a:p>
        </p:txBody>
      </p:sp>
      <p:pic>
        <p:nvPicPr>
          <p:cNvPr id="3" name="Picture 3" descr="A screenshot of a cell phone&#10;&#10;Description generated with very high confidence">
            <a:extLst>
              <a:ext uri="{FF2B5EF4-FFF2-40B4-BE49-F238E27FC236}">
                <a16:creationId xmlns:a16="http://schemas.microsoft.com/office/drawing/2014/main" id="{C1DBED7C-5E1D-4B3B-BDBA-DC86501E1968}"/>
              </a:ext>
            </a:extLst>
          </p:cNvPr>
          <p:cNvPicPr>
            <a:picLocks noChangeAspect="1"/>
          </p:cNvPicPr>
          <p:nvPr/>
        </p:nvPicPr>
        <p:blipFill>
          <a:blip r:embed="rId2"/>
          <a:stretch>
            <a:fillRect/>
          </a:stretch>
        </p:blipFill>
        <p:spPr>
          <a:xfrm>
            <a:off x="2609850" y="360857"/>
            <a:ext cx="7772400" cy="6107711"/>
          </a:xfrm>
          <a:prstGeom prst="rect">
            <a:avLst/>
          </a:prstGeom>
        </p:spPr>
      </p:pic>
    </p:spTree>
    <p:extLst>
      <p:ext uri="{BB962C8B-B14F-4D97-AF65-F5344CB8AC3E}">
        <p14:creationId xmlns:p14="http://schemas.microsoft.com/office/powerpoint/2010/main" val="120634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71C0-10BB-4FAB-8D35-49D546454540}"/>
              </a:ext>
            </a:extLst>
          </p:cNvPr>
          <p:cNvSpPr>
            <a:spLocks noGrp="1"/>
          </p:cNvSpPr>
          <p:nvPr>
            <p:ph type="title"/>
          </p:nvPr>
        </p:nvSpPr>
        <p:spPr/>
        <p:txBody>
          <a:bodyPr/>
          <a:lstStyle/>
          <a:p>
            <a:r>
              <a:rPr lang="en-US" dirty="0" err="1">
                <a:cs typeface="Calibri Light"/>
              </a:rPr>
              <a:t>Cepstrum</a:t>
            </a:r>
            <a:endParaRPr lang="en-US" dirty="0" err="1"/>
          </a:p>
        </p:txBody>
      </p:sp>
      <p:pic>
        <p:nvPicPr>
          <p:cNvPr id="6" name="Picture 6">
            <a:extLst>
              <a:ext uri="{FF2B5EF4-FFF2-40B4-BE49-F238E27FC236}">
                <a16:creationId xmlns:a16="http://schemas.microsoft.com/office/drawing/2014/main" id="{DE11AEF6-720B-4856-8DB0-EDD85B983FE7}"/>
              </a:ext>
            </a:extLst>
          </p:cNvPr>
          <p:cNvPicPr>
            <a:picLocks noGrp="1" noChangeAspect="1"/>
          </p:cNvPicPr>
          <p:nvPr>
            <p:ph sz="half" idx="1"/>
          </p:nvPr>
        </p:nvPicPr>
        <p:blipFill>
          <a:blip r:embed="rId2"/>
          <a:stretch>
            <a:fillRect/>
          </a:stretch>
        </p:blipFill>
        <p:spPr>
          <a:xfrm>
            <a:off x="785812" y="1543844"/>
            <a:ext cx="4905375" cy="676275"/>
          </a:xfrm>
          <a:prstGeom prst="rect">
            <a:avLst/>
          </a:prstGeom>
        </p:spPr>
      </p:pic>
      <p:pic>
        <p:nvPicPr>
          <p:cNvPr id="8" name="Picture 8" descr="A close up of a map&#10;&#10;Description generated with high confidence">
            <a:extLst>
              <a:ext uri="{FF2B5EF4-FFF2-40B4-BE49-F238E27FC236}">
                <a16:creationId xmlns:a16="http://schemas.microsoft.com/office/drawing/2014/main" id="{50E931AA-CEAA-4A7D-BFB3-8B124F826111}"/>
              </a:ext>
            </a:extLst>
          </p:cNvPr>
          <p:cNvPicPr>
            <a:picLocks noGrp="1" noChangeAspect="1"/>
          </p:cNvPicPr>
          <p:nvPr>
            <p:ph sz="half" idx="2"/>
          </p:nvPr>
        </p:nvPicPr>
        <p:blipFill>
          <a:blip r:embed="rId3"/>
          <a:stretch>
            <a:fillRect/>
          </a:stretch>
        </p:blipFill>
        <p:spPr>
          <a:xfrm>
            <a:off x="1012593" y="2368550"/>
            <a:ext cx="4451813" cy="4351338"/>
          </a:xfrm>
          <a:prstGeom prst="rect">
            <a:avLst/>
          </a:prstGeom>
        </p:spPr>
      </p:pic>
      <p:sp>
        <p:nvSpPr>
          <p:cNvPr id="5" name="Slide Number Placeholder 4">
            <a:extLst>
              <a:ext uri="{FF2B5EF4-FFF2-40B4-BE49-F238E27FC236}">
                <a16:creationId xmlns:a16="http://schemas.microsoft.com/office/drawing/2014/main" id="{A121980B-4D43-4D4C-A13B-89D12EE2903C}"/>
              </a:ext>
            </a:extLst>
          </p:cNvPr>
          <p:cNvSpPr>
            <a:spLocks noGrp="1"/>
          </p:cNvSpPr>
          <p:nvPr>
            <p:ph type="sldNum" sz="quarter" idx="12"/>
          </p:nvPr>
        </p:nvSpPr>
        <p:spPr/>
        <p:txBody>
          <a:bodyPr/>
          <a:lstStyle/>
          <a:p>
            <a:fld id="{330EA680-D336-4FF7-8B7A-9848BB0A1C32}" type="slidenum">
              <a:rPr lang="en-US" smtClean="0"/>
              <a:t>18</a:t>
            </a:fld>
            <a:endParaRPr lang="en-US"/>
          </a:p>
        </p:txBody>
      </p:sp>
      <p:sp>
        <p:nvSpPr>
          <p:cNvPr id="10" name="TextBox 9">
            <a:extLst>
              <a:ext uri="{FF2B5EF4-FFF2-40B4-BE49-F238E27FC236}">
                <a16:creationId xmlns:a16="http://schemas.microsoft.com/office/drawing/2014/main" id="{BBE4E7F5-629F-493B-8BD8-2E251D8209CC}"/>
              </a:ext>
            </a:extLst>
          </p:cNvPr>
          <p:cNvSpPr txBox="1"/>
          <p:nvPr/>
        </p:nvSpPr>
        <p:spPr>
          <a:xfrm>
            <a:off x="5772150" y="1695450"/>
            <a:ext cx="5400675"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C[n] = </a:t>
            </a:r>
            <a:r>
              <a:rPr lang="en-US" dirty="0" err="1"/>
              <a:t>Cepstrum</a:t>
            </a:r>
            <a:r>
              <a:rPr lang="en-US" dirty="0"/>
              <a:t> </a:t>
            </a:r>
            <a:endParaRPr lang="en-US"/>
          </a:p>
          <a:p>
            <a:pPr marL="742950" lvl="1" indent="-285750">
              <a:buFont typeface="Arial"/>
              <a:buChar char="•"/>
            </a:pPr>
            <a:r>
              <a:rPr lang="en-US">
                <a:cs typeface="Calibri"/>
              </a:rPr>
              <a:t>IDFT of Log-spectrum over time</a:t>
            </a:r>
          </a:p>
          <a:p>
            <a:pPr marL="742950" lvl="1" indent="-285750">
              <a:buFont typeface="Arial"/>
              <a:buChar char="•"/>
            </a:pPr>
            <a:r>
              <a:rPr lang="en-US">
                <a:cs typeface="Calibri"/>
              </a:rPr>
              <a:t>Inverse of frequency called Quefrecy </a:t>
            </a:r>
            <a:endParaRPr lang="en-US" dirty="0">
              <a:cs typeface="Calibri"/>
            </a:endParaRPr>
          </a:p>
          <a:p>
            <a:pPr marL="742950" lvl="1" indent="-285750">
              <a:buFont typeface="Arial"/>
              <a:buChar char="•"/>
            </a:pPr>
            <a:endParaRPr lang="en-US" dirty="0">
              <a:cs typeface="Calibri"/>
            </a:endParaRPr>
          </a:p>
        </p:txBody>
      </p:sp>
    </p:spTree>
    <p:extLst>
      <p:ext uri="{BB962C8B-B14F-4D97-AF65-F5344CB8AC3E}">
        <p14:creationId xmlns:p14="http://schemas.microsoft.com/office/powerpoint/2010/main" val="158522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7A584E-B2F6-4E6E-B893-1E8F2B989D2D}"/>
              </a:ext>
            </a:extLst>
          </p:cNvPr>
          <p:cNvSpPr>
            <a:spLocks noGrp="1"/>
          </p:cNvSpPr>
          <p:nvPr>
            <p:ph type="sldNum" sz="quarter" idx="12"/>
          </p:nvPr>
        </p:nvSpPr>
        <p:spPr/>
        <p:txBody>
          <a:bodyPr/>
          <a:lstStyle/>
          <a:p>
            <a:fld id="{330EA680-D336-4FF7-8B7A-9848BB0A1C32}" type="slidenum">
              <a:rPr lang="en-US" smtClean="0"/>
              <a:t>19</a:t>
            </a:fld>
            <a:endParaRPr lang="en-US"/>
          </a:p>
        </p:txBody>
      </p:sp>
      <p:pic>
        <p:nvPicPr>
          <p:cNvPr id="3" name="Picture 3" descr="A screenshot of a cell phone&#10;&#10;Description generated with very high confidence">
            <a:extLst>
              <a:ext uri="{FF2B5EF4-FFF2-40B4-BE49-F238E27FC236}">
                <a16:creationId xmlns:a16="http://schemas.microsoft.com/office/drawing/2014/main" id="{49B336A5-26A5-4EBD-BE41-CB0612331523}"/>
              </a:ext>
            </a:extLst>
          </p:cNvPr>
          <p:cNvPicPr>
            <a:picLocks noChangeAspect="1"/>
          </p:cNvPicPr>
          <p:nvPr/>
        </p:nvPicPr>
        <p:blipFill rotWithShape="1">
          <a:blip r:embed="rId2"/>
          <a:srcRect l="-1126" t="2609" r="17772" b="-2319"/>
          <a:stretch/>
        </p:blipFill>
        <p:spPr>
          <a:xfrm>
            <a:off x="4429125" y="142527"/>
            <a:ext cx="7296103" cy="3763105"/>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F63A1CD7-9642-453F-80B3-D0523EB086F7}"/>
              </a:ext>
            </a:extLst>
          </p:cNvPr>
          <p:cNvPicPr>
            <a:picLocks noChangeAspect="1"/>
          </p:cNvPicPr>
          <p:nvPr/>
        </p:nvPicPr>
        <p:blipFill rotWithShape="1">
          <a:blip r:embed="rId3"/>
          <a:srcRect l="-1125" t="3533" r="18223" b="6007"/>
          <a:stretch/>
        </p:blipFill>
        <p:spPr>
          <a:xfrm>
            <a:off x="352425" y="4019650"/>
            <a:ext cx="7019930" cy="2446841"/>
          </a:xfrm>
          <a:prstGeom prst="rect">
            <a:avLst/>
          </a:prstGeom>
        </p:spPr>
      </p:pic>
    </p:spTree>
    <p:extLst>
      <p:ext uri="{BB962C8B-B14F-4D97-AF65-F5344CB8AC3E}">
        <p14:creationId xmlns:p14="http://schemas.microsoft.com/office/powerpoint/2010/main" val="25613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5F9A-1F02-4F74-88F9-0D78886B4EC1}"/>
              </a:ext>
            </a:extLst>
          </p:cNvPr>
          <p:cNvSpPr>
            <a:spLocks noGrp="1"/>
          </p:cNvSpPr>
          <p:nvPr>
            <p:ph type="title"/>
          </p:nvPr>
        </p:nvSpPr>
        <p:spPr/>
        <p:txBody>
          <a:bodyPr/>
          <a:lstStyle/>
          <a:p>
            <a:r>
              <a:rPr lang="en-US"/>
              <a:t>Last Week's Deliverables</a:t>
            </a:r>
          </a:p>
        </p:txBody>
      </p:sp>
      <p:sp>
        <p:nvSpPr>
          <p:cNvPr id="3" name="Content Placeholder 2">
            <a:extLst>
              <a:ext uri="{FF2B5EF4-FFF2-40B4-BE49-F238E27FC236}">
                <a16:creationId xmlns:a16="http://schemas.microsoft.com/office/drawing/2014/main" id="{BB8E3AC9-D25B-47F8-936F-3C3B7847D75E}"/>
              </a:ext>
            </a:extLst>
          </p:cNvPr>
          <p:cNvSpPr>
            <a:spLocks noGrp="1"/>
          </p:cNvSpPr>
          <p:nvPr>
            <p:ph idx="1"/>
          </p:nvPr>
        </p:nvSpPr>
        <p:spPr>
          <a:xfrm>
            <a:off x="865132" y="2323305"/>
            <a:ext cx="2544680" cy="3839996"/>
          </a:xfrm>
        </p:spPr>
        <p:txBody>
          <a:bodyPr vert="horz" lIns="91440" tIns="45720" rIns="91440" bIns="45720" rtlCol="0" anchor="t">
            <a:noAutofit/>
          </a:bodyPr>
          <a:lstStyle/>
          <a:p>
            <a:r>
              <a:rPr lang="en-US" sz="2400" dirty="0"/>
              <a:t>Test </a:t>
            </a:r>
            <a:r>
              <a:rPr lang="en-US" sz="2400" dirty="0" err="1"/>
              <a:t>ToF</a:t>
            </a:r>
            <a:r>
              <a:rPr lang="en-US" sz="2400" dirty="0"/>
              <a:t> Launchpads for accuracy depending on environment </a:t>
            </a:r>
            <a:endParaRPr lang="en-US" sz="2400" dirty="0">
              <a:cs typeface="Calibri"/>
            </a:endParaRPr>
          </a:p>
          <a:p>
            <a:endParaRPr lang="en-US" sz="2400" dirty="0"/>
          </a:p>
          <a:p>
            <a:r>
              <a:rPr lang="en-US" sz="2400" dirty="0"/>
              <a:t>Develop Zigbee network protocol for sending and receiving meaningful data</a:t>
            </a:r>
            <a:endParaRPr lang="en-US" dirty="0"/>
          </a:p>
        </p:txBody>
      </p:sp>
      <p:sp>
        <p:nvSpPr>
          <p:cNvPr id="4" name="Slide Number Placeholder 3">
            <a:extLst>
              <a:ext uri="{FF2B5EF4-FFF2-40B4-BE49-F238E27FC236}">
                <a16:creationId xmlns:a16="http://schemas.microsoft.com/office/drawing/2014/main" id="{A6160C82-3FD4-4601-9EAD-3664905EF1E2}"/>
              </a:ext>
            </a:extLst>
          </p:cNvPr>
          <p:cNvSpPr>
            <a:spLocks noGrp="1"/>
          </p:cNvSpPr>
          <p:nvPr>
            <p:ph type="sldNum" sz="quarter" idx="12"/>
          </p:nvPr>
        </p:nvSpPr>
        <p:spPr/>
        <p:txBody>
          <a:bodyPr/>
          <a:lstStyle/>
          <a:p>
            <a:fld id="{330EA680-D336-4FF7-8B7A-9848BB0A1C32}" type="slidenum">
              <a:rPr lang="en-US" smtClean="0"/>
              <a:t>2</a:t>
            </a:fld>
            <a:endParaRPr lang="en-US"/>
          </a:p>
        </p:txBody>
      </p:sp>
      <p:sp>
        <p:nvSpPr>
          <p:cNvPr id="5" name="TextBox 4">
            <a:extLst>
              <a:ext uri="{FF2B5EF4-FFF2-40B4-BE49-F238E27FC236}">
                <a16:creationId xmlns:a16="http://schemas.microsoft.com/office/drawing/2014/main" id="{739798F4-19E0-4FF2-AFDD-52FADB1C6AC6}"/>
              </a:ext>
            </a:extLst>
          </p:cNvPr>
          <p:cNvSpPr txBox="1"/>
          <p:nvPr/>
        </p:nvSpPr>
        <p:spPr>
          <a:xfrm>
            <a:off x="3190374" y="169645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Zachary </a:t>
            </a:r>
            <a:r>
              <a:rPr lang="en-US" err="1"/>
              <a:t>Eakerns</a:t>
            </a:r>
            <a:endParaRPr lang="en-US"/>
          </a:p>
        </p:txBody>
      </p:sp>
      <p:sp>
        <p:nvSpPr>
          <p:cNvPr id="7" name="TextBox 6">
            <a:extLst>
              <a:ext uri="{FF2B5EF4-FFF2-40B4-BE49-F238E27FC236}">
                <a16:creationId xmlns:a16="http://schemas.microsoft.com/office/drawing/2014/main" id="{6EB09C3F-2409-45B6-A250-5BCDBF5956E1}"/>
              </a:ext>
            </a:extLst>
          </p:cNvPr>
          <p:cNvSpPr txBox="1"/>
          <p:nvPr/>
        </p:nvSpPr>
        <p:spPr>
          <a:xfrm>
            <a:off x="443163"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John</a:t>
            </a:r>
            <a:r>
              <a:rPr lang="en-US">
                <a:cs typeface="Calibri"/>
              </a:rPr>
              <a:t> </a:t>
            </a:r>
            <a:r>
              <a:rPr lang="en-US" err="1">
                <a:cs typeface="Calibri"/>
              </a:rPr>
              <a:t>Satterla</a:t>
            </a:r>
            <a:endParaRPr lang="en-US" err="1"/>
          </a:p>
        </p:txBody>
      </p:sp>
      <p:sp>
        <p:nvSpPr>
          <p:cNvPr id="8" name="TextBox 7">
            <a:extLst>
              <a:ext uri="{FF2B5EF4-FFF2-40B4-BE49-F238E27FC236}">
                <a16:creationId xmlns:a16="http://schemas.microsoft.com/office/drawing/2014/main" id="{8037A297-A42C-448D-8B30-D53E5E0A3ABD}"/>
              </a:ext>
            </a:extLst>
          </p:cNvPr>
          <p:cNvSpPr txBox="1"/>
          <p:nvPr/>
        </p:nvSpPr>
        <p:spPr>
          <a:xfrm>
            <a:off x="8033083"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Christian </a:t>
            </a:r>
            <a:r>
              <a:rPr lang="en-US">
                <a:cs typeface="Calibri"/>
              </a:rPr>
              <a:t>Jensen</a:t>
            </a:r>
            <a:endParaRPr lang="en-US"/>
          </a:p>
        </p:txBody>
      </p:sp>
      <p:sp>
        <p:nvSpPr>
          <p:cNvPr id="9" name="TextBox 8">
            <a:extLst>
              <a:ext uri="{FF2B5EF4-FFF2-40B4-BE49-F238E27FC236}">
                <a16:creationId xmlns:a16="http://schemas.microsoft.com/office/drawing/2014/main" id="{8A2037D7-A3D6-4D2F-84A1-78B603AB8BFD}"/>
              </a:ext>
            </a:extLst>
          </p:cNvPr>
          <p:cNvSpPr txBox="1"/>
          <p:nvPr/>
        </p:nvSpPr>
        <p:spPr>
          <a:xfrm>
            <a:off x="5566610"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Zarka</a:t>
            </a:r>
            <a:r>
              <a:rPr lang="en-US"/>
              <a:t> McClung</a:t>
            </a:r>
          </a:p>
        </p:txBody>
      </p:sp>
      <p:sp>
        <p:nvSpPr>
          <p:cNvPr id="10" name="TextBox 9">
            <a:extLst>
              <a:ext uri="{FF2B5EF4-FFF2-40B4-BE49-F238E27FC236}">
                <a16:creationId xmlns:a16="http://schemas.microsoft.com/office/drawing/2014/main" id="{69C38BC7-74FD-443F-8506-B28899AF1DBA}"/>
              </a:ext>
            </a:extLst>
          </p:cNvPr>
          <p:cNvSpPr txBox="1"/>
          <p:nvPr/>
        </p:nvSpPr>
        <p:spPr>
          <a:xfrm>
            <a:off x="3292032" y="2231604"/>
            <a:ext cx="2547188"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Sans-Serif"/>
              <a:buChar char="•"/>
            </a:pPr>
            <a:r>
              <a:rPr lang="en-US" sz="2400">
                <a:cs typeface="Calibri"/>
              </a:rPr>
              <a:t>Built and begin testing filters</a:t>
            </a:r>
          </a:p>
          <a:p>
            <a:pPr marL="342900" indent="-342900" algn="ctr">
              <a:buFont typeface="Arial,Sans-Serif"/>
              <a:buChar char="•"/>
            </a:pPr>
            <a:endParaRPr lang="en-US" sz="2400">
              <a:cs typeface="Calibri"/>
            </a:endParaRPr>
          </a:p>
          <a:p>
            <a:pPr marL="342900" indent="-342900">
              <a:buFont typeface="Arial,Sans-Serif"/>
              <a:buChar char="•"/>
            </a:pPr>
            <a:r>
              <a:rPr lang="en-US" sz="2400">
                <a:cs typeface="Calibri"/>
              </a:rPr>
              <a:t>Begin writing and testing software for peak detection</a:t>
            </a:r>
            <a:endParaRPr lang="en-US"/>
          </a:p>
        </p:txBody>
      </p:sp>
      <p:sp>
        <p:nvSpPr>
          <p:cNvPr id="11" name="TextBox 10">
            <a:extLst>
              <a:ext uri="{FF2B5EF4-FFF2-40B4-BE49-F238E27FC236}">
                <a16:creationId xmlns:a16="http://schemas.microsoft.com/office/drawing/2014/main" id="{A7192822-85B9-427C-B5E9-7D152080C7E8}"/>
              </a:ext>
            </a:extLst>
          </p:cNvPr>
          <p:cNvSpPr txBox="1"/>
          <p:nvPr/>
        </p:nvSpPr>
        <p:spPr>
          <a:xfrm>
            <a:off x="5698436" y="2164352"/>
            <a:ext cx="2987615" cy="34778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200">
                <a:cs typeface="Calibri"/>
              </a:rPr>
              <a:t>Research Algorithm and try to implement it</a:t>
            </a:r>
            <a:br>
              <a:rPr lang="en-US" sz="2200">
                <a:cs typeface="Calibri"/>
              </a:rPr>
            </a:br>
            <a:br>
              <a:rPr lang="en-US" sz="2200">
                <a:cs typeface="Calibri"/>
              </a:rPr>
            </a:br>
            <a:endParaRPr lang="en-US" sz="2200">
              <a:cs typeface="Calibri"/>
            </a:endParaRPr>
          </a:p>
          <a:p>
            <a:pPr marL="285750" indent="-285750">
              <a:buFont typeface="Arial" panose="020B0604020202020204" pitchFamily="34" charset="0"/>
              <a:buChar char="•"/>
            </a:pPr>
            <a:r>
              <a:rPr lang="en-US" sz="2200">
                <a:cs typeface="Calibri"/>
              </a:rPr>
              <a:t>Completed webcam code to test Algorithm with face detection code</a:t>
            </a:r>
          </a:p>
          <a:p>
            <a:pPr marL="285750" indent="-285750">
              <a:buFont typeface="Arial" panose="020B0604020202020204" pitchFamily="34" charset="0"/>
              <a:buChar char="•"/>
            </a:pPr>
            <a:endParaRPr lang="en-US" sz="2200">
              <a:cs typeface="Calibri"/>
            </a:endParaRPr>
          </a:p>
        </p:txBody>
      </p:sp>
      <p:sp>
        <p:nvSpPr>
          <p:cNvPr id="12" name="TextBox 11">
            <a:extLst>
              <a:ext uri="{FF2B5EF4-FFF2-40B4-BE49-F238E27FC236}">
                <a16:creationId xmlns:a16="http://schemas.microsoft.com/office/drawing/2014/main" id="{C285045A-01FC-4ED2-B7CB-B0943916116C}"/>
              </a:ext>
            </a:extLst>
          </p:cNvPr>
          <p:cNvSpPr txBox="1"/>
          <p:nvPr/>
        </p:nvSpPr>
        <p:spPr>
          <a:xfrm>
            <a:off x="8580783" y="2277401"/>
            <a:ext cx="2432384" cy="36009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charset="0"/>
              <a:buChar char="•"/>
            </a:pPr>
            <a:r>
              <a:rPr lang="en-US" sz="2400"/>
              <a:t>Design and order parts for relay circuit</a:t>
            </a:r>
          </a:p>
          <a:p>
            <a:endParaRPr lang="en-US" sz="2400">
              <a:cs typeface="Calibri"/>
            </a:endParaRPr>
          </a:p>
          <a:p>
            <a:pPr marL="342900" indent="-342900">
              <a:buFont typeface="Arial" charset="0"/>
              <a:buChar char="•"/>
            </a:pPr>
            <a:r>
              <a:rPr lang="en-US" sz="2400">
                <a:cs typeface="Calibri"/>
              </a:rPr>
              <a:t>Research Raspberry Pi Smart home front ends</a:t>
            </a:r>
          </a:p>
          <a:p>
            <a:pPr marL="285750" indent="-285750">
              <a:buFont typeface="Arial" charset="0"/>
              <a:buChar char="•"/>
            </a:pPr>
            <a:endParaRPr lang="en-US"/>
          </a:p>
          <a:p>
            <a:pPr marL="285750" indent="-285750">
              <a:buFont typeface="Arial" charset="0"/>
              <a:buChar char="•"/>
            </a:pPr>
            <a:endParaRPr lang="en-US"/>
          </a:p>
        </p:txBody>
      </p:sp>
      <p:pic>
        <p:nvPicPr>
          <p:cNvPr id="14" name="Graphic 13" descr="Checkmark">
            <a:extLst>
              <a:ext uri="{FF2B5EF4-FFF2-40B4-BE49-F238E27FC236}">
                <a16:creationId xmlns:a16="http://schemas.microsoft.com/office/drawing/2014/main" id="{6A0B2BA4-42BB-4380-ADA4-A804C9066B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5979" y="3545821"/>
            <a:ext cx="393943" cy="393943"/>
          </a:xfrm>
          <a:prstGeom prst="rect">
            <a:avLst/>
          </a:prstGeom>
        </p:spPr>
      </p:pic>
      <p:pic>
        <p:nvPicPr>
          <p:cNvPr id="15" name="Graphic 14" descr="Checkmark">
            <a:extLst>
              <a:ext uri="{FF2B5EF4-FFF2-40B4-BE49-F238E27FC236}">
                <a16:creationId xmlns:a16="http://schemas.microsoft.com/office/drawing/2014/main" id="{3B5259A5-1901-4A9C-9B3F-057FDDD2A3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5863" y="5138147"/>
            <a:ext cx="393943" cy="393943"/>
          </a:xfrm>
          <a:prstGeom prst="rect">
            <a:avLst/>
          </a:prstGeom>
        </p:spPr>
      </p:pic>
      <p:sp>
        <p:nvSpPr>
          <p:cNvPr id="16" name="Multiplication Sign 15">
            <a:extLst>
              <a:ext uri="{FF2B5EF4-FFF2-40B4-BE49-F238E27FC236}">
                <a16:creationId xmlns:a16="http://schemas.microsoft.com/office/drawing/2014/main" id="{A3D6A4F4-6482-497F-9F89-8671E770B903}"/>
              </a:ext>
            </a:extLst>
          </p:cNvPr>
          <p:cNvSpPr/>
          <p:nvPr/>
        </p:nvSpPr>
        <p:spPr>
          <a:xfrm>
            <a:off x="10364560" y="3002690"/>
            <a:ext cx="496866" cy="413359"/>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5" descr="Checkmark">
            <a:extLst>
              <a:ext uri="{FF2B5EF4-FFF2-40B4-BE49-F238E27FC236}">
                <a16:creationId xmlns:a16="http://schemas.microsoft.com/office/drawing/2014/main" id="{6D9FC52B-5058-4773-9ADA-C461D582C1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147" y="2807920"/>
            <a:ext cx="393943" cy="393943"/>
          </a:xfrm>
          <a:prstGeom prst="rect">
            <a:avLst/>
          </a:prstGeom>
        </p:spPr>
      </p:pic>
      <p:sp>
        <p:nvSpPr>
          <p:cNvPr id="20" name="Multiplication Sign 19">
            <a:extLst>
              <a:ext uri="{FF2B5EF4-FFF2-40B4-BE49-F238E27FC236}">
                <a16:creationId xmlns:a16="http://schemas.microsoft.com/office/drawing/2014/main" id="{D64D9B94-015D-4E55-812F-CFA998C15643}"/>
              </a:ext>
            </a:extLst>
          </p:cNvPr>
          <p:cNvSpPr/>
          <p:nvPr/>
        </p:nvSpPr>
        <p:spPr>
          <a:xfrm>
            <a:off x="9713176" y="4857196"/>
            <a:ext cx="496866" cy="413359"/>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Checkmark">
            <a:extLst>
              <a:ext uri="{FF2B5EF4-FFF2-40B4-BE49-F238E27FC236}">
                <a16:creationId xmlns:a16="http://schemas.microsoft.com/office/drawing/2014/main" id="{CF781AFC-F6C8-4045-AD1F-7513C15831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3807" y="2969168"/>
            <a:ext cx="393943" cy="393943"/>
          </a:xfrm>
          <a:prstGeom prst="rect">
            <a:avLst/>
          </a:prstGeom>
        </p:spPr>
      </p:pic>
      <p:sp>
        <p:nvSpPr>
          <p:cNvPr id="23" name="Multiplication Sign 22">
            <a:extLst>
              <a:ext uri="{FF2B5EF4-FFF2-40B4-BE49-F238E27FC236}">
                <a16:creationId xmlns:a16="http://schemas.microsoft.com/office/drawing/2014/main" id="{D39F4936-F5C7-49FB-B448-1C43FD4656E9}"/>
              </a:ext>
            </a:extLst>
          </p:cNvPr>
          <p:cNvSpPr/>
          <p:nvPr/>
        </p:nvSpPr>
        <p:spPr>
          <a:xfrm>
            <a:off x="3161379" y="6214141"/>
            <a:ext cx="496866" cy="413359"/>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15" descr="Checkmark">
            <a:extLst>
              <a:ext uri="{FF2B5EF4-FFF2-40B4-BE49-F238E27FC236}">
                <a16:creationId xmlns:a16="http://schemas.microsoft.com/office/drawing/2014/main" id="{340029B1-30A1-4336-A875-8F219AB21C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1770" y="4274411"/>
            <a:ext cx="393943" cy="393943"/>
          </a:xfrm>
          <a:prstGeom prst="rect">
            <a:avLst/>
          </a:prstGeom>
        </p:spPr>
      </p:pic>
    </p:spTree>
    <p:extLst>
      <p:ext uri="{BB962C8B-B14F-4D97-AF65-F5344CB8AC3E}">
        <p14:creationId xmlns:p14="http://schemas.microsoft.com/office/powerpoint/2010/main" val="1837949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B162-8C50-491B-9F2E-7DE227D8F929}"/>
              </a:ext>
            </a:extLst>
          </p:cNvPr>
          <p:cNvSpPr>
            <a:spLocks noGrp="1"/>
          </p:cNvSpPr>
          <p:nvPr>
            <p:ph type="title"/>
          </p:nvPr>
        </p:nvSpPr>
        <p:spPr/>
        <p:txBody>
          <a:bodyPr/>
          <a:lstStyle/>
          <a:p>
            <a:r>
              <a:rPr lang="en-US">
                <a:cs typeface="Calibri Light"/>
              </a:rPr>
              <a:t>Voice Recognition Methods</a:t>
            </a:r>
            <a:endParaRPr lang="en-US"/>
          </a:p>
        </p:txBody>
      </p:sp>
      <p:sp>
        <p:nvSpPr>
          <p:cNvPr id="3" name="Content Placeholder 2">
            <a:extLst>
              <a:ext uri="{FF2B5EF4-FFF2-40B4-BE49-F238E27FC236}">
                <a16:creationId xmlns:a16="http://schemas.microsoft.com/office/drawing/2014/main" id="{CD4F456A-F4C5-43FB-95CA-05199F6C36C6}"/>
              </a:ext>
            </a:extLst>
          </p:cNvPr>
          <p:cNvSpPr>
            <a:spLocks noGrp="1"/>
          </p:cNvSpPr>
          <p:nvPr>
            <p:ph idx="1"/>
          </p:nvPr>
        </p:nvSpPr>
        <p:spPr>
          <a:xfrm>
            <a:off x="838200" y="1825625"/>
            <a:ext cx="5132120" cy="4351338"/>
          </a:xfrm>
        </p:spPr>
        <p:txBody>
          <a:bodyPr vert="horz" lIns="91440" tIns="45720" rIns="91440" bIns="45720" rtlCol="0" anchor="t">
            <a:normAutofit/>
          </a:bodyPr>
          <a:lstStyle/>
          <a:p>
            <a:r>
              <a:rPr lang="en-US" err="1">
                <a:cs typeface="Calibri"/>
              </a:rPr>
              <a:t>Matlab</a:t>
            </a:r>
            <a:r>
              <a:rPr lang="en-US">
                <a:cs typeface="Calibri"/>
              </a:rPr>
              <a:t> [7]</a:t>
            </a:r>
          </a:p>
          <a:p>
            <a:pPr lvl="1"/>
            <a:r>
              <a:rPr lang="en-US">
                <a:cs typeface="Calibri"/>
              </a:rPr>
              <a:t>Using the computer and its microphone to detect voice</a:t>
            </a:r>
          </a:p>
          <a:p>
            <a:pPr lvl="2"/>
            <a:r>
              <a:rPr lang="en-US">
                <a:cs typeface="Calibri"/>
              </a:rPr>
              <a:t>Allows for easier integration with the entire project</a:t>
            </a:r>
          </a:p>
          <a:p>
            <a:pPr lvl="2"/>
            <a:r>
              <a:rPr lang="en-US">
                <a:cs typeface="Calibri"/>
              </a:rPr>
              <a:t>Using the </a:t>
            </a:r>
            <a:r>
              <a:rPr lang="en-US" err="1">
                <a:cs typeface="Calibri"/>
              </a:rPr>
              <a:t>Voicebox</a:t>
            </a:r>
            <a:r>
              <a:rPr lang="en-US">
                <a:cs typeface="Calibri"/>
              </a:rPr>
              <a:t> Toolbox [9]</a:t>
            </a:r>
          </a:p>
          <a:p>
            <a:pPr lvl="2"/>
            <a:r>
              <a:rPr lang="en-US">
                <a:cs typeface="Calibri"/>
              </a:rPr>
              <a:t>Contains many voice and audio related functions</a:t>
            </a:r>
          </a:p>
          <a:p>
            <a:pPr marL="914400" lvl="2" indent="0">
              <a:buNone/>
            </a:pPr>
            <a:endParaRPr lang="en-US">
              <a:cs typeface="Calibri"/>
            </a:endParaRPr>
          </a:p>
        </p:txBody>
      </p:sp>
      <p:sp>
        <p:nvSpPr>
          <p:cNvPr id="4" name="TextBox 3">
            <a:extLst>
              <a:ext uri="{FF2B5EF4-FFF2-40B4-BE49-F238E27FC236}">
                <a16:creationId xmlns:a16="http://schemas.microsoft.com/office/drawing/2014/main" id="{A41FF203-EA68-48CF-A190-ADE1D8F4C579}"/>
              </a:ext>
            </a:extLst>
          </p:cNvPr>
          <p:cNvSpPr txBox="1"/>
          <p:nvPr/>
        </p:nvSpPr>
        <p:spPr>
          <a:xfrm>
            <a:off x="5961412" y="1468219"/>
            <a:ext cx="5405251"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Process:</a:t>
            </a:r>
          </a:p>
          <a:p>
            <a:pPr marL="514350" indent="-514350">
              <a:buAutoNum type="arabicPeriod"/>
            </a:pPr>
            <a:r>
              <a:rPr lang="en-US" sz="2400">
                <a:cs typeface="Calibri"/>
              </a:rPr>
              <a:t>Ask user to set up phrases before</a:t>
            </a:r>
          </a:p>
          <a:p>
            <a:pPr marL="971550" lvl="1" indent="-514350">
              <a:buAutoNum type="arabicPeriod"/>
            </a:pPr>
            <a:r>
              <a:rPr lang="en-US" sz="2000">
                <a:cs typeface="Calibri"/>
              </a:rPr>
              <a:t>Type name of phrase</a:t>
            </a:r>
          </a:p>
          <a:p>
            <a:pPr marL="971550" lvl="1" indent="-514350">
              <a:buAutoNum type="arabicPeriod"/>
            </a:pPr>
            <a:r>
              <a:rPr lang="en-US" sz="2000">
                <a:cs typeface="Calibri"/>
              </a:rPr>
              <a:t>Speak the phrase (3x times)</a:t>
            </a:r>
          </a:p>
          <a:p>
            <a:pPr marL="971550" lvl="1" indent="-514350">
              <a:buAutoNum type="arabicPeriod"/>
            </a:pPr>
            <a:r>
              <a:rPr lang="en-US" sz="2000">
                <a:cs typeface="Calibri"/>
              </a:rPr>
              <a:t>Find the PSD of the signal</a:t>
            </a:r>
          </a:p>
          <a:p>
            <a:pPr marL="971550" lvl="1" indent="-514350">
              <a:buAutoNum type="arabicPeriod"/>
            </a:pPr>
            <a:r>
              <a:rPr lang="en-US" sz="2000">
                <a:cs typeface="Calibri"/>
              </a:rPr>
              <a:t>Set peaks as template</a:t>
            </a:r>
          </a:p>
          <a:p>
            <a:pPr indent="-514350">
              <a:buAutoNum type="arabicPeriod"/>
            </a:pPr>
            <a:r>
              <a:rPr lang="en-US" sz="2400">
                <a:cs typeface="Calibri"/>
              </a:rPr>
              <a:t>Speech recognition </a:t>
            </a:r>
          </a:p>
          <a:p>
            <a:pPr marL="971550" lvl="1" indent="-514350">
              <a:buAutoNum type="arabicPeriod"/>
            </a:pPr>
            <a:r>
              <a:rPr lang="en-US" sz="2000">
                <a:cs typeface="Calibri"/>
              </a:rPr>
              <a:t>Poll for incoming phrases</a:t>
            </a:r>
          </a:p>
          <a:p>
            <a:pPr marL="971550" lvl="1" indent="-514350">
              <a:buAutoNum type="arabicPeriod"/>
            </a:pPr>
            <a:r>
              <a:rPr lang="en-US" sz="2000">
                <a:cs typeface="Calibri"/>
              </a:rPr>
              <a:t>Sample input </a:t>
            </a:r>
          </a:p>
          <a:p>
            <a:pPr marL="971550" lvl="1" indent="-514350">
              <a:buAutoNum type="arabicPeriod"/>
            </a:pPr>
            <a:r>
              <a:rPr lang="en-US" sz="2000">
                <a:cs typeface="Calibri"/>
              </a:rPr>
              <a:t>Find the PSD of the signal </a:t>
            </a:r>
          </a:p>
          <a:p>
            <a:pPr marL="971550" lvl="1" indent="-514350">
              <a:buAutoNum type="arabicPeriod"/>
            </a:pPr>
            <a:r>
              <a:rPr lang="en-US" sz="2000">
                <a:cs typeface="Calibri"/>
              </a:rPr>
              <a:t>Compare peaks with Template</a:t>
            </a:r>
          </a:p>
          <a:p>
            <a:pPr marL="514350" indent="-514350">
              <a:buAutoNum type="arabicPeriod"/>
            </a:pPr>
            <a:endParaRPr lang="en-US" sz="2400">
              <a:cs typeface="Calibri"/>
            </a:endParaRPr>
          </a:p>
          <a:p>
            <a:endParaRPr lang="en-US" sz="2800">
              <a:cs typeface="Calibri"/>
            </a:endParaRPr>
          </a:p>
        </p:txBody>
      </p:sp>
      <p:sp>
        <p:nvSpPr>
          <p:cNvPr id="5" name="TextBox 4">
            <a:extLst>
              <a:ext uri="{FF2B5EF4-FFF2-40B4-BE49-F238E27FC236}">
                <a16:creationId xmlns:a16="http://schemas.microsoft.com/office/drawing/2014/main" id="{F8712E7A-2D6B-4C32-94BC-5AD6094EDCCE}"/>
              </a:ext>
            </a:extLst>
          </p:cNvPr>
          <p:cNvSpPr txBox="1"/>
          <p:nvPr/>
        </p:nvSpPr>
        <p:spPr>
          <a:xfrm>
            <a:off x="970760" y="5063281"/>
            <a:ext cx="4989614"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*The system will be speaker dependent</a:t>
            </a:r>
            <a:endParaRPr lang="en-US"/>
          </a:p>
          <a:p>
            <a:pPr algn="ctr"/>
            <a:r>
              <a:rPr lang="en-US">
                <a:cs typeface="Calibri"/>
              </a:rPr>
              <a:t>(Only recognizing one specific person's commands)</a:t>
            </a:r>
            <a:endParaRPr lang="en-US"/>
          </a:p>
          <a:p>
            <a:pPr algn="ctr"/>
            <a:endParaRPr lang="en-US">
              <a:cs typeface="Calibri"/>
            </a:endParaRPr>
          </a:p>
        </p:txBody>
      </p:sp>
      <p:sp>
        <p:nvSpPr>
          <p:cNvPr id="6" name="Slide Number Placeholder 5">
            <a:extLst>
              <a:ext uri="{FF2B5EF4-FFF2-40B4-BE49-F238E27FC236}">
                <a16:creationId xmlns:a16="http://schemas.microsoft.com/office/drawing/2014/main" id="{CE1D6353-DFF5-4D1B-BACF-5B20611FCD8F}"/>
              </a:ext>
            </a:extLst>
          </p:cNvPr>
          <p:cNvSpPr>
            <a:spLocks noGrp="1"/>
          </p:cNvSpPr>
          <p:nvPr>
            <p:ph type="sldNum" sz="quarter" idx="12"/>
          </p:nvPr>
        </p:nvSpPr>
        <p:spPr/>
        <p:txBody>
          <a:bodyPr/>
          <a:lstStyle/>
          <a:p>
            <a:r>
              <a:rPr lang="en-US">
                <a:cs typeface="Calibri"/>
              </a:rPr>
              <a:t>Christian Jensen </a:t>
            </a:r>
            <a:fld id="{330EA680-D336-4FF7-8B7A-9848BB0A1C32}" type="slidenum">
              <a:rPr lang="en-US" smtClean="0"/>
              <a:t>20</a:t>
            </a:fld>
            <a:endParaRPr lang="en-US"/>
          </a:p>
        </p:txBody>
      </p:sp>
    </p:spTree>
    <p:extLst>
      <p:ext uri="{BB962C8B-B14F-4D97-AF65-F5344CB8AC3E}">
        <p14:creationId xmlns:p14="http://schemas.microsoft.com/office/powerpoint/2010/main" val="853255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8051-0347-4ED6-A826-B8E673690B99}"/>
              </a:ext>
            </a:extLst>
          </p:cNvPr>
          <p:cNvSpPr>
            <a:spLocks noGrp="1"/>
          </p:cNvSpPr>
          <p:nvPr>
            <p:ph type="title"/>
          </p:nvPr>
        </p:nvSpPr>
        <p:spPr>
          <a:xfrm>
            <a:off x="781234" y="3878"/>
            <a:ext cx="10726402" cy="1339940"/>
          </a:xfrm>
        </p:spPr>
        <p:txBody>
          <a:bodyPr/>
          <a:lstStyle/>
          <a:p>
            <a:r>
              <a:rPr lang="en-US"/>
              <a:t>Update</a:t>
            </a:r>
            <a:r>
              <a:rPr lang="en-US">
                <a:cs typeface="Calibri Light"/>
              </a:rPr>
              <a:t> on Face Recognition and Hardware</a:t>
            </a:r>
            <a:endParaRPr lang="en-US"/>
          </a:p>
        </p:txBody>
      </p:sp>
      <p:sp>
        <p:nvSpPr>
          <p:cNvPr id="3" name="Content Placeholder 2">
            <a:extLst>
              <a:ext uri="{FF2B5EF4-FFF2-40B4-BE49-F238E27FC236}">
                <a16:creationId xmlns:a16="http://schemas.microsoft.com/office/drawing/2014/main" id="{3ACC1A70-FE64-4C9C-A5E1-27D8EE8679E8}"/>
              </a:ext>
            </a:extLst>
          </p:cNvPr>
          <p:cNvSpPr>
            <a:spLocks noGrp="1"/>
          </p:cNvSpPr>
          <p:nvPr>
            <p:ph idx="1"/>
          </p:nvPr>
        </p:nvSpPr>
        <p:spPr>
          <a:xfrm>
            <a:off x="683580" y="1243095"/>
            <a:ext cx="10515600" cy="4782658"/>
          </a:xfrm>
        </p:spPr>
        <p:txBody>
          <a:bodyPr vert="horz" lIns="91440" tIns="45720" rIns="91440" bIns="45720" rtlCol="0" anchor="t">
            <a:normAutofit fontScale="92500" lnSpcReduction="10000"/>
          </a:bodyPr>
          <a:lstStyle/>
          <a:p>
            <a:r>
              <a:rPr lang="en-US" dirty="0">
                <a:cs typeface="Calibri"/>
              </a:rPr>
              <a:t>Completed Face Recognition software to detect user successfully. Will be tweaking it more down the road after main goal to open the door is completed.</a:t>
            </a:r>
          </a:p>
          <a:p>
            <a:r>
              <a:rPr lang="en-US" dirty="0">
                <a:cs typeface="Calibri"/>
              </a:rPr>
              <a:t>Currently working on best route to send wireless signal to open the door for the user.</a:t>
            </a:r>
          </a:p>
          <a:p>
            <a:r>
              <a:rPr lang="en-US" dirty="0">
                <a:cs typeface="Calibri"/>
              </a:rPr>
              <a:t>Will be using Zigbee module (ordered through stockroom) to send command to Master Zigbee Module (John's Zigbee), then Master module will send command to MCU to open the door</a:t>
            </a:r>
          </a:p>
          <a:p>
            <a:r>
              <a:rPr lang="en-US" dirty="0">
                <a:cs typeface="Calibri"/>
              </a:rPr>
              <a:t>Researching on methods, which motor to use to open the door.</a:t>
            </a:r>
          </a:p>
          <a:p>
            <a:r>
              <a:rPr lang="en-US" dirty="0">
                <a:cs typeface="Calibri"/>
              </a:rPr>
              <a:t>Will be working on code for Computer to Zigbee communication </a:t>
            </a:r>
          </a:p>
          <a:p>
            <a:r>
              <a:rPr lang="en-US" dirty="0">
                <a:cs typeface="Calibri"/>
              </a:rPr>
              <a:t>Once goal is accomplished, will be working on facial gesture detection to make recognition more secure </a:t>
            </a:r>
          </a:p>
          <a:p>
            <a:endParaRPr lang="en-US" dirty="0">
              <a:cs typeface="Calibri"/>
            </a:endParaRPr>
          </a:p>
        </p:txBody>
      </p:sp>
      <p:sp>
        <p:nvSpPr>
          <p:cNvPr id="4" name="Slide Number Placeholder 3">
            <a:extLst>
              <a:ext uri="{FF2B5EF4-FFF2-40B4-BE49-F238E27FC236}">
                <a16:creationId xmlns:a16="http://schemas.microsoft.com/office/drawing/2014/main" id="{AD10B136-C90D-40C0-8C13-E496C4FDFE39}"/>
              </a:ext>
            </a:extLst>
          </p:cNvPr>
          <p:cNvSpPr>
            <a:spLocks noGrp="1"/>
          </p:cNvSpPr>
          <p:nvPr>
            <p:ph type="sldNum" sz="quarter" idx="12"/>
          </p:nvPr>
        </p:nvSpPr>
        <p:spPr/>
        <p:txBody>
          <a:bodyPr/>
          <a:lstStyle/>
          <a:p>
            <a:r>
              <a:rPr lang="en-US"/>
              <a:t>Zarka McClung </a:t>
            </a:r>
            <a:fld id="{330EA680-D336-4FF7-8B7A-9848BB0A1C32}" type="slidenum">
              <a:rPr lang="en-US" smtClean="0"/>
              <a:t>21</a:t>
            </a:fld>
            <a:endParaRPr lang="en-US"/>
          </a:p>
        </p:txBody>
      </p:sp>
    </p:spTree>
    <p:extLst>
      <p:ext uri="{BB962C8B-B14F-4D97-AF65-F5344CB8AC3E}">
        <p14:creationId xmlns:p14="http://schemas.microsoft.com/office/powerpoint/2010/main" val="2051374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E5CF-A4D0-42A8-8B43-99DF075F4890}"/>
              </a:ext>
            </a:extLst>
          </p:cNvPr>
          <p:cNvSpPr>
            <a:spLocks noGrp="1"/>
          </p:cNvSpPr>
          <p:nvPr>
            <p:ph type="title"/>
          </p:nvPr>
        </p:nvSpPr>
        <p:spPr>
          <a:xfrm>
            <a:off x="0" y="18255"/>
            <a:ext cx="12192000" cy="1002677"/>
          </a:xfrm>
        </p:spPr>
        <p:txBody>
          <a:bodyPr/>
          <a:lstStyle/>
          <a:p>
            <a:pPr algn="ctr"/>
            <a:r>
              <a:rPr lang="en-US"/>
              <a:t>Gantt Chart</a:t>
            </a:r>
          </a:p>
        </p:txBody>
      </p:sp>
      <p:sp>
        <p:nvSpPr>
          <p:cNvPr id="4" name="Slide Number Placeholder 3">
            <a:extLst>
              <a:ext uri="{FF2B5EF4-FFF2-40B4-BE49-F238E27FC236}">
                <a16:creationId xmlns:a16="http://schemas.microsoft.com/office/drawing/2014/main" id="{FE6F4172-37F4-414C-A0CF-8CFA8E993A40}"/>
              </a:ext>
            </a:extLst>
          </p:cNvPr>
          <p:cNvSpPr>
            <a:spLocks noGrp="1"/>
          </p:cNvSpPr>
          <p:nvPr>
            <p:ph type="sldNum" sz="quarter" idx="12"/>
          </p:nvPr>
        </p:nvSpPr>
        <p:spPr/>
        <p:txBody>
          <a:bodyPr/>
          <a:lstStyle/>
          <a:p>
            <a:fld id="{330EA680-D336-4FF7-8B7A-9848BB0A1C32}" type="slidenum">
              <a:rPr lang="en-US" smtClean="0"/>
              <a:t>22</a:t>
            </a:fld>
            <a:endParaRPr lang="en-US"/>
          </a:p>
        </p:txBody>
      </p:sp>
      <p:pic>
        <p:nvPicPr>
          <p:cNvPr id="6" name="Picture 5">
            <a:extLst>
              <a:ext uri="{FF2B5EF4-FFF2-40B4-BE49-F238E27FC236}">
                <a16:creationId xmlns:a16="http://schemas.microsoft.com/office/drawing/2014/main" id="{A3873052-AEFE-4DF4-A649-35C6D0AF475C}"/>
              </a:ext>
            </a:extLst>
          </p:cNvPr>
          <p:cNvPicPr>
            <a:picLocks noChangeAspect="1"/>
          </p:cNvPicPr>
          <p:nvPr/>
        </p:nvPicPr>
        <p:blipFill>
          <a:blip r:embed="rId2"/>
          <a:stretch>
            <a:fillRect/>
          </a:stretch>
        </p:blipFill>
        <p:spPr>
          <a:xfrm>
            <a:off x="2195513" y="5786122"/>
            <a:ext cx="2771775" cy="962025"/>
          </a:xfrm>
          <a:prstGeom prst="rect">
            <a:avLst/>
          </a:prstGeom>
        </p:spPr>
      </p:pic>
      <p:pic>
        <p:nvPicPr>
          <p:cNvPr id="7" name="Picture 6">
            <a:extLst>
              <a:ext uri="{FF2B5EF4-FFF2-40B4-BE49-F238E27FC236}">
                <a16:creationId xmlns:a16="http://schemas.microsoft.com/office/drawing/2014/main" id="{2A9EAB0C-047F-4DC6-9939-ECEA5594BDAA}"/>
              </a:ext>
            </a:extLst>
          </p:cNvPr>
          <p:cNvPicPr>
            <a:picLocks noChangeAspect="1"/>
          </p:cNvPicPr>
          <p:nvPr/>
        </p:nvPicPr>
        <p:blipFill>
          <a:blip r:embed="rId3"/>
          <a:stretch>
            <a:fillRect/>
          </a:stretch>
        </p:blipFill>
        <p:spPr>
          <a:xfrm>
            <a:off x="6450505" y="5803377"/>
            <a:ext cx="3190875" cy="962025"/>
          </a:xfrm>
          <a:prstGeom prst="rect">
            <a:avLst/>
          </a:prstGeom>
        </p:spPr>
      </p:pic>
      <p:pic>
        <p:nvPicPr>
          <p:cNvPr id="3" name="Picture 2">
            <a:extLst>
              <a:ext uri="{FF2B5EF4-FFF2-40B4-BE49-F238E27FC236}">
                <a16:creationId xmlns:a16="http://schemas.microsoft.com/office/drawing/2014/main" id="{4EBCDB71-CCC3-4FB2-AF3D-9B490A2B1BA9}"/>
              </a:ext>
            </a:extLst>
          </p:cNvPr>
          <p:cNvPicPr>
            <a:picLocks noChangeAspect="1"/>
          </p:cNvPicPr>
          <p:nvPr/>
        </p:nvPicPr>
        <p:blipFill>
          <a:blip r:embed="rId4"/>
          <a:stretch>
            <a:fillRect/>
          </a:stretch>
        </p:blipFill>
        <p:spPr>
          <a:xfrm>
            <a:off x="0" y="2131031"/>
            <a:ext cx="12192000" cy="2595937"/>
          </a:xfrm>
          <a:prstGeom prst="rect">
            <a:avLst/>
          </a:prstGeom>
        </p:spPr>
      </p:pic>
    </p:spTree>
    <p:extLst>
      <p:ext uri="{BB962C8B-B14F-4D97-AF65-F5344CB8AC3E}">
        <p14:creationId xmlns:p14="http://schemas.microsoft.com/office/powerpoint/2010/main" val="250434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E5CF-A4D0-42A8-8B43-99DF075F4890}"/>
              </a:ext>
            </a:extLst>
          </p:cNvPr>
          <p:cNvSpPr>
            <a:spLocks noGrp="1"/>
          </p:cNvSpPr>
          <p:nvPr>
            <p:ph type="title"/>
          </p:nvPr>
        </p:nvSpPr>
        <p:spPr>
          <a:xfrm>
            <a:off x="0" y="18255"/>
            <a:ext cx="12192000" cy="1002677"/>
          </a:xfrm>
        </p:spPr>
        <p:txBody>
          <a:bodyPr/>
          <a:lstStyle/>
          <a:p>
            <a:pPr algn="ctr"/>
            <a:r>
              <a:rPr lang="en-US"/>
              <a:t>Gantt Chart</a:t>
            </a:r>
          </a:p>
        </p:txBody>
      </p:sp>
      <p:sp>
        <p:nvSpPr>
          <p:cNvPr id="4" name="Slide Number Placeholder 3">
            <a:extLst>
              <a:ext uri="{FF2B5EF4-FFF2-40B4-BE49-F238E27FC236}">
                <a16:creationId xmlns:a16="http://schemas.microsoft.com/office/drawing/2014/main" id="{FE6F4172-37F4-414C-A0CF-8CFA8E993A40}"/>
              </a:ext>
            </a:extLst>
          </p:cNvPr>
          <p:cNvSpPr>
            <a:spLocks noGrp="1"/>
          </p:cNvSpPr>
          <p:nvPr>
            <p:ph type="sldNum" sz="quarter" idx="12"/>
          </p:nvPr>
        </p:nvSpPr>
        <p:spPr/>
        <p:txBody>
          <a:bodyPr/>
          <a:lstStyle/>
          <a:p>
            <a:fld id="{330EA680-D336-4FF7-8B7A-9848BB0A1C32}" type="slidenum">
              <a:rPr lang="en-US" smtClean="0"/>
              <a:t>23</a:t>
            </a:fld>
            <a:endParaRPr lang="en-US"/>
          </a:p>
        </p:txBody>
      </p:sp>
      <p:pic>
        <p:nvPicPr>
          <p:cNvPr id="6" name="Picture 5">
            <a:extLst>
              <a:ext uri="{FF2B5EF4-FFF2-40B4-BE49-F238E27FC236}">
                <a16:creationId xmlns:a16="http://schemas.microsoft.com/office/drawing/2014/main" id="{A3873052-AEFE-4DF4-A649-35C6D0AF475C}"/>
              </a:ext>
            </a:extLst>
          </p:cNvPr>
          <p:cNvPicPr>
            <a:picLocks noChangeAspect="1"/>
          </p:cNvPicPr>
          <p:nvPr/>
        </p:nvPicPr>
        <p:blipFill>
          <a:blip r:embed="rId2"/>
          <a:stretch>
            <a:fillRect/>
          </a:stretch>
        </p:blipFill>
        <p:spPr>
          <a:xfrm>
            <a:off x="2195513" y="5786122"/>
            <a:ext cx="2771775" cy="962025"/>
          </a:xfrm>
          <a:prstGeom prst="rect">
            <a:avLst/>
          </a:prstGeom>
        </p:spPr>
      </p:pic>
      <p:pic>
        <p:nvPicPr>
          <p:cNvPr id="7" name="Picture 6">
            <a:extLst>
              <a:ext uri="{FF2B5EF4-FFF2-40B4-BE49-F238E27FC236}">
                <a16:creationId xmlns:a16="http://schemas.microsoft.com/office/drawing/2014/main" id="{2A9EAB0C-047F-4DC6-9939-ECEA5594BDAA}"/>
              </a:ext>
            </a:extLst>
          </p:cNvPr>
          <p:cNvPicPr>
            <a:picLocks noChangeAspect="1"/>
          </p:cNvPicPr>
          <p:nvPr/>
        </p:nvPicPr>
        <p:blipFill>
          <a:blip r:embed="rId3"/>
          <a:stretch>
            <a:fillRect/>
          </a:stretch>
        </p:blipFill>
        <p:spPr>
          <a:xfrm>
            <a:off x="6450505" y="5803377"/>
            <a:ext cx="3190875" cy="962025"/>
          </a:xfrm>
          <a:prstGeom prst="rect">
            <a:avLst/>
          </a:prstGeom>
        </p:spPr>
      </p:pic>
      <p:pic>
        <p:nvPicPr>
          <p:cNvPr id="3" name="Picture 2">
            <a:extLst>
              <a:ext uri="{FF2B5EF4-FFF2-40B4-BE49-F238E27FC236}">
                <a16:creationId xmlns:a16="http://schemas.microsoft.com/office/drawing/2014/main" id="{9CC580C2-5E72-4936-9957-2F29844A5469}"/>
              </a:ext>
            </a:extLst>
          </p:cNvPr>
          <p:cNvPicPr>
            <a:picLocks noChangeAspect="1"/>
          </p:cNvPicPr>
          <p:nvPr/>
        </p:nvPicPr>
        <p:blipFill>
          <a:blip r:embed="rId4"/>
          <a:stretch>
            <a:fillRect/>
          </a:stretch>
        </p:blipFill>
        <p:spPr>
          <a:xfrm>
            <a:off x="0" y="1927923"/>
            <a:ext cx="12192000" cy="3002153"/>
          </a:xfrm>
          <a:prstGeom prst="rect">
            <a:avLst/>
          </a:prstGeom>
        </p:spPr>
      </p:pic>
    </p:spTree>
    <p:extLst>
      <p:ext uri="{BB962C8B-B14F-4D97-AF65-F5344CB8AC3E}">
        <p14:creationId xmlns:p14="http://schemas.microsoft.com/office/powerpoint/2010/main" val="656187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E5CF-A4D0-42A8-8B43-99DF075F4890}"/>
              </a:ext>
            </a:extLst>
          </p:cNvPr>
          <p:cNvSpPr>
            <a:spLocks noGrp="1"/>
          </p:cNvSpPr>
          <p:nvPr>
            <p:ph type="title"/>
          </p:nvPr>
        </p:nvSpPr>
        <p:spPr>
          <a:xfrm>
            <a:off x="0" y="18255"/>
            <a:ext cx="10537794" cy="1002677"/>
          </a:xfrm>
        </p:spPr>
        <p:txBody>
          <a:bodyPr/>
          <a:lstStyle/>
          <a:p>
            <a:pPr algn="ctr"/>
            <a:r>
              <a:rPr lang="en-US"/>
              <a:t>Budget</a:t>
            </a:r>
          </a:p>
        </p:txBody>
      </p:sp>
      <p:sp>
        <p:nvSpPr>
          <p:cNvPr id="4" name="Slide Number Placeholder 3">
            <a:extLst>
              <a:ext uri="{FF2B5EF4-FFF2-40B4-BE49-F238E27FC236}">
                <a16:creationId xmlns:a16="http://schemas.microsoft.com/office/drawing/2014/main" id="{FE6F4172-37F4-414C-A0CF-8CFA8E993A40}"/>
              </a:ext>
            </a:extLst>
          </p:cNvPr>
          <p:cNvSpPr>
            <a:spLocks noGrp="1"/>
          </p:cNvSpPr>
          <p:nvPr>
            <p:ph type="sldNum" sz="quarter" idx="12"/>
          </p:nvPr>
        </p:nvSpPr>
        <p:spPr>
          <a:xfrm>
            <a:off x="8610600" y="6356350"/>
            <a:ext cx="2743200" cy="365125"/>
          </a:xfrm>
        </p:spPr>
        <p:txBody>
          <a:bodyPr/>
          <a:lstStyle/>
          <a:p>
            <a:fld id="{330EA680-D336-4FF7-8B7A-9848BB0A1C32}" type="slidenum">
              <a:rPr lang="en-US" smtClean="0"/>
              <a:t>24</a:t>
            </a:fld>
            <a:endParaRPr lang="en-US"/>
          </a:p>
        </p:txBody>
      </p:sp>
      <p:pic>
        <p:nvPicPr>
          <p:cNvPr id="3" name="Picture 2">
            <a:extLst>
              <a:ext uri="{FF2B5EF4-FFF2-40B4-BE49-F238E27FC236}">
                <a16:creationId xmlns:a16="http://schemas.microsoft.com/office/drawing/2014/main" id="{EDEA40C2-AE8F-4781-89AA-3DA35BCA985B}"/>
              </a:ext>
            </a:extLst>
          </p:cNvPr>
          <p:cNvPicPr>
            <a:picLocks noChangeAspect="1"/>
          </p:cNvPicPr>
          <p:nvPr/>
        </p:nvPicPr>
        <p:blipFill>
          <a:blip r:embed="rId2"/>
          <a:stretch>
            <a:fillRect/>
          </a:stretch>
        </p:blipFill>
        <p:spPr>
          <a:xfrm>
            <a:off x="1600200" y="1033462"/>
            <a:ext cx="8991600" cy="4791075"/>
          </a:xfrm>
          <a:prstGeom prst="rect">
            <a:avLst/>
          </a:prstGeom>
        </p:spPr>
      </p:pic>
    </p:spTree>
    <p:extLst>
      <p:ext uri="{BB962C8B-B14F-4D97-AF65-F5344CB8AC3E}">
        <p14:creationId xmlns:p14="http://schemas.microsoft.com/office/powerpoint/2010/main" val="183641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E5CF-A4D0-42A8-8B43-99DF075F4890}"/>
              </a:ext>
            </a:extLst>
          </p:cNvPr>
          <p:cNvSpPr>
            <a:spLocks noGrp="1"/>
          </p:cNvSpPr>
          <p:nvPr>
            <p:ph type="title"/>
          </p:nvPr>
        </p:nvSpPr>
        <p:spPr>
          <a:xfrm>
            <a:off x="0" y="18255"/>
            <a:ext cx="10537794" cy="1002677"/>
          </a:xfrm>
        </p:spPr>
        <p:txBody>
          <a:bodyPr/>
          <a:lstStyle/>
          <a:p>
            <a:pPr algn="ctr"/>
            <a:r>
              <a:rPr lang="en-US"/>
              <a:t>Material Cost</a:t>
            </a:r>
          </a:p>
        </p:txBody>
      </p:sp>
      <p:sp>
        <p:nvSpPr>
          <p:cNvPr id="4" name="Slide Number Placeholder 3">
            <a:extLst>
              <a:ext uri="{FF2B5EF4-FFF2-40B4-BE49-F238E27FC236}">
                <a16:creationId xmlns:a16="http://schemas.microsoft.com/office/drawing/2014/main" id="{FE6F4172-37F4-414C-A0CF-8CFA8E993A40}"/>
              </a:ext>
            </a:extLst>
          </p:cNvPr>
          <p:cNvSpPr>
            <a:spLocks noGrp="1"/>
          </p:cNvSpPr>
          <p:nvPr>
            <p:ph type="sldNum" sz="quarter" idx="12"/>
          </p:nvPr>
        </p:nvSpPr>
        <p:spPr/>
        <p:txBody>
          <a:bodyPr/>
          <a:lstStyle/>
          <a:p>
            <a:fld id="{330EA680-D336-4FF7-8B7A-9848BB0A1C32}" type="slidenum">
              <a:rPr lang="en-US" smtClean="0"/>
              <a:t>25</a:t>
            </a:fld>
            <a:endParaRPr lang="en-US"/>
          </a:p>
        </p:txBody>
      </p:sp>
      <p:pic>
        <p:nvPicPr>
          <p:cNvPr id="5" name="Picture 4">
            <a:extLst>
              <a:ext uri="{FF2B5EF4-FFF2-40B4-BE49-F238E27FC236}">
                <a16:creationId xmlns:a16="http://schemas.microsoft.com/office/drawing/2014/main" id="{FAD34437-F104-41CD-AB2F-455B2738E173}"/>
              </a:ext>
            </a:extLst>
          </p:cNvPr>
          <p:cNvPicPr>
            <a:picLocks noChangeAspect="1"/>
          </p:cNvPicPr>
          <p:nvPr/>
        </p:nvPicPr>
        <p:blipFill>
          <a:blip r:embed="rId2"/>
          <a:stretch>
            <a:fillRect/>
          </a:stretch>
        </p:blipFill>
        <p:spPr>
          <a:xfrm>
            <a:off x="1562100" y="1871662"/>
            <a:ext cx="9067800" cy="3114675"/>
          </a:xfrm>
          <a:prstGeom prst="rect">
            <a:avLst/>
          </a:prstGeom>
        </p:spPr>
      </p:pic>
    </p:spTree>
    <p:extLst>
      <p:ext uri="{BB962C8B-B14F-4D97-AF65-F5344CB8AC3E}">
        <p14:creationId xmlns:p14="http://schemas.microsoft.com/office/powerpoint/2010/main" val="2349676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5F9A-1F02-4F74-88F9-0D78886B4EC1}"/>
              </a:ext>
            </a:extLst>
          </p:cNvPr>
          <p:cNvSpPr>
            <a:spLocks noGrp="1"/>
          </p:cNvSpPr>
          <p:nvPr>
            <p:ph type="title"/>
          </p:nvPr>
        </p:nvSpPr>
        <p:spPr/>
        <p:txBody>
          <a:bodyPr/>
          <a:lstStyle/>
          <a:p>
            <a:r>
              <a:rPr lang="en-US"/>
              <a:t>Next Week's Deliverables</a:t>
            </a:r>
          </a:p>
        </p:txBody>
      </p:sp>
      <p:sp>
        <p:nvSpPr>
          <p:cNvPr id="3" name="Content Placeholder 2">
            <a:extLst>
              <a:ext uri="{FF2B5EF4-FFF2-40B4-BE49-F238E27FC236}">
                <a16:creationId xmlns:a16="http://schemas.microsoft.com/office/drawing/2014/main" id="{BB8E3AC9-D25B-47F8-936F-3C3B7847D75E}"/>
              </a:ext>
            </a:extLst>
          </p:cNvPr>
          <p:cNvSpPr>
            <a:spLocks noGrp="1"/>
          </p:cNvSpPr>
          <p:nvPr>
            <p:ph idx="1"/>
          </p:nvPr>
        </p:nvSpPr>
        <p:spPr>
          <a:xfrm>
            <a:off x="865132" y="2323305"/>
            <a:ext cx="2544680" cy="3839996"/>
          </a:xfrm>
        </p:spPr>
        <p:txBody>
          <a:bodyPr vert="horz" lIns="91440" tIns="45720" rIns="91440" bIns="45720" rtlCol="0" anchor="t">
            <a:noAutofit/>
          </a:bodyPr>
          <a:lstStyle/>
          <a:p>
            <a:endParaRPr lang="en-US" sz="2400">
              <a:cs typeface="Calibri"/>
            </a:endParaRPr>
          </a:p>
          <a:p>
            <a:pPr marL="0" indent="0">
              <a:buNone/>
            </a:pPr>
            <a:endParaRPr lang="en-US"/>
          </a:p>
        </p:txBody>
      </p:sp>
      <p:sp>
        <p:nvSpPr>
          <p:cNvPr id="4" name="Slide Number Placeholder 3">
            <a:extLst>
              <a:ext uri="{FF2B5EF4-FFF2-40B4-BE49-F238E27FC236}">
                <a16:creationId xmlns:a16="http://schemas.microsoft.com/office/drawing/2014/main" id="{A6160C82-3FD4-4601-9EAD-3664905EF1E2}"/>
              </a:ext>
            </a:extLst>
          </p:cNvPr>
          <p:cNvSpPr>
            <a:spLocks noGrp="1"/>
          </p:cNvSpPr>
          <p:nvPr>
            <p:ph type="sldNum" sz="quarter" idx="12"/>
          </p:nvPr>
        </p:nvSpPr>
        <p:spPr/>
        <p:txBody>
          <a:bodyPr/>
          <a:lstStyle/>
          <a:p>
            <a:fld id="{330EA680-D336-4FF7-8B7A-9848BB0A1C32}" type="slidenum">
              <a:rPr lang="en-US" smtClean="0"/>
              <a:t>26</a:t>
            </a:fld>
            <a:endParaRPr lang="en-US"/>
          </a:p>
        </p:txBody>
      </p:sp>
      <p:sp>
        <p:nvSpPr>
          <p:cNvPr id="5" name="TextBox 4">
            <a:extLst>
              <a:ext uri="{FF2B5EF4-FFF2-40B4-BE49-F238E27FC236}">
                <a16:creationId xmlns:a16="http://schemas.microsoft.com/office/drawing/2014/main" id="{739798F4-19E0-4FF2-AFDD-52FADB1C6AC6}"/>
              </a:ext>
            </a:extLst>
          </p:cNvPr>
          <p:cNvSpPr txBox="1"/>
          <p:nvPr/>
        </p:nvSpPr>
        <p:spPr>
          <a:xfrm>
            <a:off x="3190374" y="169645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Zachary </a:t>
            </a:r>
            <a:r>
              <a:rPr lang="en-US" err="1"/>
              <a:t>Eakerns</a:t>
            </a:r>
          </a:p>
        </p:txBody>
      </p:sp>
      <p:sp>
        <p:nvSpPr>
          <p:cNvPr id="7" name="TextBox 6">
            <a:extLst>
              <a:ext uri="{FF2B5EF4-FFF2-40B4-BE49-F238E27FC236}">
                <a16:creationId xmlns:a16="http://schemas.microsoft.com/office/drawing/2014/main" id="{6EB09C3F-2409-45B6-A250-5BCDBF5956E1}"/>
              </a:ext>
            </a:extLst>
          </p:cNvPr>
          <p:cNvSpPr txBox="1"/>
          <p:nvPr/>
        </p:nvSpPr>
        <p:spPr>
          <a:xfrm>
            <a:off x="443163"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John</a:t>
            </a:r>
            <a:r>
              <a:rPr lang="en-US">
                <a:cs typeface="Calibri"/>
              </a:rPr>
              <a:t> </a:t>
            </a:r>
            <a:r>
              <a:rPr lang="en-US" err="1">
                <a:cs typeface="Calibri"/>
              </a:rPr>
              <a:t>Satterla</a:t>
            </a:r>
            <a:endParaRPr lang="en-US" err="1"/>
          </a:p>
        </p:txBody>
      </p:sp>
      <p:sp>
        <p:nvSpPr>
          <p:cNvPr id="8" name="TextBox 7">
            <a:extLst>
              <a:ext uri="{FF2B5EF4-FFF2-40B4-BE49-F238E27FC236}">
                <a16:creationId xmlns:a16="http://schemas.microsoft.com/office/drawing/2014/main" id="{8037A297-A42C-448D-8B30-D53E5E0A3ABD}"/>
              </a:ext>
            </a:extLst>
          </p:cNvPr>
          <p:cNvSpPr txBox="1"/>
          <p:nvPr/>
        </p:nvSpPr>
        <p:spPr>
          <a:xfrm>
            <a:off x="8033083"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Christian </a:t>
            </a:r>
            <a:r>
              <a:rPr lang="en-US">
                <a:cs typeface="Calibri"/>
              </a:rPr>
              <a:t>Jensen</a:t>
            </a:r>
            <a:endParaRPr lang="en-US"/>
          </a:p>
        </p:txBody>
      </p:sp>
      <p:sp>
        <p:nvSpPr>
          <p:cNvPr id="9" name="TextBox 8">
            <a:extLst>
              <a:ext uri="{FF2B5EF4-FFF2-40B4-BE49-F238E27FC236}">
                <a16:creationId xmlns:a16="http://schemas.microsoft.com/office/drawing/2014/main" id="{8A2037D7-A3D6-4D2F-84A1-78B603AB8BFD}"/>
              </a:ext>
            </a:extLst>
          </p:cNvPr>
          <p:cNvSpPr txBox="1"/>
          <p:nvPr/>
        </p:nvSpPr>
        <p:spPr>
          <a:xfrm>
            <a:off x="5566610"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Zarka</a:t>
            </a:r>
            <a:r>
              <a:rPr lang="en-US"/>
              <a:t> McClung</a:t>
            </a:r>
          </a:p>
        </p:txBody>
      </p:sp>
      <p:sp>
        <p:nvSpPr>
          <p:cNvPr id="10" name="TextBox 9">
            <a:extLst>
              <a:ext uri="{FF2B5EF4-FFF2-40B4-BE49-F238E27FC236}">
                <a16:creationId xmlns:a16="http://schemas.microsoft.com/office/drawing/2014/main" id="{69C38BC7-74FD-443F-8506-B28899AF1DBA}"/>
              </a:ext>
            </a:extLst>
          </p:cNvPr>
          <p:cNvSpPr txBox="1"/>
          <p:nvPr/>
        </p:nvSpPr>
        <p:spPr>
          <a:xfrm>
            <a:off x="3473007" y="2231604"/>
            <a:ext cx="2366213"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cs typeface="Calibri"/>
              </a:rPr>
              <a:t>Have Python communication with MCU ready for testing</a:t>
            </a:r>
            <a:endParaRPr lang="en-US"/>
          </a:p>
          <a:p>
            <a:pPr marL="342900" indent="-342900" algn="ctr">
              <a:buFont typeface="Arial"/>
              <a:buChar char="•"/>
            </a:pPr>
            <a:endParaRPr lang="en-US" sz="2400">
              <a:cs typeface="Calibri"/>
            </a:endParaRPr>
          </a:p>
        </p:txBody>
      </p:sp>
      <p:sp>
        <p:nvSpPr>
          <p:cNvPr id="12" name="TextBox 11">
            <a:extLst>
              <a:ext uri="{FF2B5EF4-FFF2-40B4-BE49-F238E27FC236}">
                <a16:creationId xmlns:a16="http://schemas.microsoft.com/office/drawing/2014/main" id="{C285045A-01FC-4ED2-B7CB-B0943916116C}"/>
              </a:ext>
            </a:extLst>
          </p:cNvPr>
          <p:cNvSpPr txBox="1"/>
          <p:nvPr/>
        </p:nvSpPr>
        <p:spPr>
          <a:xfrm>
            <a:off x="8431467" y="2231603"/>
            <a:ext cx="2432384" cy="40934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charset="0"/>
              <a:buChar char="•"/>
            </a:pPr>
            <a:r>
              <a:rPr lang="en-US" sz="2000">
                <a:cs typeface="Calibri"/>
              </a:rPr>
              <a:t>Start sampling input words to find what fs to use</a:t>
            </a:r>
          </a:p>
          <a:p>
            <a:pPr marL="285750" indent="-285750">
              <a:buFont typeface="Arial" charset="0"/>
              <a:buChar char="•"/>
            </a:pPr>
            <a:endParaRPr lang="en-US" sz="2000">
              <a:cs typeface="Calibri"/>
            </a:endParaRPr>
          </a:p>
          <a:p>
            <a:pPr marL="285750" indent="-285750">
              <a:buFont typeface="Arial" charset="0"/>
              <a:buChar char="•"/>
            </a:pPr>
            <a:r>
              <a:rPr lang="en-US" sz="2000">
                <a:cs typeface="Calibri"/>
              </a:rPr>
              <a:t>Continue writing </a:t>
            </a:r>
            <a:r>
              <a:rPr lang="en-US" sz="2000" err="1">
                <a:cs typeface="Calibri"/>
              </a:rPr>
              <a:t>Matlab</a:t>
            </a:r>
            <a:r>
              <a:rPr lang="en-US" sz="2000">
                <a:cs typeface="Calibri"/>
              </a:rPr>
              <a:t> code</a:t>
            </a:r>
          </a:p>
          <a:p>
            <a:pPr marL="285750" indent="-285750">
              <a:buFont typeface="Arial" charset="0"/>
              <a:buChar char="•"/>
            </a:pPr>
            <a:endParaRPr lang="en-US" sz="2000">
              <a:cs typeface="Calibri"/>
            </a:endParaRPr>
          </a:p>
          <a:p>
            <a:pPr marL="285750" indent="-285750">
              <a:buFont typeface="Arial" charset="0"/>
              <a:buChar char="•"/>
            </a:pPr>
            <a:r>
              <a:rPr lang="en-US" sz="2000">
                <a:cs typeface="Calibri"/>
              </a:rPr>
              <a:t>Research </a:t>
            </a:r>
            <a:r>
              <a:rPr lang="en-US" sz="2000" err="1">
                <a:cs typeface="Calibri"/>
              </a:rPr>
              <a:t>Matlab</a:t>
            </a:r>
            <a:r>
              <a:rPr lang="en-US" sz="2000">
                <a:cs typeface="Calibri"/>
              </a:rPr>
              <a:t> controlling MCUs through computer</a:t>
            </a:r>
          </a:p>
          <a:p>
            <a:endParaRPr lang="en-US" sz="2400">
              <a:cs typeface="Calibri"/>
            </a:endParaRPr>
          </a:p>
          <a:p>
            <a:pPr marL="285750" indent="-285750">
              <a:buFont typeface="Arial" charset="0"/>
              <a:buChar char="•"/>
            </a:pPr>
            <a:endParaRPr lang="en-US">
              <a:cs typeface="Calibri"/>
            </a:endParaRPr>
          </a:p>
          <a:p>
            <a:pPr marL="285750" indent="-285750">
              <a:buFont typeface="Arial" charset="0"/>
              <a:buChar char="•"/>
            </a:pPr>
            <a:endParaRPr lang="en-US">
              <a:cs typeface="Calibri"/>
            </a:endParaRPr>
          </a:p>
        </p:txBody>
      </p:sp>
      <p:sp>
        <p:nvSpPr>
          <p:cNvPr id="6" name="TextBox 5">
            <a:extLst>
              <a:ext uri="{FF2B5EF4-FFF2-40B4-BE49-F238E27FC236}">
                <a16:creationId xmlns:a16="http://schemas.microsoft.com/office/drawing/2014/main" id="{7A5FF517-5D4B-4759-8BBF-CEB1DC25079A}"/>
              </a:ext>
            </a:extLst>
          </p:cNvPr>
          <p:cNvSpPr txBox="1"/>
          <p:nvPr/>
        </p:nvSpPr>
        <p:spPr>
          <a:xfrm>
            <a:off x="5839220" y="2231603"/>
            <a:ext cx="2466473" cy="2246769"/>
          </a:xfrm>
          <a:prstGeom prst="rect">
            <a:avLst/>
          </a:prstGeom>
          <a:noFill/>
        </p:spPr>
        <p:txBody>
          <a:bodyPr wrap="square" rtlCol="0" anchor="t">
            <a:spAutoFit/>
          </a:bodyPr>
          <a:lstStyle/>
          <a:p>
            <a:pPr marL="285750" indent="-285750">
              <a:buFont typeface="Arial" panose="020B0604020202020204" pitchFamily="34" charset="0"/>
              <a:buChar char="•"/>
            </a:pPr>
            <a:r>
              <a:rPr lang="en-US" sz="2000">
                <a:ea typeface="+mn-lt"/>
                <a:cs typeface="+mn-lt"/>
              </a:rPr>
              <a:t>Hardware research</a:t>
            </a:r>
            <a:br>
              <a:rPr lang="en-US" sz="2000">
                <a:cs typeface="Calibri"/>
              </a:rPr>
            </a:br>
            <a:endParaRPr lang="en-US" sz="2000"/>
          </a:p>
          <a:p>
            <a:pPr marL="285750" indent="-285750">
              <a:buFont typeface="Arial" panose="020B0604020202020204" pitchFamily="34" charset="0"/>
              <a:buChar char="•"/>
            </a:pPr>
            <a:r>
              <a:rPr lang="en-US" sz="2000">
                <a:ea typeface="+mn-lt"/>
                <a:cs typeface="+mn-lt"/>
              </a:rPr>
              <a:t>Select method to open door</a:t>
            </a:r>
          </a:p>
          <a:p>
            <a:pPr marL="285750" indent="-285750">
              <a:buFont typeface="Arial" panose="020B0604020202020204" pitchFamily="34" charset="0"/>
              <a:buChar char="•"/>
            </a:pPr>
            <a:endParaRPr lang="en-US" sz="2000">
              <a:ea typeface="+mn-lt"/>
              <a:cs typeface="+mn-lt"/>
            </a:endParaRPr>
          </a:p>
          <a:p>
            <a:pPr marL="285750" indent="-285750">
              <a:buFont typeface="Arial" panose="020B0604020202020204" pitchFamily="34" charset="0"/>
              <a:buChar char="•"/>
            </a:pPr>
            <a:r>
              <a:rPr lang="en-US" sz="2000">
                <a:ea typeface="+mn-lt"/>
                <a:cs typeface="+mn-lt"/>
              </a:rPr>
              <a:t>Order some parts to begin testing</a:t>
            </a:r>
          </a:p>
        </p:txBody>
      </p:sp>
      <p:sp>
        <p:nvSpPr>
          <p:cNvPr id="16" name="TextBox 15">
            <a:extLst>
              <a:ext uri="{FF2B5EF4-FFF2-40B4-BE49-F238E27FC236}">
                <a16:creationId xmlns:a16="http://schemas.microsoft.com/office/drawing/2014/main" id="{9E564369-2841-4F21-9403-47D94E251A13}"/>
              </a:ext>
            </a:extLst>
          </p:cNvPr>
          <p:cNvSpPr txBox="1"/>
          <p:nvPr/>
        </p:nvSpPr>
        <p:spPr>
          <a:xfrm>
            <a:off x="635000" y="2231604"/>
            <a:ext cx="2617534" cy="38472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cs typeface="Calibri"/>
              </a:rPr>
              <a:t>Test </a:t>
            </a:r>
            <a:r>
              <a:rPr lang="en-US" sz="2000" dirty="0" err="1">
                <a:cs typeface="Calibri"/>
              </a:rPr>
              <a:t>ToF</a:t>
            </a:r>
            <a:r>
              <a:rPr lang="en-US" sz="2000" dirty="0">
                <a:cs typeface="Calibri"/>
              </a:rPr>
              <a:t> further with optimizations</a:t>
            </a:r>
          </a:p>
          <a:p>
            <a:pPr marL="342900" indent="-342900" algn="ctr">
              <a:buFont typeface="Arial"/>
              <a:buChar char="•"/>
            </a:pPr>
            <a:endParaRPr lang="en-US" sz="2000" dirty="0">
              <a:cs typeface="Calibri"/>
            </a:endParaRPr>
          </a:p>
          <a:p>
            <a:pPr marL="342900" indent="-342900">
              <a:buFont typeface="Arial"/>
              <a:buChar char="•"/>
            </a:pPr>
            <a:r>
              <a:rPr lang="en-US" sz="2000" dirty="0">
                <a:cs typeface="Calibri"/>
              </a:rPr>
              <a:t>Send meaningful data over Zigbee network for logging of health data</a:t>
            </a:r>
          </a:p>
          <a:p>
            <a:pPr marL="342900" indent="-342900">
              <a:buFont typeface="Arial"/>
              <a:buChar char="•"/>
            </a:pPr>
            <a:r>
              <a:rPr lang="en-US" sz="2000" dirty="0"/>
              <a:t>Start developing GUI for system monitoring and control</a:t>
            </a:r>
          </a:p>
          <a:p>
            <a:pPr marL="342900" indent="-342900" algn="ctr">
              <a:buFont typeface="Arial"/>
              <a:buChar char="•"/>
            </a:pPr>
            <a:endParaRPr lang="en-US" sz="2400" dirty="0">
              <a:cs typeface="Calibri"/>
            </a:endParaRPr>
          </a:p>
        </p:txBody>
      </p:sp>
    </p:spTree>
    <p:extLst>
      <p:ext uri="{BB962C8B-B14F-4D97-AF65-F5344CB8AC3E}">
        <p14:creationId xmlns:p14="http://schemas.microsoft.com/office/powerpoint/2010/main" val="1220938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FB5B-A37A-49D9-BF7A-12EF09C388D5}"/>
              </a:ext>
            </a:extLst>
          </p:cNvPr>
          <p:cNvSpPr>
            <a:spLocks noGrp="1"/>
          </p:cNvSpPr>
          <p:nvPr>
            <p:ph type="title"/>
          </p:nvPr>
        </p:nvSpPr>
        <p:spPr>
          <a:xfrm>
            <a:off x="4313" y="5691"/>
            <a:ext cx="10515600" cy="692960"/>
          </a:xfrm>
        </p:spPr>
        <p:txBody>
          <a:bodyPr>
            <a:normAutofit fontScale="90000"/>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35777F4F-586C-4E51-97B7-8C265AC4E10A}"/>
              </a:ext>
            </a:extLst>
          </p:cNvPr>
          <p:cNvSpPr>
            <a:spLocks noGrp="1"/>
          </p:cNvSpPr>
          <p:nvPr>
            <p:ph idx="1"/>
          </p:nvPr>
        </p:nvSpPr>
        <p:spPr>
          <a:xfrm>
            <a:off x="205597" y="150977"/>
            <a:ext cx="11737674" cy="6802363"/>
          </a:xfrm>
        </p:spPr>
        <p:txBody>
          <a:bodyPr vert="horz" lIns="91440" tIns="45720" rIns="91440" bIns="45720" rtlCol="0" anchor="t">
            <a:noAutofit/>
          </a:bodyPr>
          <a:lstStyle/>
          <a:p>
            <a:pPr marL="514350" indent="-514350">
              <a:buFont typeface="+mj-lt"/>
              <a:buAutoNum type="arabicPeriod"/>
            </a:pPr>
            <a:endParaRPr lang="en-US" sz="2000" i="1" dirty="0">
              <a:cs typeface="Calibri"/>
            </a:endParaRPr>
          </a:p>
          <a:p>
            <a:pPr marL="514350" indent="-514350">
              <a:buFont typeface="+mj-lt"/>
              <a:buAutoNum type="arabicPeriod"/>
            </a:pPr>
            <a:r>
              <a:rPr lang="en-US" sz="1100" dirty="0">
                <a:cs typeface="Calibri"/>
              </a:rPr>
              <a:t>“RN-42 Data Sheet.” [Online]. Available: https://cdn.sparkfun.com/datasheets/Wireless/Bluetooth/Bluetooth-RN-42-DS.pdf. [Accessed: 23-Oct-2018].</a:t>
            </a:r>
          </a:p>
          <a:p>
            <a:pPr marL="514350" indent="-514350">
              <a:buFont typeface="+mj-lt"/>
              <a:buAutoNum type="arabicPeriod"/>
            </a:pPr>
            <a:r>
              <a:rPr lang="en-US" sz="1100" dirty="0">
                <a:cs typeface="Calibri"/>
              </a:rPr>
              <a:t>“Time Of Flight (TOF) Initiator,” TI Cloud Tools, 2018. [Online]. Available: http://dev.ti.com/tirex/#/?link=Software/SimpleLink CC2640R2 SDK/Examples/Development Tools/CC2640R2 </a:t>
            </a:r>
            <a:r>
              <a:rPr lang="en-US" sz="1100" dirty="0" err="1">
                <a:cs typeface="Calibri"/>
              </a:rPr>
              <a:t>LaunchPad</a:t>
            </a:r>
            <a:r>
              <a:rPr lang="en-US" sz="1100" dirty="0">
                <a:cs typeface="Calibri"/>
              </a:rPr>
              <a:t>/</a:t>
            </a:r>
            <a:r>
              <a:rPr lang="en-US" sz="1100" dirty="0" err="1">
                <a:cs typeface="Calibri"/>
              </a:rPr>
              <a:t>blestack</a:t>
            </a:r>
            <a:r>
              <a:rPr lang="en-US" sz="1100" dirty="0">
                <a:cs typeface="Calibri"/>
              </a:rPr>
              <a:t>/</a:t>
            </a:r>
            <a:r>
              <a:rPr lang="en-US" sz="1100" dirty="0" err="1">
                <a:cs typeface="Calibri"/>
              </a:rPr>
              <a:t>tof_initiator</a:t>
            </a:r>
            <a:r>
              <a:rPr lang="en-US" sz="1100" dirty="0">
                <a:cs typeface="Calibri"/>
              </a:rPr>
              <a:t>. [Accessed: 24-Oct-2018].</a:t>
            </a:r>
          </a:p>
        </p:txBody>
      </p:sp>
      <p:sp>
        <p:nvSpPr>
          <p:cNvPr id="4" name="Slide Number Placeholder 3">
            <a:extLst>
              <a:ext uri="{FF2B5EF4-FFF2-40B4-BE49-F238E27FC236}">
                <a16:creationId xmlns:a16="http://schemas.microsoft.com/office/drawing/2014/main" id="{8C9B0CC8-B4A5-4966-8BDF-536CC018B9D5}"/>
              </a:ext>
            </a:extLst>
          </p:cNvPr>
          <p:cNvSpPr>
            <a:spLocks noGrp="1"/>
          </p:cNvSpPr>
          <p:nvPr>
            <p:ph type="sldNum" sz="quarter" idx="12"/>
          </p:nvPr>
        </p:nvSpPr>
        <p:spPr/>
        <p:txBody>
          <a:bodyPr/>
          <a:lstStyle/>
          <a:p>
            <a:fld id="{330EA680-D336-4FF7-8B7A-9848BB0A1C32}" type="slidenum">
              <a:rPr lang="en-US" smtClean="0"/>
              <a:t>27</a:t>
            </a:fld>
            <a:endParaRPr lang="en-US"/>
          </a:p>
        </p:txBody>
      </p:sp>
    </p:spTree>
    <p:extLst>
      <p:ext uri="{BB962C8B-B14F-4D97-AF65-F5344CB8AC3E}">
        <p14:creationId xmlns:p14="http://schemas.microsoft.com/office/powerpoint/2010/main" val="1773129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E05F-7DCB-4BAE-A104-7085D847A616}"/>
              </a:ext>
            </a:extLst>
          </p:cNvPr>
          <p:cNvSpPr>
            <a:spLocks noGrp="1"/>
          </p:cNvSpPr>
          <p:nvPr>
            <p:ph type="title"/>
          </p:nvPr>
        </p:nvSpPr>
        <p:spPr>
          <a:xfrm>
            <a:off x="1024631" y="2531277"/>
            <a:ext cx="10515600" cy="1325563"/>
          </a:xfrm>
        </p:spPr>
        <p:txBody>
          <a:bodyPr/>
          <a:lstStyle/>
          <a:p>
            <a:pPr algn="ctr"/>
            <a:r>
              <a:rPr lang="en-US"/>
              <a:t>Questions?</a:t>
            </a:r>
          </a:p>
        </p:txBody>
      </p:sp>
      <p:sp>
        <p:nvSpPr>
          <p:cNvPr id="4" name="Slide Number Placeholder 3">
            <a:extLst>
              <a:ext uri="{FF2B5EF4-FFF2-40B4-BE49-F238E27FC236}">
                <a16:creationId xmlns:a16="http://schemas.microsoft.com/office/drawing/2014/main" id="{F609971E-7CD6-4210-A011-9D4EFFF8E857}"/>
              </a:ext>
            </a:extLst>
          </p:cNvPr>
          <p:cNvSpPr>
            <a:spLocks noGrp="1"/>
          </p:cNvSpPr>
          <p:nvPr>
            <p:ph type="sldNum" sz="quarter" idx="12"/>
          </p:nvPr>
        </p:nvSpPr>
        <p:spPr/>
        <p:txBody>
          <a:bodyPr/>
          <a:lstStyle/>
          <a:p>
            <a:fld id="{330EA680-D336-4FF7-8B7A-9848BB0A1C32}" type="slidenum">
              <a:rPr lang="en-US" smtClean="0"/>
              <a:t>28</a:t>
            </a:fld>
            <a:endParaRPr lang="en-US"/>
          </a:p>
        </p:txBody>
      </p:sp>
    </p:spTree>
    <p:extLst>
      <p:ext uri="{BB962C8B-B14F-4D97-AF65-F5344CB8AC3E}">
        <p14:creationId xmlns:p14="http://schemas.microsoft.com/office/powerpoint/2010/main" val="343822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754DDD27-28E9-4A5B-B5DF-34DC2D2B50F5}"/>
              </a:ext>
            </a:extLst>
          </p:cNvPr>
          <p:cNvCxnSpPr>
            <a:cxnSpLocks/>
            <a:stCxn id="202" idx="3"/>
          </p:cNvCxnSpPr>
          <p:nvPr/>
        </p:nvCxnSpPr>
        <p:spPr>
          <a:xfrm>
            <a:off x="1984603" y="4746671"/>
            <a:ext cx="995865" cy="5069"/>
          </a:xfrm>
          <a:prstGeom prst="line">
            <a:avLst/>
          </a:prstGeom>
        </p:spPr>
        <p:style>
          <a:lnRef idx="1">
            <a:schemeClr val="dk1"/>
          </a:lnRef>
          <a:fillRef idx="0">
            <a:schemeClr val="dk1"/>
          </a:fillRef>
          <a:effectRef idx="0">
            <a:schemeClr val="dk1"/>
          </a:effectRef>
          <a:fontRef idx="minor">
            <a:schemeClr val="tx1"/>
          </a:fontRef>
        </p:style>
      </p:cxnSp>
      <p:sp>
        <p:nvSpPr>
          <p:cNvPr id="1033" name="Rectangle 1032">
            <a:extLst>
              <a:ext uri="{FF2B5EF4-FFF2-40B4-BE49-F238E27FC236}">
                <a16:creationId xmlns:a16="http://schemas.microsoft.com/office/drawing/2014/main" id="{8FB1664B-0715-4D3C-B295-99584CF3E23F}"/>
              </a:ext>
            </a:extLst>
          </p:cNvPr>
          <p:cNvSpPr/>
          <p:nvPr/>
        </p:nvSpPr>
        <p:spPr>
          <a:xfrm>
            <a:off x="1802215" y="5003685"/>
            <a:ext cx="1188777" cy="1092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6E4B56-2357-4C60-A028-DC9A6F5735C9}"/>
              </a:ext>
            </a:extLst>
          </p:cNvPr>
          <p:cNvSpPr>
            <a:spLocks noGrp="1"/>
          </p:cNvSpPr>
          <p:nvPr>
            <p:ph type="title"/>
          </p:nvPr>
        </p:nvSpPr>
        <p:spPr>
          <a:xfrm>
            <a:off x="838200" y="-269189"/>
            <a:ext cx="10515600" cy="1325563"/>
          </a:xfrm>
        </p:spPr>
        <p:txBody>
          <a:bodyPr/>
          <a:lstStyle/>
          <a:p>
            <a:r>
              <a:rPr lang="en-US" dirty="0"/>
              <a:t>System Overview</a:t>
            </a:r>
          </a:p>
        </p:txBody>
      </p:sp>
      <p:sp>
        <p:nvSpPr>
          <p:cNvPr id="4" name="Slide Number Placeholder 3">
            <a:extLst>
              <a:ext uri="{FF2B5EF4-FFF2-40B4-BE49-F238E27FC236}">
                <a16:creationId xmlns:a16="http://schemas.microsoft.com/office/drawing/2014/main" id="{11F3A4FF-6F7A-433A-BF4E-62675E295D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90FE0D-F319-46E3-BCBA-C16C36E7BAFA}"/>
              </a:ext>
            </a:extLst>
          </p:cNvPr>
          <p:cNvSpPr txBox="1"/>
          <p:nvPr/>
        </p:nvSpPr>
        <p:spPr>
          <a:xfrm>
            <a:off x="9859189" y="6385023"/>
            <a:ext cx="126836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Calibri"/>
              </a:rPr>
              <a:t>John Satterla</a:t>
            </a:r>
          </a:p>
        </p:txBody>
      </p:sp>
      <p:sp>
        <p:nvSpPr>
          <p:cNvPr id="8" name="Rectangle 7">
            <a:extLst>
              <a:ext uri="{FF2B5EF4-FFF2-40B4-BE49-F238E27FC236}">
                <a16:creationId xmlns:a16="http://schemas.microsoft.com/office/drawing/2014/main" id="{91B72F99-58F0-46D7-BF12-095DFB35424C}"/>
              </a:ext>
            </a:extLst>
          </p:cNvPr>
          <p:cNvSpPr/>
          <p:nvPr/>
        </p:nvSpPr>
        <p:spPr>
          <a:xfrm>
            <a:off x="776217" y="1409304"/>
            <a:ext cx="2891613" cy="16557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64533671-8BFE-4173-90A8-FCB1E2F571AE}"/>
              </a:ext>
            </a:extLst>
          </p:cNvPr>
          <p:cNvGrpSpPr/>
          <p:nvPr/>
        </p:nvGrpSpPr>
        <p:grpSpPr>
          <a:xfrm>
            <a:off x="2732064" y="4547394"/>
            <a:ext cx="513629" cy="387178"/>
            <a:chOff x="5839185" y="3232161"/>
            <a:chExt cx="513629" cy="387178"/>
          </a:xfrm>
        </p:grpSpPr>
        <p:sp>
          <p:nvSpPr>
            <p:cNvPr id="26" name="Rectangle: Rounded Corners 25">
              <a:extLst>
                <a:ext uri="{FF2B5EF4-FFF2-40B4-BE49-F238E27FC236}">
                  <a16:creationId xmlns:a16="http://schemas.microsoft.com/office/drawing/2014/main" id="{7028FE23-2887-4C76-9DDF-E5F433A58403}"/>
                </a:ext>
              </a:extLst>
            </p:cNvPr>
            <p:cNvSpPr/>
            <p:nvPr/>
          </p:nvSpPr>
          <p:spPr>
            <a:xfrm>
              <a:off x="5902411" y="3232161"/>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7" name="Picture 2" descr="Image result for bluetooth logo">
              <a:extLst>
                <a:ext uri="{FF2B5EF4-FFF2-40B4-BE49-F238E27FC236}">
                  <a16:creationId xmlns:a16="http://schemas.microsoft.com/office/drawing/2014/main" id="{B551B893-1B2A-4EFA-BD68-F8E254E6D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185" y="3232161"/>
              <a:ext cx="513629" cy="3764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a:extLst>
              <a:ext uri="{FF2B5EF4-FFF2-40B4-BE49-F238E27FC236}">
                <a16:creationId xmlns:a16="http://schemas.microsoft.com/office/drawing/2014/main" id="{4CC9E642-499C-4F80-ABA3-54DAFDB879B3}"/>
              </a:ext>
            </a:extLst>
          </p:cNvPr>
          <p:cNvGrpSpPr/>
          <p:nvPr/>
        </p:nvGrpSpPr>
        <p:grpSpPr>
          <a:xfrm>
            <a:off x="2072510" y="3884717"/>
            <a:ext cx="1734047" cy="1734047"/>
            <a:chOff x="1036081" y="5123953"/>
            <a:chExt cx="1734047" cy="1734047"/>
          </a:xfrm>
        </p:grpSpPr>
        <p:sp>
          <p:nvSpPr>
            <p:cNvPr id="21" name="Arc 20">
              <a:extLst>
                <a:ext uri="{FF2B5EF4-FFF2-40B4-BE49-F238E27FC236}">
                  <a16:creationId xmlns:a16="http://schemas.microsoft.com/office/drawing/2014/main" id="{8C325DCA-5FE7-4F80-81E8-A85B21078E89}"/>
                </a:ext>
              </a:extLst>
            </p:cNvPr>
            <p:cNvSpPr/>
            <p:nvPr/>
          </p:nvSpPr>
          <p:spPr>
            <a:xfrm>
              <a:off x="1521205" y="5577878"/>
              <a:ext cx="723900" cy="72390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Arc 46">
              <a:extLst>
                <a:ext uri="{FF2B5EF4-FFF2-40B4-BE49-F238E27FC236}">
                  <a16:creationId xmlns:a16="http://schemas.microsoft.com/office/drawing/2014/main" id="{4C723655-BC61-4724-855C-F51A4FD5D22F}"/>
                </a:ext>
              </a:extLst>
            </p:cNvPr>
            <p:cNvSpPr/>
            <p:nvPr/>
          </p:nvSpPr>
          <p:spPr>
            <a:xfrm>
              <a:off x="1263851" y="5370555"/>
              <a:ext cx="1238607" cy="123860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Arc 47">
              <a:extLst>
                <a:ext uri="{FF2B5EF4-FFF2-40B4-BE49-F238E27FC236}">
                  <a16:creationId xmlns:a16="http://schemas.microsoft.com/office/drawing/2014/main" id="{704AECA9-4C4B-4B5B-BD64-91C9C22D078C}"/>
                </a:ext>
              </a:extLst>
            </p:cNvPr>
            <p:cNvSpPr/>
            <p:nvPr/>
          </p:nvSpPr>
          <p:spPr>
            <a:xfrm>
              <a:off x="1036081" y="5123953"/>
              <a:ext cx="1734047" cy="173404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0" name="Group 99">
            <a:extLst>
              <a:ext uri="{FF2B5EF4-FFF2-40B4-BE49-F238E27FC236}">
                <a16:creationId xmlns:a16="http://schemas.microsoft.com/office/drawing/2014/main" id="{3DE0FF47-B7AF-4C74-A762-4EA2ECFBC5A0}"/>
              </a:ext>
            </a:extLst>
          </p:cNvPr>
          <p:cNvGrpSpPr/>
          <p:nvPr/>
        </p:nvGrpSpPr>
        <p:grpSpPr>
          <a:xfrm rot="18969844">
            <a:off x="5233208" y="3840912"/>
            <a:ext cx="1734047" cy="1734047"/>
            <a:chOff x="1036081" y="5123953"/>
            <a:chExt cx="1734047" cy="1734047"/>
          </a:xfrm>
        </p:grpSpPr>
        <p:sp>
          <p:nvSpPr>
            <p:cNvPr id="101" name="Arc 100">
              <a:extLst>
                <a:ext uri="{FF2B5EF4-FFF2-40B4-BE49-F238E27FC236}">
                  <a16:creationId xmlns:a16="http://schemas.microsoft.com/office/drawing/2014/main" id="{EC8AE6AD-10A7-41C6-95AD-73C449AF300E}"/>
                </a:ext>
              </a:extLst>
            </p:cNvPr>
            <p:cNvSpPr/>
            <p:nvPr/>
          </p:nvSpPr>
          <p:spPr>
            <a:xfrm>
              <a:off x="1521205" y="5577878"/>
              <a:ext cx="723900" cy="72390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Arc 101">
              <a:extLst>
                <a:ext uri="{FF2B5EF4-FFF2-40B4-BE49-F238E27FC236}">
                  <a16:creationId xmlns:a16="http://schemas.microsoft.com/office/drawing/2014/main" id="{E448DC7F-3812-400E-98DC-D7B627B449FC}"/>
                </a:ext>
              </a:extLst>
            </p:cNvPr>
            <p:cNvSpPr/>
            <p:nvPr/>
          </p:nvSpPr>
          <p:spPr>
            <a:xfrm>
              <a:off x="1263851" y="5370554"/>
              <a:ext cx="1238607" cy="123860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Arc 102">
              <a:extLst>
                <a:ext uri="{FF2B5EF4-FFF2-40B4-BE49-F238E27FC236}">
                  <a16:creationId xmlns:a16="http://schemas.microsoft.com/office/drawing/2014/main" id="{24C50E8F-7AFE-4546-BC9A-8FC2AB212A51}"/>
                </a:ext>
              </a:extLst>
            </p:cNvPr>
            <p:cNvSpPr/>
            <p:nvPr/>
          </p:nvSpPr>
          <p:spPr>
            <a:xfrm>
              <a:off x="1036081" y="5123953"/>
              <a:ext cx="1734047" cy="173404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8" name="Graphic 117" descr="Computer">
            <a:extLst>
              <a:ext uri="{FF2B5EF4-FFF2-40B4-BE49-F238E27FC236}">
                <a16:creationId xmlns:a16="http://schemas.microsoft.com/office/drawing/2014/main" id="{F85185C9-0389-4DD8-9BDC-04ACF1996E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3583" y="5082914"/>
            <a:ext cx="930871" cy="930871"/>
          </a:xfrm>
          <a:prstGeom prst="rect">
            <a:avLst/>
          </a:prstGeom>
        </p:spPr>
      </p:pic>
      <p:pic>
        <p:nvPicPr>
          <p:cNvPr id="120" name="Graphic 119" descr="Television">
            <a:extLst>
              <a:ext uri="{FF2B5EF4-FFF2-40B4-BE49-F238E27FC236}">
                <a16:creationId xmlns:a16="http://schemas.microsoft.com/office/drawing/2014/main" id="{E3BF01F4-4DA6-4E11-B4F5-F3E596ADF83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96216" y="1391573"/>
            <a:ext cx="431664" cy="431664"/>
          </a:xfrm>
          <a:prstGeom prst="rect">
            <a:avLst/>
          </a:prstGeom>
        </p:spPr>
      </p:pic>
      <p:pic>
        <p:nvPicPr>
          <p:cNvPr id="126" name="Graphic 125" descr="Person with Cane">
            <a:extLst>
              <a:ext uri="{FF2B5EF4-FFF2-40B4-BE49-F238E27FC236}">
                <a16:creationId xmlns:a16="http://schemas.microsoft.com/office/drawing/2014/main" id="{F7176E40-EAB5-40B0-AE54-F31009339F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676893" y="1728888"/>
            <a:ext cx="961010" cy="914400"/>
          </a:xfrm>
          <a:prstGeom prst="rect">
            <a:avLst/>
          </a:prstGeom>
        </p:spPr>
      </p:pic>
      <p:sp>
        <p:nvSpPr>
          <p:cNvPr id="127" name="Rectangle 126">
            <a:extLst>
              <a:ext uri="{FF2B5EF4-FFF2-40B4-BE49-F238E27FC236}">
                <a16:creationId xmlns:a16="http://schemas.microsoft.com/office/drawing/2014/main" id="{7C03015D-BBBC-4296-BE64-BD4832E181D4}"/>
              </a:ext>
            </a:extLst>
          </p:cNvPr>
          <p:cNvSpPr/>
          <p:nvPr/>
        </p:nvSpPr>
        <p:spPr>
          <a:xfrm>
            <a:off x="9371973" y="1653789"/>
            <a:ext cx="422280" cy="972819"/>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5" name="Oval 1024">
            <a:extLst>
              <a:ext uri="{FF2B5EF4-FFF2-40B4-BE49-F238E27FC236}">
                <a16:creationId xmlns:a16="http://schemas.microsoft.com/office/drawing/2014/main" id="{A4C33636-2D80-4207-AE66-B7B33EBA9E68}"/>
              </a:ext>
            </a:extLst>
          </p:cNvPr>
          <p:cNvSpPr/>
          <p:nvPr/>
        </p:nvSpPr>
        <p:spPr>
          <a:xfrm>
            <a:off x="9672261" y="2141957"/>
            <a:ext cx="88106" cy="88106"/>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1029">
            <a:extLst>
              <a:ext uri="{FF2B5EF4-FFF2-40B4-BE49-F238E27FC236}">
                <a16:creationId xmlns:a16="http://schemas.microsoft.com/office/drawing/2014/main" id="{BA08D201-8BB3-4803-9373-9DB6AF865CCB}"/>
              </a:ext>
            </a:extLst>
          </p:cNvPr>
          <p:cNvPicPr>
            <a:picLocks noChangeAspect="1"/>
          </p:cNvPicPr>
          <p:nvPr/>
        </p:nvPicPr>
        <p:blipFill>
          <a:blip r:embed="rId10"/>
          <a:stretch>
            <a:fillRect/>
          </a:stretch>
        </p:blipFill>
        <p:spPr>
          <a:xfrm>
            <a:off x="1363544" y="2678465"/>
            <a:ext cx="375763" cy="375763"/>
          </a:xfrm>
          <a:prstGeom prst="rect">
            <a:avLst/>
          </a:prstGeom>
        </p:spPr>
      </p:pic>
      <p:sp>
        <p:nvSpPr>
          <p:cNvPr id="1031" name="TextBox 1030">
            <a:extLst>
              <a:ext uri="{FF2B5EF4-FFF2-40B4-BE49-F238E27FC236}">
                <a16:creationId xmlns:a16="http://schemas.microsoft.com/office/drawing/2014/main" id="{C6D3C973-FBD2-4F03-A07D-54ADBCC9EC54}"/>
              </a:ext>
            </a:extLst>
          </p:cNvPr>
          <p:cNvSpPr txBox="1"/>
          <p:nvPr/>
        </p:nvSpPr>
        <p:spPr>
          <a:xfrm>
            <a:off x="8995314" y="2732331"/>
            <a:ext cx="1336014" cy="57708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Full size</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automatic door with facial recognition</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9" name="Graphic 138" descr="Lamp">
            <a:extLst>
              <a:ext uri="{FF2B5EF4-FFF2-40B4-BE49-F238E27FC236}">
                <a16:creationId xmlns:a16="http://schemas.microsoft.com/office/drawing/2014/main" id="{77369FCE-68A2-449C-A0B7-7E121386FD0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3301" y="1453353"/>
            <a:ext cx="357500" cy="357500"/>
          </a:xfrm>
          <a:prstGeom prst="rect">
            <a:avLst/>
          </a:prstGeom>
        </p:spPr>
      </p:pic>
      <p:sp>
        <p:nvSpPr>
          <p:cNvPr id="1034" name="TextBox 1033">
            <a:extLst>
              <a:ext uri="{FF2B5EF4-FFF2-40B4-BE49-F238E27FC236}">
                <a16:creationId xmlns:a16="http://schemas.microsoft.com/office/drawing/2014/main" id="{83B7B476-B2C7-46B4-A381-AA09EDB27FC5}"/>
              </a:ext>
            </a:extLst>
          </p:cNvPr>
          <p:cNvSpPr txBox="1"/>
          <p:nvPr/>
        </p:nvSpPr>
        <p:spPr>
          <a:xfrm>
            <a:off x="1795559" y="6085054"/>
            <a:ext cx="1232522" cy="57708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Central processing</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S</a:t>
            </a: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tation, with</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Voice Recognition</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50" name="Graphic 149" descr="Web cam">
            <a:extLst>
              <a:ext uri="{FF2B5EF4-FFF2-40B4-BE49-F238E27FC236}">
                <a16:creationId xmlns:a16="http://schemas.microsoft.com/office/drawing/2014/main" id="{1D4CCCEB-8E19-4307-B511-6E046517291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68826" y="1825356"/>
            <a:ext cx="334008" cy="334008"/>
          </a:xfrm>
          <a:prstGeom prst="rect">
            <a:avLst/>
          </a:prstGeom>
        </p:spPr>
      </p:pic>
      <p:grpSp>
        <p:nvGrpSpPr>
          <p:cNvPr id="136" name="Group 135">
            <a:extLst>
              <a:ext uri="{FF2B5EF4-FFF2-40B4-BE49-F238E27FC236}">
                <a16:creationId xmlns:a16="http://schemas.microsoft.com/office/drawing/2014/main" id="{F5EBD729-DB24-4554-9B2C-41700F268B81}"/>
              </a:ext>
            </a:extLst>
          </p:cNvPr>
          <p:cNvGrpSpPr/>
          <p:nvPr/>
        </p:nvGrpSpPr>
        <p:grpSpPr>
          <a:xfrm>
            <a:off x="8342098" y="1591573"/>
            <a:ext cx="387178" cy="387178"/>
            <a:chOff x="3125518" y="5778630"/>
            <a:chExt cx="387178" cy="387178"/>
          </a:xfrm>
        </p:grpSpPr>
        <p:sp>
          <p:nvSpPr>
            <p:cNvPr id="138" name="Rectangle: Rounded Corners 137">
              <a:extLst>
                <a:ext uri="{FF2B5EF4-FFF2-40B4-BE49-F238E27FC236}">
                  <a16:creationId xmlns:a16="http://schemas.microsoft.com/office/drawing/2014/main" id="{651E0FE5-68C9-4262-8B0E-364BAECB036D}"/>
                </a:ext>
              </a:extLst>
            </p:cNvPr>
            <p:cNvSpPr/>
            <p:nvPr/>
          </p:nvSpPr>
          <p:spPr>
            <a:xfrm>
              <a:off x="3125518" y="5778630"/>
              <a:ext cx="387178" cy="387178"/>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2" name="Picture 141" descr="Image result for zigbee logo">
              <a:extLst>
                <a:ext uri="{FF2B5EF4-FFF2-40B4-BE49-F238E27FC236}">
                  <a16:creationId xmlns:a16="http://schemas.microsoft.com/office/drawing/2014/main" id="{CAA2626A-BD27-4966-A84F-0E88AE7FB52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80607" y="5831772"/>
              <a:ext cx="276999" cy="2769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2" name="Group 151">
            <a:extLst>
              <a:ext uri="{FF2B5EF4-FFF2-40B4-BE49-F238E27FC236}">
                <a16:creationId xmlns:a16="http://schemas.microsoft.com/office/drawing/2014/main" id="{0F6DA08A-2D23-4CD4-9D9A-C834F350C27B}"/>
              </a:ext>
            </a:extLst>
          </p:cNvPr>
          <p:cNvGrpSpPr/>
          <p:nvPr/>
        </p:nvGrpSpPr>
        <p:grpSpPr>
          <a:xfrm rot="13500000">
            <a:off x="7930579" y="1326142"/>
            <a:ext cx="965435" cy="965435"/>
            <a:chOff x="1036081" y="5123953"/>
            <a:chExt cx="1734047" cy="1734047"/>
          </a:xfrm>
        </p:grpSpPr>
        <p:sp>
          <p:nvSpPr>
            <p:cNvPr id="153" name="Arc 152">
              <a:extLst>
                <a:ext uri="{FF2B5EF4-FFF2-40B4-BE49-F238E27FC236}">
                  <a16:creationId xmlns:a16="http://schemas.microsoft.com/office/drawing/2014/main" id="{F1208F09-C0C1-4A76-ACC9-C988F01DE869}"/>
                </a:ext>
              </a:extLst>
            </p:cNvPr>
            <p:cNvSpPr/>
            <p:nvPr/>
          </p:nvSpPr>
          <p:spPr>
            <a:xfrm>
              <a:off x="1521205" y="5577878"/>
              <a:ext cx="723900" cy="723900"/>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Arc 153">
              <a:extLst>
                <a:ext uri="{FF2B5EF4-FFF2-40B4-BE49-F238E27FC236}">
                  <a16:creationId xmlns:a16="http://schemas.microsoft.com/office/drawing/2014/main" id="{B834E7DB-1E90-4156-8500-C60AE782DC90}"/>
                </a:ext>
              </a:extLst>
            </p:cNvPr>
            <p:cNvSpPr/>
            <p:nvPr/>
          </p:nvSpPr>
          <p:spPr>
            <a:xfrm>
              <a:off x="1263851" y="5370555"/>
              <a:ext cx="1238607" cy="1238607"/>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Arc 154">
              <a:extLst>
                <a:ext uri="{FF2B5EF4-FFF2-40B4-BE49-F238E27FC236}">
                  <a16:creationId xmlns:a16="http://schemas.microsoft.com/office/drawing/2014/main" id="{2B408EAA-5A7C-4F83-94AE-FB2D7DE56EAC}"/>
                </a:ext>
              </a:extLst>
            </p:cNvPr>
            <p:cNvSpPr/>
            <p:nvPr/>
          </p:nvSpPr>
          <p:spPr>
            <a:xfrm>
              <a:off x="1036081" y="5123953"/>
              <a:ext cx="1734047" cy="1734047"/>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5" name="Group 144">
            <a:extLst>
              <a:ext uri="{FF2B5EF4-FFF2-40B4-BE49-F238E27FC236}">
                <a16:creationId xmlns:a16="http://schemas.microsoft.com/office/drawing/2014/main" id="{74328E55-D860-47D3-9D81-6667F6A512E8}"/>
              </a:ext>
            </a:extLst>
          </p:cNvPr>
          <p:cNvGrpSpPr/>
          <p:nvPr/>
        </p:nvGrpSpPr>
        <p:grpSpPr>
          <a:xfrm>
            <a:off x="7498424" y="5447945"/>
            <a:ext cx="513629" cy="387178"/>
            <a:chOff x="5839185" y="3232161"/>
            <a:chExt cx="513629" cy="387178"/>
          </a:xfrm>
        </p:grpSpPr>
        <p:sp>
          <p:nvSpPr>
            <p:cNvPr id="146" name="Rectangle: Rounded Corners 145">
              <a:extLst>
                <a:ext uri="{FF2B5EF4-FFF2-40B4-BE49-F238E27FC236}">
                  <a16:creationId xmlns:a16="http://schemas.microsoft.com/office/drawing/2014/main" id="{67F3DF23-C914-4AE1-8FD4-D8A230DF66D9}"/>
                </a:ext>
              </a:extLst>
            </p:cNvPr>
            <p:cNvSpPr/>
            <p:nvPr/>
          </p:nvSpPr>
          <p:spPr>
            <a:xfrm>
              <a:off x="5902411" y="3232161"/>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7" name="Picture 2" descr="Image result for bluetooth logo">
              <a:extLst>
                <a:ext uri="{FF2B5EF4-FFF2-40B4-BE49-F238E27FC236}">
                  <a16:creationId xmlns:a16="http://schemas.microsoft.com/office/drawing/2014/main" id="{075CB6E5-7009-4F4B-8A42-79F71610E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185" y="3232161"/>
              <a:ext cx="513629" cy="376467"/>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A6250734-1072-4B39-9B9B-81DB01B03904}"/>
              </a:ext>
            </a:extLst>
          </p:cNvPr>
          <p:cNvSpPr txBox="1"/>
          <p:nvPr/>
        </p:nvSpPr>
        <p:spPr>
          <a:xfrm>
            <a:off x="8012052" y="5499021"/>
            <a:ext cx="27433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Bluetooth </a:t>
            </a:r>
            <a:r>
              <a:rPr kumimoji="0" lang="en-US" sz="1400" b="0" i="0" u="none" strike="noStrike" kern="1200" cap="none" spc="0" normalizeH="0" baseline="0" noProof="0" err="1">
                <a:ln>
                  <a:noFill/>
                </a:ln>
                <a:solidFill>
                  <a:prstClr val="black"/>
                </a:solidFill>
                <a:effectLst/>
                <a:uLnTx/>
                <a:uFillTx/>
                <a:latin typeface="Calibri" panose="020F0502020204030204"/>
                <a:ea typeface="+mn-ea"/>
                <a:cs typeface="+mn-cs"/>
              </a:rPr>
              <a:t>ToF</a:t>
            </a: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 Beacon</a:t>
            </a:r>
          </a:p>
        </p:txBody>
      </p:sp>
      <p:grpSp>
        <p:nvGrpSpPr>
          <p:cNvPr id="148" name="Group 147">
            <a:extLst>
              <a:ext uri="{FF2B5EF4-FFF2-40B4-BE49-F238E27FC236}">
                <a16:creationId xmlns:a16="http://schemas.microsoft.com/office/drawing/2014/main" id="{A5865D88-05BD-4A33-8C74-5A5ED8072E85}"/>
              </a:ext>
            </a:extLst>
          </p:cNvPr>
          <p:cNvGrpSpPr/>
          <p:nvPr/>
        </p:nvGrpSpPr>
        <p:grpSpPr>
          <a:xfrm>
            <a:off x="7566422" y="5864463"/>
            <a:ext cx="387178" cy="387178"/>
            <a:chOff x="3125518" y="5778630"/>
            <a:chExt cx="387178" cy="387178"/>
          </a:xfrm>
        </p:grpSpPr>
        <p:sp>
          <p:nvSpPr>
            <p:cNvPr id="191" name="Rectangle: Rounded Corners 190">
              <a:extLst>
                <a:ext uri="{FF2B5EF4-FFF2-40B4-BE49-F238E27FC236}">
                  <a16:creationId xmlns:a16="http://schemas.microsoft.com/office/drawing/2014/main" id="{FE252692-91AE-439E-A1EB-CCA45BF1DAC7}"/>
                </a:ext>
              </a:extLst>
            </p:cNvPr>
            <p:cNvSpPr/>
            <p:nvPr/>
          </p:nvSpPr>
          <p:spPr>
            <a:xfrm>
              <a:off x="3125518" y="5778630"/>
              <a:ext cx="387178" cy="387178"/>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2" name="Picture 191" descr="Image result for zigbee logo">
              <a:extLst>
                <a:ext uri="{FF2B5EF4-FFF2-40B4-BE49-F238E27FC236}">
                  <a16:creationId xmlns:a16="http://schemas.microsoft.com/office/drawing/2014/main" id="{A862F27D-FBAB-457E-ADA7-00A440EA5EB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80607" y="5831772"/>
              <a:ext cx="276999" cy="276999"/>
            </a:xfrm>
            <a:prstGeom prst="rect">
              <a:avLst/>
            </a:prstGeom>
            <a:noFill/>
            <a:extLst>
              <a:ext uri="{909E8E84-426E-40DD-AFC4-6F175D3DCCD1}">
                <a14:hiddenFill xmlns:a14="http://schemas.microsoft.com/office/drawing/2010/main">
                  <a:solidFill>
                    <a:srgbClr val="FFFFFF"/>
                  </a:solidFill>
                </a14:hiddenFill>
              </a:ext>
            </a:extLst>
          </p:spPr>
        </p:pic>
      </p:grpSp>
      <p:sp>
        <p:nvSpPr>
          <p:cNvPr id="193" name="TextBox 192">
            <a:extLst>
              <a:ext uri="{FF2B5EF4-FFF2-40B4-BE49-F238E27FC236}">
                <a16:creationId xmlns:a16="http://schemas.microsoft.com/office/drawing/2014/main" id="{24FA47F1-54A2-42B2-B0B5-3DC706E9D64E}"/>
              </a:ext>
            </a:extLst>
          </p:cNvPr>
          <p:cNvSpPr txBox="1"/>
          <p:nvPr/>
        </p:nvSpPr>
        <p:spPr>
          <a:xfrm>
            <a:off x="8012052" y="5905447"/>
            <a:ext cx="27433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Zigbee Module</a:t>
            </a:r>
          </a:p>
        </p:txBody>
      </p:sp>
      <p:pic>
        <p:nvPicPr>
          <p:cNvPr id="180" name="Graphic 179" descr="Lamp">
            <a:extLst>
              <a:ext uri="{FF2B5EF4-FFF2-40B4-BE49-F238E27FC236}">
                <a16:creationId xmlns:a16="http://schemas.microsoft.com/office/drawing/2014/main" id="{B63AC6FC-EA7B-40BE-A972-94921BC5AC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7166" y="2683835"/>
            <a:ext cx="357500" cy="357500"/>
          </a:xfrm>
          <a:prstGeom prst="rect">
            <a:avLst/>
          </a:prstGeom>
        </p:spPr>
      </p:pic>
      <p:pic>
        <p:nvPicPr>
          <p:cNvPr id="181" name="Graphic 180" descr="Lamp">
            <a:extLst>
              <a:ext uri="{FF2B5EF4-FFF2-40B4-BE49-F238E27FC236}">
                <a16:creationId xmlns:a16="http://schemas.microsoft.com/office/drawing/2014/main" id="{A575D21A-3890-4CAA-B053-691B42A5057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28556" y="2682324"/>
            <a:ext cx="357500" cy="357500"/>
          </a:xfrm>
          <a:prstGeom prst="rect">
            <a:avLst/>
          </a:prstGeom>
        </p:spPr>
      </p:pic>
      <p:pic>
        <p:nvPicPr>
          <p:cNvPr id="182" name="Graphic 181" descr="Lamp">
            <a:extLst>
              <a:ext uri="{FF2B5EF4-FFF2-40B4-BE49-F238E27FC236}">
                <a16:creationId xmlns:a16="http://schemas.microsoft.com/office/drawing/2014/main" id="{B3687A26-847E-40C0-8ACB-1A347AFF397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25844" y="1457309"/>
            <a:ext cx="357500" cy="357500"/>
          </a:xfrm>
          <a:prstGeom prst="rect">
            <a:avLst/>
          </a:prstGeom>
        </p:spPr>
      </p:pic>
      <p:cxnSp>
        <p:nvCxnSpPr>
          <p:cNvPr id="15" name="Straight Connector 14">
            <a:extLst>
              <a:ext uri="{FF2B5EF4-FFF2-40B4-BE49-F238E27FC236}">
                <a16:creationId xmlns:a16="http://schemas.microsoft.com/office/drawing/2014/main" id="{6645623E-8053-4CEB-BA44-5E19DF8C1C5F}"/>
              </a:ext>
            </a:extLst>
          </p:cNvPr>
          <p:cNvCxnSpPr>
            <a:stCxn id="8" idx="0"/>
            <a:endCxn id="8" idx="2"/>
          </p:cNvCxnSpPr>
          <p:nvPr/>
        </p:nvCxnSpPr>
        <p:spPr>
          <a:xfrm>
            <a:off x="2222024" y="1409304"/>
            <a:ext cx="0" cy="1655730"/>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F8471A6A-A2BF-482F-9FDB-771DEDA45A53}"/>
              </a:ext>
            </a:extLst>
          </p:cNvPr>
          <p:cNvCxnSpPr>
            <a:cxnSpLocks/>
            <a:stCxn id="8" idx="1"/>
            <a:endCxn id="8" idx="3"/>
          </p:cNvCxnSpPr>
          <p:nvPr/>
        </p:nvCxnSpPr>
        <p:spPr>
          <a:xfrm>
            <a:off x="776217" y="2237169"/>
            <a:ext cx="2891613" cy="0"/>
          </a:xfrm>
          <a:prstGeom prst="line">
            <a:avLst/>
          </a:prstGeom>
        </p:spPr>
        <p:style>
          <a:lnRef idx="1">
            <a:schemeClr val="dk1"/>
          </a:lnRef>
          <a:fillRef idx="0">
            <a:schemeClr val="dk1"/>
          </a:fillRef>
          <a:effectRef idx="0">
            <a:schemeClr val="dk1"/>
          </a:effectRef>
          <a:fontRef idx="minor">
            <a:schemeClr val="tx1"/>
          </a:fontRef>
        </p:style>
      </p:cxnSp>
      <p:pic>
        <p:nvPicPr>
          <p:cNvPr id="19" name="Graphic 18" descr="Radio microphone">
            <a:extLst>
              <a:ext uri="{FF2B5EF4-FFF2-40B4-BE49-F238E27FC236}">
                <a16:creationId xmlns:a16="http://schemas.microsoft.com/office/drawing/2014/main" id="{1E62B077-65A7-4A5A-B98A-E9C29D71C6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95283" y="5150216"/>
            <a:ext cx="628452" cy="628452"/>
          </a:xfrm>
          <a:prstGeom prst="rect">
            <a:avLst/>
          </a:prstGeom>
        </p:spPr>
      </p:pic>
      <p:pic>
        <p:nvPicPr>
          <p:cNvPr id="1026" name="Picture 2" descr="Image result for washer icon">
            <a:extLst>
              <a:ext uri="{FF2B5EF4-FFF2-40B4-BE49-F238E27FC236}">
                <a16:creationId xmlns:a16="http://schemas.microsoft.com/office/drawing/2014/main" id="{682CA51C-D4FA-4256-9929-A9976E13CE0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22421" y="2666282"/>
            <a:ext cx="343725" cy="343725"/>
          </a:xfrm>
          <a:prstGeom prst="rect">
            <a:avLst/>
          </a:prstGeom>
          <a:noFill/>
          <a:extLst>
            <a:ext uri="{909E8E84-426E-40DD-AFC4-6F175D3DCCD1}">
              <a14:hiddenFill xmlns:a14="http://schemas.microsoft.com/office/drawing/2010/main">
                <a:solidFill>
                  <a:srgbClr val="FFFFFF"/>
                </a:solidFill>
              </a14:hiddenFill>
            </a:ext>
          </a:extLst>
        </p:spPr>
      </p:pic>
      <p:sp>
        <p:nvSpPr>
          <p:cNvPr id="195" name="TextBox 194">
            <a:extLst>
              <a:ext uri="{FF2B5EF4-FFF2-40B4-BE49-F238E27FC236}">
                <a16:creationId xmlns:a16="http://schemas.microsoft.com/office/drawing/2014/main" id="{A849EC4A-D486-428D-8C08-AE812A312407}"/>
              </a:ext>
            </a:extLst>
          </p:cNvPr>
          <p:cNvSpPr txBox="1"/>
          <p:nvPr/>
        </p:nvSpPr>
        <p:spPr>
          <a:xfrm>
            <a:off x="1132455" y="3143525"/>
            <a:ext cx="27433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Small Scale House Model</a:t>
            </a:r>
          </a:p>
        </p:txBody>
      </p:sp>
      <p:grpSp>
        <p:nvGrpSpPr>
          <p:cNvPr id="196" name="Group 195">
            <a:extLst>
              <a:ext uri="{FF2B5EF4-FFF2-40B4-BE49-F238E27FC236}">
                <a16:creationId xmlns:a16="http://schemas.microsoft.com/office/drawing/2014/main" id="{5E5C63A8-43C8-460A-B2D6-C27877BCB3E0}"/>
              </a:ext>
            </a:extLst>
          </p:cNvPr>
          <p:cNvGrpSpPr/>
          <p:nvPr/>
        </p:nvGrpSpPr>
        <p:grpSpPr>
          <a:xfrm>
            <a:off x="1597425" y="4553082"/>
            <a:ext cx="387178" cy="387178"/>
            <a:chOff x="3125518" y="5778630"/>
            <a:chExt cx="387178" cy="387178"/>
          </a:xfrm>
        </p:grpSpPr>
        <p:sp>
          <p:nvSpPr>
            <p:cNvPr id="202" name="Rectangle: Rounded Corners 201">
              <a:extLst>
                <a:ext uri="{FF2B5EF4-FFF2-40B4-BE49-F238E27FC236}">
                  <a16:creationId xmlns:a16="http://schemas.microsoft.com/office/drawing/2014/main" id="{62919299-665C-4367-B77A-3DA4113FB433}"/>
                </a:ext>
              </a:extLst>
            </p:cNvPr>
            <p:cNvSpPr/>
            <p:nvPr/>
          </p:nvSpPr>
          <p:spPr>
            <a:xfrm>
              <a:off x="3125518" y="5778630"/>
              <a:ext cx="387178" cy="387178"/>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3" name="Picture 202" descr="Image result for zigbee logo">
              <a:extLst>
                <a:ext uri="{FF2B5EF4-FFF2-40B4-BE49-F238E27FC236}">
                  <a16:creationId xmlns:a16="http://schemas.microsoft.com/office/drawing/2014/main" id="{EA13AA1A-3116-4320-9B48-C1EE1F209DB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80607" y="5831772"/>
              <a:ext cx="276999" cy="2769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 name="Group 203">
            <a:extLst>
              <a:ext uri="{FF2B5EF4-FFF2-40B4-BE49-F238E27FC236}">
                <a16:creationId xmlns:a16="http://schemas.microsoft.com/office/drawing/2014/main" id="{76973FC6-EAF7-49A1-81CE-4D8EBF9DAAB8}"/>
              </a:ext>
            </a:extLst>
          </p:cNvPr>
          <p:cNvGrpSpPr/>
          <p:nvPr/>
        </p:nvGrpSpPr>
        <p:grpSpPr>
          <a:xfrm rot="20052021">
            <a:off x="1335095" y="4088343"/>
            <a:ext cx="965435" cy="965435"/>
            <a:chOff x="1036081" y="5123953"/>
            <a:chExt cx="1734047" cy="1734047"/>
          </a:xfrm>
        </p:grpSpPr>
        <p:sp>
          <p:nvSpPr>
            <p:cNvPr id="205" name="Arc 204">
              <a:extLst>
                <a:ext uri="{FF2B5EF4-FFF2-40B4-BE49-F238E27FC236}">
                  <a16:creationId xmlns:a16="http://schemas.microsoft.com/office/drawing/2014/main" id="{2E0E4D02-B5A4-47AF-8F94-D508CF263D72}"/>
                </a:ext>
              </a:extLst>
            </p:cNvPr>
            <p:cNvSpPr/>
            <p:nvPr/>
          </p:nvSpPr>
          <p:spPr>
            <a:xfrm>
              <a:off x="1521205" y="5577878"/>
              <a:ext cx="723900" cy="723900"/>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6" name="Arc 205">
              <a:extLst>
                <a:ext uri="{FF2B5EF4-FFF2-40B4-BE49-F238E27FC236}">
                  <a16:creationId xmlns:a16="http://schemas.microsoft.com/office/drawing/2014/main" id="{3A83370C-6B16-4F0B-AD4A-27CD3866B1E9}"/>
                </a:ext>
              </a:extLst>
            </p:cNvPr>
            <p:cNvSpPr/>
            <p:nvPr/>
          </p:nvSpPr>
          <p:spPr>
            <a:xfrm>
              <a:off x="1263851" y="5370555"/>
              <a:ext cx="1238607" cy="1238607"/>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7" name="Arc 206">
              <a:extLst>
                <a:ext uri="{FF2B5EF4-FFF2-40B4-BE49-F238E27FC236}">
                  <a16:creationId xmlns:a16="http://schemas.microsoft.com/office/drawing/2014/main" id="{74820E83-72DA-483E-80E7-7390C25B63DB}"/>
                </a:ext>
              </a:extLst>
            </p:cNvPr>
            <p:cNvSpPr/>
            <p:nvPr/>
          </p:nvSpPr>
          <p:spPr>
            <a:xfrm>
              <a:off x="1036081" y="5123953"/>
              <a:ext cx="1734047" cy="1734047"/>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08" name="Rectangle 207">
            <a:extLst>
              <a:ext uri="{FF2B5EF4-FFF2-40B4-BE49-F238E27FC236}">
                <a16:creationId xmlns:a16="http://schemas.microsoft.com/office/drawing/2014/main" id="{5F8BB089-4BC3-43BE-9C13-49B4BC9EDE74}"/>
              </a:ext>
            </a:extLst>
          </p:cNvPr>
          <p:cNvSpPr/>
          <p:nvPr/>
        </p:nvSpPr>
        <p:spPr>
          <a:xfrm>
            <a:off x="3844224" y="1389590"/>
            <a:ext cx="1188777" cy="1092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91B1E267-779B-45AC-94DD-40B0CB0EEB5B}"/>
              </a:ext>
            </a:extLst>
          </p:cNvPr>
          <p:cNvSpPr txBox="1"/>
          <p:nvPr/>
        </p:nvSpPr>
        <p:spPr>
          <a:xfrm>
            <a:off x="3801602" y="2472007"/>
            <a:ext cx="1232522"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Biomedical</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Station</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Graphic 5" descr="Heartbeat">
            <a:extLst>
              <a:ext uri="{FF2B5EF4-FFF2-40B4-BE49-F238E27FC236}">
                <a16:creationId xmlns:a16="http://schemas.microsoft.com/office/drawing/2014/main" id="{9F6D5FFE-6BD6-497F-9532-7E59122F222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972299" y="1481899"/>
            <a:ext cx="914400" cy="914400"/>
          </a:xfrm>
          <a:prstGeom prst="rect">
            <a:avLst/>
          </a:prstGeom>
        </p:spPr>
      </p:pic>
      <p:sp>
        <p:nvSpPr>
          <p:cNvPr id="74" name="Rectangle 73">
            <a:extLst>
              <a:ext uri="{FF2B5EF4-FFF2-40B4-BE49-F238E27FC236}">
                <a16:creationId xmlns:a16="http://schemas.microsoft.com/office/drawing/2014/main" id="{E4578A0B-16E9-4E8A-BD20-57DFDC2BDF17}"/>
              </a:ext>
            </a:extLst>
          </p:cNvPr>
          <p:cNvSpPr/>
          <p:nvPr/>
        </p:nvSpPr>
        <p:spPr>
          <a:xfrm>
            <a:off x="8849986" y="1557388"/>
            <a:ext cx="1626670" cy="12349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D86BEDD-3916-487C-9D8E-32A808574B43}"/>
              </a:ext>
            </a:extLst>
          </p:cNvPr>
          <p:cNvGrpSpPr/>
          <p:nvPr/>
        </p:nvGrpSpPr>
        <p:grpSpPr>
          <a:xfrm>
            <a:off x="7561650" y="6304783"/>
            <a:ext cx="387178" cy="387178"/>
            <a:chOff x="7040083" y="913528"/>
            <a:chExt cx="387178" cy="387178"/>
          </a:xfrm>
        </p:grpSpPr>
        <p:sp>
          <p:nvSpPr>
            <p:cNvPr id="76" name="Rectangle: Rounded Corners 75">
              <a:extLst>
                <a:ext uri="{FF2B5EF4-FFF2-40B4-BE49-F238E27FC236}">
                  <a16:creationId xmlns:a16="http://schemas.microsoft.com/office/drawing/2014/main" id="{D6DD0098-030D-4F15-9FE0-4586F4A44F73}"/>
                </a:ext>
              </a:extLst>
            </p:cNvPr>
            <p:cNvSpPr/>
            <p:nvPr/>
          </p:nvSpPr>
          <p:spPr>
            <a:xfrm>
              <a:off x="7040083" y="913528"/>
              <a:ext cx="387178" cy="387178"/>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Image result for microcontroller icon">
              <a:extLst>
                <a:ext uri="{FF2B5EF4-FFF2-40B4-BE49-F238E27FC236}">
                  <a16:creationId xmlns:a16="http://schemas.microsoft.com/office/drawing/2014/main" id="{AE0E5267-B949-4A73-BB5D-B0D4F91A6E1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96702" y="966348"/>
              <a:ext cx="273938" cy="273938"/>
            </a:xfrm>
            <a:prstGeom prst="rect">
              <a:avLst/>
            </a:prstGeom>
            <a:noFill/>
            <a:extLst>
              <a:ext uri="{909E8E84-426E-40DD-AFC4-6F175D3DCCD1}">
                <a14:hiddenFill xmlns:a14="http://schemas.microsoft.com/office/drawing/2010/main">
                  <a:solidFill>
                    <a:srgbClr val="FFFFFF"/>
                  </a:solidFill>
                </a14:hiddenFill>
              </a:ext>
            </a:extLst>
          </p:spPr>
        </p:pic>
      </p:grpSp>
      <p:sp>
        <p:nvSpPr>
          <p:cNvPr id="81" name="TextBox 80">
            <a:extLst>
              <a:ext uri="{FF2B5EF4-FFF2-40B4-BE49-F238E27FC236}">
                <a16:creationId xmlns:a16="http://schemas.microsoft.com/office/drawing/2014/main" id="{C47A55EB-703E-4FCB-81EE-EC44901209AD}"/>
              </a:ext>
            </a:extLst>
          </p:cNvPr>
          <p:cNvSpPr txBox="1"/>
          <p:nvPr/>
        </p:nvSpPr>
        <p:spPr>
          <a:xfrm>
            <a:off x="8004798" y="6355622"/>
            <a:ext cx="27433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Microcontroller</a:t>
            </a:r>
          </a:p>
        </p:txBody>
      </p:sp>
      <p:grpSp>
        <p:nvGrpSpPr>
          <p:cNvPr id="83" name="Group 82">
            <a:extLst>
              <a:ext uri="{FF2B5EF4-FFF2-40B4-BE49-F238E27FC236}">
                <a16:creationId xmlns:a16="http://schemas.microsoft.com/office/drawing/2014/main" id="{C00995F7-9FAA-409F-A312-6F30925082B3}"/>
              </a:ext>
            </a:extLst>
          </p:cNvPr>
          <p:cNvGrpSpPr/>
          <p:nvPr/>
        </p:nvGrpSpPr>
        <p:grpSpPr>
          <a:xfrm>
            <a:off x="5105260" y="1403457"/>
            <a:ext cx="387178" cy="387178"/>
            <a:chOff x="7040083" y="913528"/>
            <a:chExt cx="387178" cy="387178"/>
          </a:xfrm>
        </p:grpSpPr>
        <p:sp>
          <p:nvSpPr>
            <p:cNvPr id="84" name="Rectangle: Rounded Corners 83">
              <a:extLst>
                <a:ext uri="{FF2B5EF4-FFF2-40B4-BE49-F238E27FC236}">
                  <a16:creationId xmlns:a16="http://schemas.microsoft.com/office/drawing/2014/main" id="{1BDBEDFF-03B3-4AEE-B458-7CF3BBCB69A3}"/>
                </a:ext>
              </a:extLst>
            </p:cNvPr>
            <p:cNvSpPr/>
            <p:nvPr/>
          </p:nvSpPr>
          <p:spPr>
            <a:xfrm>
              <a:off x="7040083" y="913528"/>
              <a:ext cx="387178" cy="387178"/>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5" name="Picture 4" descr="Image result for microcontroller icon">
              <a:extLst>
                <a:ext uri="{FF2B5EF4-FFF2-40B4-BE49-F238E27FC236}">
                  <a16:creationId xmlns:a16="http://schemas.microsoft.com/office/drawing/2014/main" id="{DCAD2278-7153-4BCE-82B1-1AD8896D060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96702" y="966348"/>
              <a:ext cx="273938" cy="2739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Group 85">
            <a:extLst>
              <a:ext uri="{FF2B5EF4-FFF2-40B4-BE49-F238E27FC236}">
                <a16:creationId xmlns:a16="http://schemas.microsoft.com/office/drawing/2014/main" id="{44A170A3-C24C-4C87-8496-9A9EBC71F626}"/>
              </a:ext>
            </a:extLst>
          </p:cNvPr>
          <p:cNvGrpSpPr/>
          <p:nvPr/>
        </p:nvGrpSpPr>
        <p:grpSpPr>
          <a:xfrm>
            <a:off x="8342098" y="2166259"/>
            <a:ext cx="387178" cy="387178"/>
            <a:chOff x="7040083" y="913528"/>
            <a:chExt cx="387178" cy="387178"/>
          </a:xfrm>
        </p:grpSpPr>
        <p:sp>
          <p:nvSpPr>
            <p:cNvPr id="87" name="Rectangle: Rounded Corners 86">
              <a:extLst>
                <a:ext uri="{FF2B5EF4-FFF2-40B4-BE49-F238E27FC236}">
                  <a16:creationId xmlns:a16="http://schemas.microsoft.com/office/drawing/2014/main" id="{006BBDBC-0A22-4E45-9E71-CD3738913198}"/>
                </a:ext>
              </a:extLst>
            </p:cNvPr>
            <p:cNvSpPr/>
            <p:nvPr/>
          </p:nvSpPr>
          <p:spPr>
            <a:xfrm>
              <a:off x="7040083" y="913528"/>
              <a:ext cx="387178" cy="387178"/>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8" name="Picture 4" descr="Image result for microcontroller icon">
              <a:extLst>
                <a:ext uri="{FF2B5EF4-FFF2-40B4-BE49-F238E27FC236}">
                  <a16:creationId xmlns:a16="http://schemas.microsoft.com/office/drawing/2014/main" id="{E1EE14D0-A064-4AAA-82A3-457443BC6DF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96702" y="966348"/>
              <a:ext cx="273938" cy="27393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 name="Straight Connector 12">
            <a:extLst>
              <a:ext uri="{FF2B5EF4-FFF2-40B4-BE49-F238E27FC236}">
                <a16:creationId xmlns:a16="http://schemas.microsoft.com/office/drawing/2014/main" id="{B4E14B7A-2562-4F7E-B958-D1FCEBDEE340}"/>
              </a:ext>
            </a:extLst>
          </p:cNvPr>
          <p:cNvCxnSpPr>
            <a:stCxn id="138" idx="2"/>
            <a:endCxn id="87" idx="0"/>
          </p:cNvCxnSpPr>
          <p:nvPr/>
        </p:nvCxnSpPr>
        <p:spPr>
          <a:xfrm>
            <a:off x="8535687" y="1978751"/>
            <a:ext cx="0" cy="187508"/>
          </a:xfrm>
          <a:prstGeom prst="line">
            <a:avLst/>
          </a:prstGeom>
        </p:spPr>
        <p:style>
          <a:lnRef idx="1">
            <a:schemeClr val="dk1"/>
          </a:lnRef>
          <a:fillRef idx="0">
            <a:schemeClr val="dk1"/>
          </a:fillRef>
          <a:effectRef idx="0">
            <a:schemeClr val="dk1"/>
          </a:effectRef>
          <a:fontRef idx="minor">
            <a:schemeClr val="tx1"/>
          </a:fontRef>
        </p:style>
      </p:cxnSp>
      <p:grpSp>
        <p:nvGrpSpPr>
          <p:cNvPr id="97" name="Group 96">
            <a:extLst>
              <a:ext uri="{FF2B5EF4-FFF2-40B4-BE49-F238E27FC236}">
                <a16:creationId xmlns:a16="http://schemas.microsoft.com/office/drawing/2014/main" id="{79119F95-E89D-430D-9E8D-DBE9CFE94A37}"/>
              </a:ext>
            </a:extLst>
          </p:cNvPr>
          <p:cNvGrpSpPr/>
          <p:nvPr/>
        </p:nvGrpSpPr>
        <p:grpSpPr>
          <a:xfrm>
            <a:off x="2205162" y="4545238"/>
            <a:ext cx="387178" cy="387178"/>
            <a:chOff x="7040083" y="913528"/>
            <a:chExt cx="387178" cy="387178"/>
          </a:xfrm>
        </p:grpSpPr>
        <p:sp>
          <p:nvSpPr>
            <p:cNvPr id="98" name="Rectangle: Rounded Corners 97">
              <a:extLst>
                <a:ext uri="{FF2B5EF4-FFF2-40B4-BE49-F238E27FC236}">
                  <a16:creationId xmlns:a16="http://schemas.microsoft.com/office/drawing/2014/main" id="{176F0C24-DEA8-42AA-ABE6-B976DA660B58}"/>
                </a:ext>
              </a:extLst>
            </p:cNvPr>
            <p:cNvSpPr/>
            <p:nvPr/>
          </p:nvSpPr>
          <p:spPr>
            <a:xfrm>
              <a:off x="7040083" y="913528"/>
              <a:ext cx="387178" cy="387178"/>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9" name="Picture 4" descr="Image result for microcontroller icon">
              <a:extLst>
                <a:ext uri="{FF2B5EF4-FFF2-40B4-BE49-F238E27FC236}">
                  <a16:creationId xmlns:a16="http://schemas.microsoft.com/office/drawing/2014/main" id="{961FC1CB-C85D-423D-AC7B-B7580CEA8E5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96702" y="966348"/>
              <a:ext cx="273938" cy="2739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 name="Group 103">
            <a:extLst>
              <a:ext uri="{FF2B5EF4-FFF2-40B4-BE49-F238E27FC236}">
                <a16:creationId xmlns:a16="http://schemas.microsoft.com/office/drawing/2014/main" id="{30D5C764-EAB8-4744-9040-F16437E5CFFB}"/>
              </a:ext>
            </a:extLst>
          </p:cNvPr>
          <p:cNvGrpSpPr/>
          <p:nvPr/>
        </p:nvGrpSpPr>
        <p:grpSpPr>
          <a:xfrm>
            <a:off x="5105259" y="1996186"/>
            <a:ext cx="387178" cy="387178"/>
            <a:chOff x="3125518" y="5778630"/>
            <a:chExt cx="387178" cy="387178"/>
          </a:xfrm>
        </p:grpSpPr>
        <p:sp>
          <p:nvSpPr>
            <p:cNvPr id="105" name="Rectangle: Rounded Corners 104">
              <a:extLst>
                <a:ext uri="{FF2B5EF4-FFF2-40B4-BE49-F238E27FC236}">
                  <a16:creationId xmlns:a16="http://schemas.microsoft.com/office/drawing/2014/main" id="{D6B25B2E-6696-494E-AF50-B2F7B7ADAC06}"/>
                </a:ext>
              </a:extLst>
            </p:cNvPr>
            <p:cNvSpPr/>
            <p:nvPr/>
          </p:nvSpPr>
          <p:spPr>
            <a:xfrm>
              <a:off x="3125518" y="5778630"/>
              <a:ext cx="387178" cy="387178"/>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6" name="Picture 105" descr="Image result for zigbee logo">
              <a:extLst>
                <a:ext uri="{FF2B5EF4-FFF2-40B4-BE49-F238E27FC236}">
                  <a16:creationId xmlns:a16="http://schemas.microsoft.com/office/drawing/2014/main" id="{775B0F1C-28CA-479E-A433-EC538BD436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80607" y="5831772"/>
              <a:ext cx="276999" cy="2769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 name="Group 106">
            <a:extLst>
              <a:ext uri="{FF2B5EF4-FFF2-40B4-BE49-F238E27FC236}">
                <a16:creationId xmlns:a16="http://schemas.microsoft.com/office/drawing/2014/main" id="{439694D5-FAD4-4130-905D-25C2E7DA5E49}"/>
              </a:ext>
            </a:extLst>
          </p:cNvPr>
          <p:cNvGrpSpPr/>
          <p:nvPr/>
        </p:nvGrpSpPr>
        <p:grpSpPr>
          <a:xfrm rot="8061919">
            <a:off x="4820275" y="1843609"/>
            <a:ext cx="965435" cy="965435"/>
            <a:chOff x="1036081" y="5123953"/>
            <a:chExt cx="1734047" cy="1734047"/>
          </a:xfrm>
        </p:grpSpPr>
        <p:sp>
          <p:nvSpPr>
            <p:cNvPr id="108" name="Arc 107">
              <a:extLst>
                <a:ext uri="{FF2B5EF4-FFF2-40B4-BE49-F238E27FC236}">
                  <a16:creationId xmlns:a16="http://schemas.microsoft.com/office/drawing/2014/main" id="{15ADB998-AC0D-4237-A095-42CCEC08DD7F}"/>
                </a:ext>
              </a:extLst>
            </p:cNvPr>
            <p:cNvSpPr/>
            <p:nvPr/>
          </p:nvSpPr>
          <p:spPr>
            <a:xfrm>
              <a:off x="1521205" y="5577878"/>
              <a:ext cx="723900" cy="723900"/>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Arc 108">
              <a:extLst>
                <a:ext uri="{FF2B5EF4-FFF2-40B4-BE49-F238E27FC236}">
                  <a16:creationId xmlns:a16="http://schemas.microsoft.com/office/drawing/2014/main" id="{D77852EA-1F48-4A31-8079-EB8021A3AEBA}"/>
                </a:ext>
              </a:extLst>
            </p:cNvPr>
            <p:cNvSpPr/>
            <p:nvPr/>
          </p:nvSpPr>
          <p:spPr>
            <a:xfrm>
              <a:off x="1263851" y="5370555"/>
              <a:ext cx="1238607" cy="1238607"/>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Arc 109">
              <a:extLst>
                <a:ext uri="{FF2B5EF4-FFF2-40B4-BE49-F238E27FC236}">
                  <a16:creationId xmlns:a16="http://schemas.microsoft.com/office/drawing/2014/main" id="{16871F2F-D20B-4D75-B088-CD44E49E2F0A}"/>
                </a:ext>
              </a:extLst>
            </p:cNvPr>
            <p:cNvSpPr/>
            <p:nvPr/>
          </p:nvSpPr>
          <p:spPr>
            <a:xfrm>
              <a:off x="1036081" y="5123953"/>
              <a:ext cx="1734047" cy="1734047"/>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11" name="Straight Connector 110">
            <a:extLst>
              <a:ext uri="{FF2B5EF4-FFF2-40B4-BE49-F238E27FC236}">
                <a16:creationId xmlns:a16="http://schemas.microsoft.com/office/drawing/2014/main" id="{9D0DD712-525B-4685-A8EA-CEC5A28BEB4B}"/>
              </a:ext>
            </a:extLst>
          </p:cNvPr>
          <p:cNvCxnSpPr/>
          <p:nvPr/>
        </p:nvCxnSpPr>
        <p:spPr>
          <a:xfrm>
            <a:off x="5302992" y="1810853"/>
            <a:ext cx="0" cy="187508"/>
          </a:xfrm>
          <a:prstGeom prst="line">
            <a:avLst/>
          </a:prstGeom>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1D53EEDD-F48E-4B6B-9E16-7D2885781E5E}"/>
              </a:ext>
            </a:extLst>
          </p:cNvPr>
          <p:cNvCxnSpPr>
            <a:stCxn id="84" idx="0"/>
            <a:endCxn id="120" idx="0"/>
          </p:cNvCxnSpPr>
          <p:nvPr/>
        </p:nvCxnSpPr>
        <p:spPr>
          <a:xfrm rot="16200000" flipV="1">
            <a:off x="4099507" y="204114"/>
            <a:ext cx="11884" cy="2386801"/>
          </a:xfrm>
          <a:prstGeom prst="bentConnector3">
            <a:avLst>
              <a:gd name="adj1" fmla="val 2023595"/>
            </a:avLst>
          </a:prstGeom>
        </p:spPr>
        <p:style>
          <a:lnRef idx="1">
            <a:schemeClr val="dk1"/>
          </a:lnRef>
          <a:fillRef idx="0">
            <a:schemeClr val="dk1"/>
          </a:fillRef>
          <a:effectRef idx="0">
            <a:schemeClr val="dk1"/>
          </a:effectRef>
          <a:fontRef idx="minor">
            <a:schemeClr val="tx1"/>
          </a:fontRef>
        </p:style>
      </p:cxnSp>
      <p:grpSp>
        <p:nvGrpSpPr>
          <p:cNvPr id="114" name="Group 113">
            <a:extLst>
              <a:ext uri="{FF2B5EF4-FFF2-40B4-BE49-F238E27FC236}">
                <a16:creationId xmlns:a16="http://schemas.microsoft.com/office/drawing/2014/main" id="{22A5F785-A477-4318-83A5-7C476246C4D3}"/>
              </a:ext>
            </a:extLst>
          </p:cNvPr>
          <p:cNvGrpSpPr/>
          <p:nvPr/>
        </p:nvGrpSpPr>
        <p:grpSpPr>
          <a:xfrm>
            <a:off x="5793601" y="4455085"/>
            <a:ext cx="513629" cy="387178"/>
            <a:chOff x="5839185" y="3232161"/>
            <a:chExt cx="513629" cy="387178"/>
          </a:xfrm>
        </p:grpSpPr>
        <p:sp>
          <p:nvSpPr>
            <p:cNvPr id="115" name="Rectangle: Rounded Corners 114">
              <a:extLst>
                <a:ext uri="{FF2B5EF4-FFF2-40B4-BE49-F238E27FC236}">
                  <a16:creationId xmlns:a16="http://schemas.microsoft.com/office/drawing/2014/main" id="{F33C0005-B997-478F-8AFE-5E1E3233321D}"/>
                </a:ext>
              </a:extLst>
            </p:cNvPr>
            <p:cNvSpPr/>
            <p:nvPr/>
          </p:nvSpPr>
          <p:spPr>
            <a:xfrm>
              <a:off x="5902411" y="3232161"/>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6" name="Picture 2" descr="Image result for bluetooth logo">
              <a:extLst>
                <a:ext uri="{FF2B5EF4-FFF2-40B4-BE49-F238E27FC236}">
                  <a16:creationId xmlns:a16="http://schemas.microsoft.com/office/drawing/2014/main" id="{37FBB9C5-43E4-4154-9CAB-94A1A3699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185" y="3232161"/>
              <a:ext cx="513629" cy="376467"/>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10BB6519-BB34-4CF6-8837-B7F668065A97}"/>
              </a:ext>
            </a:extLst>
          </p:cNvPr>
          <p:cNvSpPr txBox="1"/>
          <p:nvPr/>
        </p:nvSpPr>
        <p:spPr>
          <a:xfrm>
            <a:off x="5442608" y="4894483"/>
            <a:ext cx="1232522"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prstClr val="black"/>
                </a:solidFill>
                <a:latin typeface="Calibri" panose="020F0502020204030204"/>
              </a:rPr>
              <a:t>Portable Location Detection Device</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19" name="Straight Connector 118">
            <a:extLst>
              <a:ext uri="{FF2B5EF4-FFF2-40B4-BE49-F238E27FC236}">
                <a16:creationId xmlns:a16="http://schemas.microsoft.com/office/drawing/2014/main" id="{55756EBD-90BA-4759-BE36-F16552F0D07E}"/>
              </a:ext>
            </a:extLst>
          </p:cNvPr>
          <p:cNvCxnSpPr>
            <a:cxnSpLocks/>
            <a:stCxn id="1033" idx="0"/>
            <a:endCxn id="98" idx="2"/>
          </p:cNvCxnSpPr>
          <p:nvPr/>
        </p:nvCxnSpPr>
        <p:spPr>
          <a:xfrm flipV="1">
            <a:off x="2396604" y="4932416"/>
            <a:ext cx="2147" cy="71269"/>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5925C1E7-086E-4888-B936-FF87F495A88D}"/>
              </a:ext>
            </a:extLst>
          </p:cNvPr>
          <p:cNvCxnSpPr>
            <a:cxnSpLocks/>
            <a:endCxn id="87" idx="3"/>
          </p:cNvCxnSpPr>
          <p:nvPr/>
        </p:nvCxnSpPr>
        <p:spPr>
          <a:xfrm flipH="1">
            <a:off x="8729276" y="2359848"/>
            <a:ext cx="120710" cy="0"/>
          </a:xfrm>
          <a:prstGeom prst="line">
            <a:avLst/>
          </a:prstGeom>
        </p:spPr>
        <p:style>
          <a:lnRef idx="1">
            <a:schemeClr val="dk1"/>
          </a:lnRef>
          <a:fillRef idx="0">
            <a:schemeClr val="dk1"/>
          </a:fillRef>
          <a:effectRef idx="0">
            <a:schemeClr val="dk1"/>
          </a:effectRef>
          <a:fontRef idx="minor">
            <a:schemeClr val="tx1"/>
          </a:fontRef>
        </p:style>
      </p:cxnSp>
      <p:pic>
        <p:nvPicPr>
          <p:cNvPr id="39" name="Graphic 38" descr="Laptop">
            <a:extLst>
              <a:ext uri="{FF2B5EF4-FFF2-40B4-BE49-F238E27FC236}">
                <a16:creationId xmlns:a16="http://schemas.microsoft.com/office/drawing/2014/main" id="{92AA4E27-2FD2-482A-AE2E-67A3E528DFD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867869" y="2059187"/>
            <a:ext cx="504104" cy="504104"/>
          </a:xfrm>
          <a:prstGeom prst="rect">
            <a:avLst/>
          </a:prstGeom>
        </p:spPr>
      </p:pic>
      <p:cxnSp>
        <p:nvCxnSpPr>
          <p:cNvPr id="131" name="Straight Connector 130">
            <a:extLst>
              <a:ext uri="{FF2B5EF4-FFF2-40B4-BE49-F238E27FC236}">
                <a16:creationId xmlns:a16="http://schemas.microsoft.com/office/drawing/2014/main" id="{F12109BF-6BA0-4657-9802-E79579D2E016}"/>
              </a:ext>
            </a:extLst>
          </p:cNvPr>
          <p:cNvCxnSpPr>
            <a:cxnSpLocks/>
            <a:stCxn id="84" idx="1"/>
          </p:cNvCxnSpPr>
          <p:nvPr/>
        </p:nvCxnSpPr>
        <p:spPr>
          <a:xfrm flipH="1">
            <a:off x="5039358" y="1597046"/>
            <a:ext cx="65902" cy="0"/>
          </a:xfrm>
          <a:prstGeom prst="line">
            <a:avLst/>
          </a:prstGeom>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31EF538B-E308-4C44-A4EB-EFC61EBFF988}"/>
              </a:ext>
            </a:extLst>
          </p:cNvPr>
          <p:cNvSpPr txBox="1"/>
          <p:nvPr/>
        </p:nvSpPr>
        <p:spPr>
          <a:xfrm>
            <a:off x="730785" y="919891"/>
            <a:ext cx="1232522"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LEDs to</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represent Lights</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5" name="Straight Arrow Connector 44">
            <a:extLst>
              <a:ext uri="{FF2B5EF4-FFF2-40B4-BE49-F238E27FC236}">
                <a16:creationId xmlns:a16="http://schemas.microsoft.com/office/drawing/2014/main" id="{108BDC8E-6EF8-43EC-B1F0-7BB67C8C3C26}"/>
              </a:ext>
            </a:extLst>
          </p:cNvPr>
          <p:cNvCxnSpPr>
            <a:stCxn id="132" idx="2"/>
            <a:endCxn id="139" idx="3"/>
          </p:cNvCxnSpPr>
          <p:nvPr/>
        </p:nvCxnSpPr>
        <p:spPr>
          <a:xfrm flipH="1">
            <a:off x="1150801" y="1335389"/>
            <a:ext cx="196245" cy="29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1A039239-86A8-4967-A58C-83BC0783D1D0}"/>
              </a:ext>
            </a:extLst>
          </p:cNvPr>
          <p:cNvCxnSpPr>
            <a:cxnSpLocks/>
            <a:stCxn id="132" idx="2"/>
          </p:cNvCxnSpPr>
          <p:nvPr/>
        </p:nvCxnSpPr>
        <p:spPr>
          <a:xfrm>
            <a:off x="1347046" y="1335389"/>
            <a:ext cx="2041947" cy="7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8A15756-E40C-4AE3-9B1D-26E762D62FF5}"/>
              </a:ext>
            </a:extLst>
          </p:cNvPr>
          <p:cNvCxnSpPr>
            <a:cxnSpLocks/>
            <a:stCxn id="132" idx="2"/>
            <a:endCxn id="180" idx="0"/>
          </p:cNvCxnSpPr>
          <p:nvPr/>
        </p:nvCxnSpPr>
        <p:spPr>
          <a:xfrm flipH="1">
            <a:off x="975916" y="1335389"/>
            <a:ext cx="371130" cy="1348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57A3F7BB-759B-44B1-BCEC-6982EE7A624F}"/>
              </a:ext>
            </a:extLst>
          </p:cNvPr>
          <p:cNvCxnSpPr>
            <a:cxnSpLocks/>
            <a:stCxn id="132" idx="2"/>
          </p:cNvCxnSpPr>
          <p:nvPr/>
        </p:nvCxnSpPr>
        <p:spPr>
          <a:xfrm>
            <a:off x="1347046" y="1335389"/>
            <a:ext cx="2030568" cy="1307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9784C2BD-A3B9-4DAF-93F2-0CF14153FFB1}"/>
              </a:ext>
            </a:extLst>
          </p:cNvPr>
          <p:cNvSpPr txBox="1"/>
          <p:nvPr/>
        </p:nvSpPr>
        <p:spPr>
          <a:xfrm>
            <a:off x="3132954" y="3097824"/>
            <a:ext cx="130093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Servo</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based washer representation</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6" name="Straight Arrow Connector 55">
            <a:extLst>
              <a:ext uri="{FF2B5EF4-FFF2-40B4-BE49-F238E27FC236}">
                <a16:creationId xmlns:a16="http://schemas.microsoft.com/office/drawing/2014/main" id="{FCF64046-F41C-4B9E-BAE9-7BC22489689A}"/>
              </a:ext>
            </a:extLst>
          </p:cNvPr>
          <p:cNvCxnSpPr>
            <a:cxnSpLocks/>
            <a:endCxn id="1026" idx="3"/>
          </p:cNvCxnSpPr>
          <p:nvPr/>
        </p:nvCxnSpPr>
        <p:spPr>
          <a:xfrm flipH="1" flipV="1">
            <a:off x="2766146" y="2838145"/>
            <a:ext cx="559698" cy="30538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51" name="TextBox 150">
            <a:extLst>
              <a:ext uri="{FF2B5EF4-FFF2-40B4-BE49-F238E27FC236}">
                <a16:creationId xmlns:a16="http://schemas.microsoft.com/office/drawing/2014/main" id="{98C4127D-83F2-4BDD-8DBF-4C1DF3B793E6}"/>
              </a:ext>
            </a:extLst>
          </p:cNvPr>
          <p:cNvSpPr txBox="1"/>
          <p:nvPr/>
        </p:nvSpPr>
        <p:spPr>
          <a:xfrm>
            <a:off x="1806160" y="934338"/>
            <a:ext cx="1232522"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LCD</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screen represents TV</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9" name="Straight Arrow Connector 58">
            <a:extLst>
              <a:ext uri="{FF2B5EF4-FFF2-40B4-BE49-F238E27FC236}">
                <a16:creationId xmlns:a16="http://schemas.microsoft.com/office/drawing/2014/main" id="{DC73EE01-8FD4-4C17-9145-D394B67AF337}"/>
              </a:ext>
            </a:extLst>
          </p:cNvPr>
          <p:cNvCxnSpPr>
            <a:stCxn id="151" idx="2"/>
            <a:endCxn id="120" idx="1"/>
          </p:cNvCxnSpPr>
          <p:nvPr/>
        </p:nvCxnSpPr>
        <p:spPr>
          <a:xfrm>
            <a:off x="2422421" y="1349836"/>
            <a:ext cx="273795" cy="25756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60" name="TextBox 159">
            <a:extLst>
              <a:ext uri="{FF2B5EF4-FFF2-40B4-BE49-F238E27FC236}">
                <a16:creationId xmlns:a16="http://schemas.microsoft.com/office/drawing/2014/main" id="{B36FB867-4549-431D-AFA5-7240663AC352}"/>
              </a:ext>
            </a:extLst>
          </p:cNvPr>
          <p:cNvSpPr txBox="1"/>
          <p:nvPr/>
        </p:nvSpPr>
        <p:spPr>
          <a:xfrm>
            <a:off x="-56949" y="3288901"/>
            <a:ext cx="1397695"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Computer</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fan to represent ceiling fan</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61" name="Straight Arrow Connector 60">
            <a:extLst>
              <a:ext uri="{FF2B5EF4-FFF2-40B4-BE49-F238E27FC236}">
                <a16:creationId xmlns:a16="http://schemas.microsoft.com/office/drawing/2014/main" id="{FE0011A2-940E-4FF0-9833-8F68212ACBE6}"/>
              </a:ext>
            </a:extLst>
          </p:cNvPr>
          <p:cNvCxnSpPr>
            <a:stCxn id="160" idx="0"/>
            <a:endCxn id="1030" idx="1"/>
          </p:cNvCxnSpPr>
          <p:nvPr/>
        </p:nvCxnSpPr>
        <p:spPr>
          <a:xfrm flipV="1">
            <a:off x="641899" y="2866347"/>
            <a:ext cx="721645" cy="42255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1" name="TextBox 160">
            <a:extLst>
              <a:ext uri="{FF2B5EF4-FFF2-40B4-BE49-F238E27FC236}">
                <a16:creationId xmlns:a16="http://schemas.microsoft.com/office/drawing/2014/main" id="{3F2B260F-97D3-4256-BA20-B106A56F5467}"/>
              </a:ext>
            </a:extLst>
          </p:cNvPr>
          <p:cNvSpPr txBox="1"/>
          <p:nvPr/>
        </p:nvSpPr>
        <p:spPr>
          <a:xfrm>
            <a:off x="5658811" y="1377783"/>
            <a:ext cx="1667321" cy="15465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Biomedical station gets EKG, heart rate, and blood oxygenation of the user, relays information to the Central processing station. Zigbee module takes commands from central processing station to control devices </a:t>
            </a:r>
          </a:p>
        </p:txBody>
      </p:sp>
      <p:sp>
        <p:nvSpPr>
          <p:cNvPr id="163" name="TextBox 162">
            <a:extLst>
              <a:ext uri="{FF2B5EF4-FFF2-40B4-BE49-F238E27FC236}">
                <a16:creationId xmlns:a16="http://schemas.microsoft.com/office/drawing/2014/main" id="{A12B8E9F-14AF-4B17-9FE4-57541B08C50F}"/>
              </a:ext>
            </a:extLst>
          </p:cNvPr>
          <p:cNvSpPr txBox="1"/>
          <p:nvPr/>
        </p:nvSpPr>
        <p:spPr>
          <a:xfrm>
            <a:off x="8789631" y="586282"/>
            <a:ext cx="1733778" cy="90024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Door can be opened automatically via facial recognition or control from central processing station via Zigbee</a:t>
            </a:r>
          </a:p>
        </p:txBody>
      </p:sp>
      <p:sp>
        <p:nvSpPr>
          <p:cNvPr id="164" name="TextBox 163">
            <a:extLst>
              <a:ext uri="{FF2B5EF4-FFF2-40B4-BE49-F238E27FC236}">
                <a16:creationId xmlns:a16="http://schemas.microsoft.com/office/drawing/2014/main" id="{686F6068-A364-4F7E-A538-5C369935C542}"/>
              </a:ext>
            </a:extLst>
          </p:cNvPr>
          <p:cNvSpPr txBox="1"/>
          <p:nvPr/>
        </p:nvSpPr>
        <p:spPr>
          <a:xfrm>
            <a:off x="3604920" y="5285360"/>
            <a:ext cx="1830897" cy="10618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Central processing station (computer)</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displays system information and can control devices via voice commands. Communicates with rest of devices via Zigbee</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TextBox 164">
            <a:extLst>
              <a:ext uri="{FF2B5EF4-FFF2-40B4-BE49-F238E27FC236}">
                <a16:creationId xmlns:a16="http://schemas.microsoft.com/office/drawing/2014/main" id="{1F0DBB63-2EBE-423A-A2F6-3D590CA607E0}"/>
              </a:ext>
            </a:extLst>
          </p:cNvPr>
          <p:cNvSpPr txBox="1"/>
          <p:nvPr/>
        </p:nvSpPr>
        <p:spPr>
          <a:xfrm>
            <a:off x="6936380" y="4044367"/>
            <a:ext cx="1830897" cy="90024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noProof="0">
                <a:solidFill>
                  <a:prstClr val="black"/>
                </a:solidFill>
                <a:latin typeface="Calibri" panose="020F0502020204030204"/>
              </a:rPr>
              <a:t>Portable BLE Time of Flight device reacts to movements of user throughout the room and devices turn on inside the small scale model</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264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49" grpId="0"/>
      <p:bldP spid="151" grpId="0"/>
      <p:bldP spid="160" grpId="0"/>
      <p:bldP spid="161" grpId="0"/>
      <p:bldP spid="163" grpId="0"/>
      <p:bldP spid="164" grpId="0"/>
      <p:bldP spid="1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61FD-29B0-4AC7-9355-22195E478E0F}"/>
              </a:ext>
            </a:extLst>
          </p:cNvPr>
          <p:cNvSpPr>
            <a:spLocks noGrp="1"/>
          </p:cNvSpPr>
          <p:nvPr>
            <p:ph type="title"/>
          </p:nvPr>
        </p:nvSpPr>
        <p:spPr/>
        <p:txBody>
          <a:bodyPr/>
          <a:lstStyle/>
          <a:p>
            <a:r>
              <a:rPr lang="en-US"/>
              <a:t>Tracking Location of the Patient Monitor </a:t>
            </a:r>
          </a:p>
        </p:txBody>
      </p:sp>
      <p:sp>
        <p:nvSpPr>
          <p:cNvPr id="3" name="Content Placeholder 2">
            <a:extLst>
              <a:ext uri="{FF2B5EF4-FFF2-40B4-BE49-F238E27FC236}">
                <a16:creationId xmlns:a16="http://schemas.microsoft.com/office/drawing/2014/main" id="{357182DF-21A5-4EDB-B087-0B0E00F0DC54}"/>
              </a:ext>
            </a:extLst>
          </p:cNvPr>
          <p:cNvSpPr>
            <a:spLocks noGrp="1"/>
          </p:cNvSpPr>
          <p:nvPr>
            <p:ph idx="1"/>
          </p:nvPr>
        </p:nvSpPr>
        <p:spPr/>
        <p:txBody>
          <a:bodyPr/>
          <a:lstStyle/>
          <a:p>
            <a:r>
              <a:rPr lang="en-US"/>
              <a:t>Ideally work indoors, so using GPS not preferred because of accuracy and not able to get fix inside of buildings </a:t>
            </a:r>
          </a:p>
          <a:p>
            <a:r>
              <a:rPr lang="en-US"/>
              <a:t>BLE </a:t>
            </a:r>
            <a:r>
              <a:rPr lang="en-US" err="1"/>
              <a:t>ToF</a:t>
            </a:r>
            <a:r>
              <a:rPr lang="en-US"/>
              <a:t> – Bluetooth Time of Flight</a:t>
            </a:r>
          </a:p>
          <a:p>
            <a:pPr lvl="1"/>
            <a:r>
              <a:rPr lang="en-US"/>
              <a:t>Time of Flight is used to estimate range by measuring the round trip delay of an RF packet exchange</a:t>
            </a:r>
          </a:p>
          <a:p>
            <a:pPr lvl="1"/>
            <a:r>
              <a:rPr lang="en-US"/>
              <a:t>At least two devices needed, and operate generally as a master and a slave, where the master calculates average round trip delay for hundreds of packets to be as accurate as possible (try to reduce error from interference, other RF related differences) [ref] </a:t>
            </a:r>
          </a:p>
          <a:p>
            <a:pPr lvl="1"/>
            <a:endParaRPr lang="en-US"/>
          </a:p>
          <a:p>
            <a:endParaRPr lang="en-US"/>
          </a:p>
        </p:txBody>
      </p:sp>
      <p:sp>
        <p:nvSpPr>
          <p:cNvPr id="4" name="Slide Number Placeholder 3">
            <a:extLst>
              <a:ext uri="{FF2B5EF4-FFF2-40B4-BE49-F238E27FC236}">
                <a16:creationId xmlns:a16="http://schemas.microsoft.com/office/drawing/2014/main" id="{3D11540D-E4B8-416F-8935-A7203E9EAF66}"/>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5" name="TextBox 4">
            <a:extLst>
              <a:ext uri="{FF2B5EF4-FFF2-40B4-BE49-F238E27FC236}">
                <a16:creationId xmlns:a16="http://schemas.microsoft.com/office/drawing/2014/main" id="{2258AE70-A72D-45D5-8B32-5128AC119C8A}"/>
              </a:ext>
            </a:extLst>
          </p:cNvPr>
          <p:cNvSpPr txBox="1"/>
          <p:nvPr/>
        </p:nvSpPr>
        <p:spPr>
          <a:xfrm>
            <a:off x="9859189" y="6385023"/>
            <a:ext cx="126836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cs typeface="Calibri"/>
              </a:rPr>
              <a:t>John Satterla</a:t>
            </a:r>
          </a:p>
        </p:txBody>
      </p:sp>
    </p:spTree>
    <p:extLst>
      <p:ext uri="{BB962C8B-B14F-4D97-AF65-F5344CB8AC3E}">
        <p14:creationId xmlns:p14="http://schemas.microsoft.com/office/powerpoint/2010/main" val="911731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61FD-29B0-4AC7-9355-22195E478E0F}"/>
              </a:ext>
            </a:extLst>
          </p:cNvPr>
          <p:cNvSpPr>
            <a:spLocks noGrp="1"/>
          </p:cNvSpPr>
          <p:nvPr>
            <p:ph type="title"/>
          </p:nvPr>
        </p:nvSpPr>
        <p:spPr/>
        <p:txBody>
          <a:bodyPr/>
          <a:lstStyle/>
          <a:p>
            <a:r>
              <a:rPr lang="en-US" dirty="0"/>
              <a:t>Bluetooth Time of Flight </a:t>
            </a:r>
          </a:p>
        </p:txBody>
      </p:sp>
      <p:sp>
        <p:nvSpPr>
          <p:cNvPr id="3" name="Content Placeholder 2">
            <a:extLst>
              <a:ext uri="{FF2B5EF4-FFF2-40B4-BE49-F238E27FC236}">
                <a16:creationId xmlns:a16="http://schemas.microsoft.com/office/drawing/2014/main" id="{357182DF-21A5-4EDB-B087-0B0E00F0DC54}"/>
              </a:ext>
            </a:extLst>
          </p:cNvPr>
          <p:cNvSpPr>
            <a:spLocks noGrp="1"/>
          </p:cNvSpPr>
          <p:nvPr>
            <p:ph idx="1"/>
          </p:nvPr>
        </p:nvSpPr>
        <p:spPr/>
        <p:txBody>
          <a:bodyPr vert="horz" lIns="91440" tIns="45720" rIns="91440" bIns="45720" rtlCol="0" anchor="t">
            <a:normAutofit/>
          </a:bodyPr>
          <a:lstStyle/>
          <a:p>
            <a:r>
              <a:rPr lang="en-US" dirty="0"/>
              <a:t>Experimental Bluetooth Time of Flight</a:t>
            </a:r>
            <a:r>
              <a:rPr lang="en-US" dirty="0">
                <a:cs typeface="Calibri"/>
              </a:rPr>
              <a:t> stack from Texas Instruments allows patients location to be tracked by calculating the round-trip time and RSSI of packets from the </a:t>
            </a:r>
            <a:r>
              <a:rPr lang="en-US" dirty="0" err="1">
                <a:cs typeface="Calibri"/>
              </a:rPr>
              <a:t>ToF</a:t>
            </a:r>
            <a:r>
              <a:rPr lang="en-US" dirty="0">
                <a:cs typeface="Calibri"/>
              </a:rPr>
              <a:t> initiator and responder</a:t>
            </a:r>
            <a:endParaRPr lang="en-US" dirty="0"/>
          </a:p>
        </p:txBody>
      </p:sp>
      <p:sp>
        <p:nvSpPr>
          <p:cNvPr id="4" name="Slide Number Placeholder 3">
            <a:extLst>
              <a:ext uri="{FF2B5EF4-FFF2-40B4-BE49-F238E27FC236}">
                <a16:creationId xmlns:a16="http://schemas.microsoft.com/office/drawing/2014/main" id="{3D11540D-E4B8-416F-8935-A7203E9EAF66}"/>
              </a:ext>
            </a:extLst>
          </p:cNvPr>
          <p:cNvSpPr>
            <a:spLocks noGrp="1"/>
          </p:cNvSpPr>
          <p:nvPr>
            <p:ph type="sldNum" sz="quarter" idx="12"/>
          </p:nvPr>
        </p:nvSpPr>
        <p:spPr/>
        <p:txBody>
          <a:bodyPr/>
          <a:lstStyle/>
          <a:p>
            <a:fld id="{330EA680-D336-4FF7-8B7A-9848BB0A1C32}" type="slidenum">
              <a:rPr lang="en-US" smtClean="0"/>
              <a:t>5</a:t>
            </a:fld>
            <a:endParaRPr lang="en-US"/>
          </a:p>
        </p:txBody>
      </p:sp>
      <p:pic>
        <p:nvPicPr>
          <p:cNvPr id="5" name="Picture 4">
            <a:extLst>
              <a:ext uri="{FF2B5EF4-FFF2-40B4-BE49-F238E27FC236}">
                <a16:creationId xmlns:a16="http://schemas.microsoft.com/office/drawing/2014/main" id="{1D336324-E275-4DF1-86AE-51A3C648C7C9}"/>
              </a:ext>
            </a:extLst>
          </p:cNvPr>
          <p:cNvPicPr>
            <a:picLocks noChangeAspect="1"/>
          </p:cNvPicPr>
          <p:nvPr/>
        </p:nvPicPr>
        <p:blipFill>
          <a:blip r:embed="rId2"/>
          <a:stretch>
            <a:fillRect/>
          </a:stretch>
        </p:blipFill>
        <p:spPr>
          <a:xfrm>
            <a:off x="481833" y="3554605"/>
            <a:ext cx="4286250" cy="2657475"/>
          </a:xfrm>
          <a:prstGeom prst="rect">
            <a:avLst/>
          </a:prstGeom>
        </p:spPr>
      </p:pic>
      <p:sp>
        <p:nvSpPr>
          <p:cNvPr id="6" name="TextBox 5">
            <a:extLst>
              <a:ext uri="{FF2B5EF4-FFF2-40B4-BE49-F238E27FC236}">
                <a16:creationId xmlns:a16="http://schemas.microsoft.com/office/drawing/2014/main" id="{B07BD2E0-62FF-42B9-B2FE-3D1547EAF071}"/>
              </a:ext>
            </a:extLst>
          </p:cNvPr>
          <p:cNvSpPr txBox="1"/>
          <p:nvPr/>
        </p:nvSpPr>
        <p:spPr>
          <a:xfrm>
            <a:off x="4764398" y="5782825"/>
            <a:ext cx="1871133" cy="369332"/>
          </a:xfrm>
          <a:prstGeom prst="rect">
            <a:avLst/>
          </a:prstGeom>
          <a:noFill/>
        </p:spPr>
        <p:txBody>
          <a:bodyPr wrap="square" rtlCol="0">
            <a:spAutoFit/>
          </a:bodyPr>
          <a:lstStyle/>
          <a:p>
            <a:r>
              <a:rPr lang="en-US"/>
              <a:t>[1]</a:t>
            </a:r>
          </a:p>
        </p:txBody>
      </p:sp>
      <p:sp>
        <p:nvSpPr>
          <p:cNvPr id="7" name="TextBox 6">
            <a:extLst>
              <a:ext uri="{FF2B5EF4-FFF2-40B4-BE49-F238E27FC236}">
                <a16:creationId xmlns:a16="http://schemas.microsoft.com/office/drawing/2014/main" id="{4DC6A29E-3007-494C-8F76-B9CF6CF3EE21}"/>
              </a:ext>
            </a:extLst>
          </p:cNvPr>
          <p:cNvSpPr txBox="1"/>
          <p:nvPr/>
        </p:nvSpPr>
        <p:spPr>
          <a:xfrm>
            <a:off x="9859189" y="6385023"/>
            <a:ext cx="126836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cs typeface="Calibri"/>
              </a:rPr>
              <a:t>John Satterla</a:t>
            </a:r>
          </a:p>
        </p:txBody>
      </p:sp>
      <p:cxnSp>
        <p:nvCxnSpPr>
          <p:cNvPr id="9" name="Straight Arrow Connector 8">
            <a:extLst>
              <a:ext uri="{FF2B5EF4-FFF2-40B4-BE49-F238E27FC236}">
                <a16:creationId xmlns:a16="http://schemas.microsoft.com/office/drawing/2014/main" id="{42E5051D-55A7-498E-A9CA-3E18934B6E3F}"/>
              </a:ext>
            </a:extLst>
          </p:cNvPr>
          <p:cNvCxnSpPr/>
          <p:nvPr/>
        </p:nvCxnSpPr>
        <p:spPr>
          <a:xfrm flipH="1">
            <a:off x="2095354" y="4127062"/>
            <a:ext cx="1754936" cy="121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C46BAAE-3864-4F7F-B5BE-831183A792A8}"/>
              </a:ext>
            </a:extLst>
          </p:cNvPr>
          <p:cNvSpPr txBox="1"/>
          <p:nvPr/>
        </p:nvSpPr>
        <p:spPr>
          <a:xfrm>
            <a:off x="3548409" y="4128523"/>
            <a:ext cx="2065867" cy="307777"/>
          </a:xfrm>
          <a:prstGeom prst="rect">
            <a:avLst/>
          </a:prstGeom>
          <a:noFill/>
        </p:spPr>
        <p:txBody>
          <a:bodyPr wrap="square" rtlCol="0" anchor="t">
            <a:spAutoFit/>
          </a:bodyPr>
          <a:lstStyle/>
          <a:p>
            <a:r>
              <a:rPr lang="en-US" sz="1400" dirty="0" err="1"/>
              <a:t>ToF</a:t>
            </a:r>
            <a:r>
              <a:rPr lang="en-US" sz="1400" dirty="0"/>
              <a:t> Responder</a:t>
            </a:r>
          </a:p>
        </p:txBody>
      </p:sp>
      <p:sp>
        <p:nvSpPr>
          <p:cNvPr id="11" name="TextBox 10">
            <a:extLst>
              <a:ext uri="{FF2B5EF4-FFF2-40B4-BE49-F238E27FC236}">
                <a16:creationId xmlns:a16="http://schemas.microsoft.com/office/drawing/2014/main" id="{6DA437E2-FDE1-42BA-8473-F3AA05386587}"/>
              </a:ext>
            </a:extLst>
          </p:cNvPr>
          <p:cNvSpPr txBox="1"/>
          <p:nvPr/>
        </p:nvSpPr>
        <p:spPr>
          <a:xfrm>
            <a:off x="4695788" y="4832582"/>
            <a:ext cx="1444006" cy="307777"/>
          </a:xfrm>
          <a:prstGeom prst="rect">
            <a:avLst/>
          </a:prstGeom>
          <a:noFill/>
        </p:spPr>
        <p:txBody>
          <a:bodyPr wrap="square" rtlCol="0" anchor="t">
            <a:spAutoFit/>
          </a:bodyPr>
          <a:lstStyle/>
          <a:p>
            <a:r>
              <a:rPr lang="en-US" sz="1400" dirty="0" err="1">
                <a:cs typeface="Calibri"/>
              </a:rPr>
              <a:t>ToF</a:t>
            </a:r>
            <a:r>
              <a:rPr lang="en-US" sz="1400" dirty="0">
                <a:cs typeface="Calibri"/>
              </a:rPr>
              <a:t> Initiator</a:t>
            </a:r>
            <a:endParaRPr lang="en-US" sz="1400" dirty="0"/>
          </a:p>
        </p:txBody>
      </p:sp>
      <p:cxnSp>
        <p:nvCxnSpPr>
          <p:cNvPr id="16" name="Straight Arrow Connector 15">
            <a:extLst>
              <a:ext uri="{FF2B5EF4-FFF2-40B4-BE49-F238E27FC236}">
                <a16:creationId xmlns:a16="http://schemas.microsoft.com/office/drawing/2014/main" id="{FBF52E88-9400-44CE-B482-CA7E8C1841D9}"/>
              </a:ext>
            </a:extLst>
          </p:cNvPr>
          <p:cNvCxnSpPr>
            <a:cxnSpLocks/>
          </p:cNvCxnSpPr>
          <p:nvPr/>
        </p:nvCxnSpPr>
        <p:spPr>
          <a:xfrm flipH="1">
            <a:off x="4563771" y="5244646"/>
            <a:ext cx="795864"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12" descr="A screenshot of a cell phone&#10;&#10;Description generated with very high confidence">
            <a:extLst>
              <a:ext uri="{FF2B5EF4-FFF2-40B4-BE49-F238E27FC236}">
                <a16:creationId xmlns:a16="http://schemas.microsoft.com/office/drawing/2014/main" id="{BB84B9E7-18C3-4A18-8E5C-9952D95B24A7}"/>
              </a:ext>
            </a:extLst>
          </p:cNvPr>
          <p:cNvPicPr>
            <a:picLocks noChangeAspect="1"/>
          </p:cNvPicPr>
          <p:nvPr/>
        </p:nvPicPr>
        <p:blipFill>
          <a:blip r:embed="rId3"/>
          <a:stretch>
            <a:fillRect/>
          </a:stretch>
        </p:blipFill>
        <p:spPr>
          <a:xfrm>
            <a:off x="6160815" y="3942092"/>
            <a:ext cx="4810233" cy="2424711"/>
          </a:xfrm>
          <a:prstGeom prst="rect">
            <a:avLst/>
          </a:prstGeom>
        </p:spPr>
      </p:pic>
    </p:spTree>
    <p:extLst>
      <p:ext uri="{BB962C8B-B14F-4D97-AF65-F5344CB8AC3E}">
        <p14:creationId xmlns:p14="http://schemas.microsoft.com/office/powerpoint/2010/main" val="2937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A2A7-A8BE-4F41-9A29-1B5C143845B3}"/>
              </a:ext>
            </a:extLst>
          </p:cNvPr>
          <p:cNvSpPr>
            <a:spLocks noGrp="1"/>
          </p:cNvSpPr>
          <p:nvPr>
            <p:ph type="title"/>
          </p:nvPr>
        </p:nvSpPr>
        <p:spPr/>
        <p:txBody>
          <a:bodyPr/>
          <a:lstStyle/>
          <a:p>
            <a:r>
              <a:rPr lang="en-US" dirty="0"/>
              <a:t>BLE </a:t>
            </a:r>
            <a:r>
              <a:rPr lang="en-US" dirty="0" err="1"/>
              <a:t>ToF</a:t>
            </a:r>
            <a:r>
              <a:rPr lang="en-US" dirty="0"/>
              <a:t> – Further Testing</a:t>
            </a:r>
          </a:p>
        </p:txBody>
      </p:sp>
      <p:sp>
        <p:nvSpPr>
          <p:cNvPr id="3" name="Content Placeholder 2">
            <a:extLst>
              <a:ext uri="{FF2B5EF4-FFF2-40B4-BE49-F238E27FC236}">
                <a16:creationId xmlns:a16="http://schemas.microsoft.com/office/drawing/2014/main" id="{CA03E053-D0AE-40A8-B8A8-C23CAA01DB40}"/>
              </a:ext>
            </a:extLst>
          </p:cNvPr>
          <p:cNvSpPr>
            <a:spLocks noGrp="1"/>
          </p:cNvSpPr>
          <p:nvPr>
            <p:ph idx="1"/>
          </p:nvPr>
        </p:nvSpPr>
        <p:spPr/>
        <p:txBody>
          <a:bodyPr/>
          <a:lstStyle/>
          <a:p>
            <a:r>
              <a:rPr lang="en-US" dirty="0"/>
              <a:t>Testing was done to see if interference was cause of problem with location returning negative values</a:t>
            </a:r>
          </a:p>
          <a:p>
            <a:r>
              <a:rPr lang="en-US" dirty="0"/>
              <a:t>Testing was to no success after testing in environment with limited 2.4GHz interference, although it did seem better than basement lab</a:t>
            </a:r>
          </a:p>
          <a:p>
            <a:r>
              <a:rPr lang="en-US" dirty="0"/>
              <a:t>In contact with TI on how to improve performance, was directed to some optimization tools in the software that will be tested this week</a:t>
            </a:r>
          </a:p>
          <a:p>
            <a:endParaRPr lang="en-US" dirty="0"/>
          </a:p>
        </p:txBody>
      </p:sp>
      <p:sp>
        <p:nvSpPr>
          <p:cNvPr id="4" name="Slide Number Placeholder 3">
            <a:extLst>
              <a:ext uri="{FF2B5EF4-FFF2-40B4-BE49-F238E27FC236}">
                <a16:creationId xmlns:a16="http://schemas.microsoft.com/office/drawing/2014/main" id="{D2B5C17D-918C-4B00-A2AF-09CA7D29BDB4}"/>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5" name="TextBox 4">
            <a:extLst>
              <a:ext uri="{FF2B5EF4-FFF2-40B4-BE49-F238E27FC236}">
                <a16:creationId xmlns:a16="http://schemas.microsoft.com/office/drawing/2014/main" id="{AD67851A-3860-419E-AC85-9ED5021EFC3C}"/>
              </a:ext>
            </a:extLst>
          </p:cNvPr>
          <p:cNvSpPr txBox="1"/>
          <p:nvPr/>
        </p:nvSpPr>
        <p:spPr>
          <a:xfrm>
            <a:off x="9859189" y="6385023"/>
            <a:ext cx="126836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cs typeface="Calibri"/>
              </a:rPr>
              <a:t>John Satterla</a:t>
            </a:r>
          </a:p>
        </p:txBody>
      </p:sp>
    </p:spTree>
    <p:extLst>
      <p:ext uri="{BB962C8B-B14F-4D97-AF65-F5344CB8AC3E}">
        <p14:creationId xmlns:p14="http://schemas.microsoft.com/office/powerpoint/2010/main" val="176357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A2A7-A8BE-4F41-9A29-1B5C143845B3}"/>
              </a:ext>
            </a:extLst>
          </p:cNvPr>
          <p:cNvSpPr>
            <a:spLocks noGrp="1"/>
          </p:cNvSpPr>
          <p:nvPr>
            <p:ph type="title"/>
          </p:nvPr>
        </p:nvSpPr>
        <p:spPr/>
        <p:txBody>
          <a:bodyPr/>
          <a:lstStyle/>
          <a:p>
            <a:r>
              <a:rPr lang="en-US" dirty="0"/>
              <a:t>BLE </a:t>
            </a:r>
            <a:r>
              <a:rPr lang="en-US" dirty="0" err="1"/>
              <a:t>ToF</a:t>
            </a:r>
            <a:r>
              <a:rPr lang="en-US" dirty="0"/>
              <a:t> – Further Testing</a:t>
            </a:r>
          </a:p>
        </p:txBody>
      </p:sp>
      <p:sp>
        <p:nvSpPr>
          <p:cNvPr id="4" name="Slide Number Placeholder 3">
            <a:extLst>
              <a:ext uri="{FF2B5EF4-FFF2-40B4-BE49-F238E27FC236}">
                <a16:creationId xmlns:a16="http://schemas.microsoft.com/office/drawing/2014/main" id="{D2B5C17D-918C-4B00-A2AF-09CA7D29BDB4}"/>
              </a:ext>
            </a:extLst>
          </p:cNvPr>
          <p:cNvSpPr>
            <a:spLocks noGrp="1"/>
          </p:cNvSpPr>
          <p:nvPr>
            <p:ph type="sldNum" sz="quarter" idx="12"/>
          </p:nvPr>
        </p:nvSpPr>
        <p:spPr/>
        <p:txBody>
          <a:bodyPr/>
          <a:lstStyle/>
          <a:p>
            <a:fld id="{330EA680-D336-4FF7-8B7A-9848BB0A1C32}" type="slidenum">
              <a:rPr lang="en-US" smtClean="0"/>
              <a:t>7</a:t>
            </a:fld>
            <a:endParaRPr lang="en-US" dirty="0"/>
          </a:p>
        </p:txBody>
      </p:sp>
      <p:pic>
        <p:nvPicPr>
          <p:cNvPr id="7" name="Picture 6">
            <a:extLst>
              <a:ext uri="{FF2B5EF4-FFF2-40B4-BE49-F238E27FC236}">
                <a16:creationId xmlns:a16="http://schemas.microsoft.com/office/drawing/2014/main" id="{28F6EA03-A7DE-4F25-80AD-DC58D547A14A}"/>
              </a:ext>
            </a:extLst>
          </p:cNvPr>
          <p:cNvPicPr>
            <a:picLocks noChangeAspect="1"/>
          </p:cNvPicPr>
          <p:nvPr/>
        </p:nvPicPr>
        <p:blipFill>
          <a:blip r:embed="rId2"/>
          <a:stretch>
            <a:fillRect/>
          </a:stretch>
        </p:blipFill>
        <p:spPr>
          <a:xfrm>
            <a:off x="2095941" y="1690688"/>
            <a:ext cx="6867525" cy="3076575"/>
          </a:xfrm>
          <a:prstGeom prst="rect">
            <a:avLst/>
          </a:prstGeom>
        </p:spPr>
      </p:pic>
      <p:sp>
        <p:nvSpPr>
          <p:cNvPr id="8" name="TextBox 7">
            <a:extLst>
              <a:ext uri="{FF2B5EF4-FFF2-40B4-BE49-F238E27FC236}">
                <a16:creationId xmlns:a16="http://schemas.microsoft.com/office/drawing/2014/main" id="{2A2CC693-5856-4B30-BF31-60E56E3481EC}"/>
              </a:ext>
            </a:extLst>
          </p:cNvPr>
          <p:cNvSpPr txBox="1"/>
          <p:nvPr/>
        </p:nvSpPr>
        <p:spPr>
          <a:xfrm>
            <a:off x="2707574" y="5177642"/>
            <a:ext cx="5688281" cy="923330"/>
          </a:xfrm>
          <a:prstGeom prst="rect">
            <a:avLst/>
          </a:prstGeom>
          <a:noFill/>
        </p:spPr>
        <p:txBody>
          <a:bodyPr wrap="square" rtlCol="0">
            <a:spAutoFit/>
          </a:bodyPr>
          <a:lstStyle/>
          <a:p>
            <a:r>
              <a:rPr lang="en-US" dirty="0"/>
              <a:t>Going to try and increase the number of </a:t>
            </a:r>
            <a:r>
              <a:rPr lang="en-US" dirty="0" err="1"/>
              <a:t>syncwords</a:t>
            </a:r>
            <a:r>
              <a:rPr lang="en-US" dirty="0"/>
              <a:t>, which serve as almost ‘ACKs’ that sync each </a:t>
            </a:r>
            <a:r>
              <a:rPr lang="en-US" dirty="0" err="1"/>
              <a:t>ToF</a:t>
            </a:r>
            <a:r>
              <a:rPr lang="en-US" dirty="0"/>
              <a:t> flight packet with each other </a:t>
            </a:r>
          </a:p>
        </p:txBody>
      </p:sp>
      <p:sp>
        <p:nvSpPr>
          <p:cNvPr id="9" name="TextBox 8">
            <a:extLst>
              <a:ext uri="{FF2B5EF4-FFF2-40B4-BE49-F238E27FC236}">
                <a16:creationId xmlns:a16="http://schemas.microsoft.com/office/drawing/2014/main" id="{7CCCBC45-53C0-41EA-A563-9AAC4127C9C9}"/>
              </a:ext>
            </a:extLst>
          </p:cNvPr>
          <p:cNvSpPr txBox="1"/>
          <p:nvPr/>
        </p:nvSpPr>
        <p:spPr>
          <a:xfrm>
            <a:off x="8728364" y="4767263"/>
            <a:ext cx="665018" cy="369332"/>
          </a:xfrm>
          <a:prstGeom prst="rect">
            <a:avLst/>
          </a:prstGeom>
          <a:noFill/>
        </p:spPr>
        <p:txBody>
          <a:bodyPr wrap="square" rtlCol="0">
            <a:spAutoFit/>
          </a:bodyPr>
          <a:lstStyle/>
          <a:p>
            <a:r>
              <a:rPr lang="en-US" dirty="0"/>
              <a:t>[2]</a:t>
            </a:r>
          </a:p>
        </p:txBody>
      </p:sp>
      <p:sp>
        <p:nvSpPr>
          <p:cNvPr id="10" name="TextBox 9">
            <a:extLst>
              <a:ext uri="{FF2B5EF4-FFF2-40B4-BE49-F238E27FC236}">
                <a16:creationId xmlns:a16="http://schemas.microsoft.com/office/drawing/2014/main" id="{60EA5BE7-B1A4-4BD3-B182-6351E375A571}"/>
              </a:ext>
            </a:extLst>
          </p:cNvPr>
          <p:cNvSpPr txBox="1"/>
          <p:nvPr/>
        </p:nvSpPr>
        <p:spPr>
          <a:xfrm>
            <a:off x="9859189" y="6385023"/>
            <a:ext cx="126836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cs typeface="Calibri"/>
              </a:rPr>
              <a:t>John Satterla</a:t>
            </a:r>
          </a:p>
        </p:txBody>
      </p:sp>
    </p:spTree>
    <p:extLst>
      <p:ext uri="{BB962C8B-B14F-4D97-AF65-F5344CB8AC3E}">
        <p14:creationId xmlns:p14="http://schemas.microsoft.com/office/powerpoint/2010/main" val="4169442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5CB6-EAA5-41E9-8997-13925E26C303}"/>
              </a:ext>
            </a:extLst>
          </p:cNvPr>
          <p:cNvSpPr>
            <a:spLocks noGrp="1"/>
          </p:cNvSpPr>
          <p:nvPr>
            <p:ph type="title"/>
          </p:nvPr>
        </p:nvSpPr>
        <p:spPr/>
        <p:txBody>
          <a:bodyPr/>
          <a:lstStyle/>
          <a:p>
            <a:r>
              <a:rPr lang="en-US">
                <a:cs typeface="Calibri Light"/>
              </a:rPr>
              <a:t>Changing Software</a:t>
            </a:r>
            <a:endParaRPr lang="en-US"/>
          </a:p>
        </p:txBody>
      </p:sp>
      <p:sp>
        <p:nvSpPr>
          <p:cNvPr id="3" name="Content Placeholder 2">
            <a:extLst>
              <a:ext uri="{FF2B5EF4-FFF2-40B4-BE49-F238E27FC236}">
                <a16:creationId xmlns:a16="http://schemas.microsoft.com/office/drawing/2014/main" id="{75C5C17C-F54B-473E-8CAA-905C3D5FAB36}"/>
              </a:ext>
            </a:extLst>
          </p:cNvPr>
          <p:cNvSpPr>
            <a:spLocks noGrp="1"/>
          </p:cNvSpPr>
          <p:nvPr>
            <p:ph idx="1"/>
          </p:nvPr>
        </p:nvSpPr>
        <p:spPr/>
        <p:txBody>
          <a:bodyPr vert="horz" lIns="91440" tIns="45720" rIns="91440" bIns="45720" rtlCol="0" anchor="t">
            <a:normAutofit/>
          </a:bodyPr>
          <a:lstStyle/>
          <a:p>
            <a:r>
              <a:rPr lang="en-US">
                <a:cs typeface="Calibri"/>
              </a:rPr>
              <a:t>Using Code Composer Studio in conjunction with launchpad is far too slow to accurately graph data every 2 </a:t>
            </a:r>
            <a:r>
              <a:rPr lang="en-US" err="1">
                <a:cs typeface="Calibri"/>
              </a:rPr>
              <a:t>ms</a:t>
            </a:r>
            <a:r>
              <a:rPr lang="en-US">
                <a:cs typeface="Calibri"/>
              </a:rPr>
              <a:t> for EKG readings</a:t>
            </a:r>
          </a:p>
          <a:p>
            <a:endParaRPr lang="en-US">
              <a:cs typeface="Calibri"/>
            </a:endParaRPr>
          </a:p>
          <a:p>
            <a:r>
              <a:rPr lang="en-US">
                <a:cs typeface="Calibri"/>
              </a:rPr>
              <a:t>To fix this, research into using Python along with UART communication via </a:t>
            </a:r>
            <a:r>
              <a:rPr lang="en-US" err="1">
                <a:cs typeface="Calibri"/>
              </a:rPr>
              <a:t>BlueSMiRF</a:t>
            </a:r>
            <a:r>
              <a:rPr lang="en-US">
                <a:cs typeface="Calibri"/>
              </a:rPr>
              <a:t> is underway</a:t>
            </a:r>
          </a:p>
          <a:p>
            <a:endParaRPr lang="en-US">
              <a:cs typeface="Calibri"/>
            </a:endParaRPr>
          </a:p>
          <a:p>
            <a:r>
              <a:rPr lang="en-US">
                <a:cs typeface="Calibri"/>
              </a:rPr>
              <a:t>Microcontroller will still be coded in Code Composer Studio, however receiving data and graphing it will be done through Python</a:t>
            </a:r>
          </a:p>
        </p:txBody>
      </p:sp>
      <p:sp>
        <p:nvSpPr>
          <p:cNvPr id="4" name="Slide Number Placeholder 3">
            <a:extLst>
              <a:ext uri="{FF2B5EF4-FFF2-40B4-BE49-F238E27FC236}">
                <a16:creationId xmlns:a16="http://schemas.microsoft.com/office/drawing/2014/main" id="{B4B98CF2-FF6A-4E96-B29E-1D25578F185E}"/>
              </a:ext>
            </a:extLst>
          </p:cNvPr>
          <p:cNvSpPr>
            <a:spLocks noGrp="1"/>
          </p:cNvSpPr>
          <p:nvPr>
            <p:ph type="sldNum" sz="quarter" idx="12"/>
          </p:nvPr>
        </p:nvSpPr>
        <p:spPr/>
        <p:txBody>
          <a:bodyPr/>
          <a:lstStyle/>
          <a:p>
            <a:r>
              <a:rPr lang="en-US"/>
              <a:t>Zachary </a:t>
            </a:r>
            <a:r>
              <a:rPr lang="en-US" err="1"/>
              <a:t>Eakerns</a:t>
            </a:r>
            <a:r>
              <a:rPr lang="en-US"/>
              <a:t> </a:t>
            </a:r>
            <a:fld id="{330EA680-D336-4FF7-8B7A-9848BB0A1C32}" type="slidenum">
              <a:rPr lang="en-US" smtClean="0"/>
              <a:t>8</a:t>
            </a:fld>
            <a:endParaRPr lang="en-US"/>
          </a:p>
        </p:txBody>
      </p:sp>
    </p:spTree>
    <p:extLst>
      <p:ext uri="{BB962C8B-B14F-4D97-AF65-F5344CB8AC3E}">
        <p14:creationId xmlns:p14="http://schemas.microsoft.com/office/powerpoint/2010/main" val="2835244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453E-A51F-4491-8CE4-47C20C8743DE}"/>
              </a:ext>
            </a:extLst>
          </p:cNvPr>
          <p:cNvSpPr>
            <a:spLocks noGrp="1"/>
          </p:cNvSpPr>
          <p:nvPr>
            <p:ph type="title"/>
          </p:nvPr>
        </p:nvSpPr>
        <p:spPr/>
        <p:txBody>
          <a:bodyPr/>
          <a:lstStyle/>
          <a:p>
            <a:r>
              <a:rPr lang="en-US">
                <a:cs typeface="Calibri Light"/>
              </a:rPr>
              <a:t>Python</a:t>
            </a:r>
            <a:endParaRPr lang="en-US"/>
          </a:p>
        </p:txBody>
      </p:sp>
      <p:sp>
        <p:nvSpPr>
          <p:cNvPr id="3" name="Content Placeholder 2">
            <a:extLst>
              <a:ext uri="{FF2B5EF4-FFF2-40B4-BE49-F238E27FC236}">
                <a16:creationId xmlns:a16="http://schemas.microsoft.com/office/drawing/2014/main" id="{F77CBE09-0FFD-4C88-92AB-47B7F2BBF34F}"/>
              </a:ext>
            </a:extLst>
          </p:cNvPr>
          <p:cNvSpPr>
            <a:spLocks noGrp="1"/>
          </p:cNvSpPr>
          <p:nvPr>
            <p:ph idx="1"/>
          </p:nvPr>
        </p:nvSpPr>
        <p:spPr/>
        <p:txBody>
          <a:bodyPr vert="horz" lIns="91440" tIns="45720" rIns="91440" bIns="45720" rtlCol="0" anchor="t">
            <a:normAutofit/>
          </a:bodyPr>
          <a:lstStyle/>
          <a:p>
            <a:r>
              <a:rPr lang="en-US" dirty="0">
                <a:cs typeface="Calibri"/>
              </a:rPr>
              <a:t>Data can be graphed quickly in Python by using the matplotlib library </a:t>
            </a:r>
          </a:p>
          <a:p>
            <a:endParaRPr lang="en-US" dirty="0">
              <a:cs typeface="Calibri"/>
            </a:endParaRPr>
          </a:p>
          <a:p>
            <a:r>
              <a:rPr lang="en-US" dirty="0">
                <a:cs typeface="Calibri"/>
              </a:rPr>
              <a:t>Python will store the data received by the </a:t>
            </a:r>
            <a:r>
              <a:rPr lang="en-US" dirty="0" err="1">
                <a:cs typeface="Calibri"/>
              </a:rPr>
              <a:t>BlueSMiRF</a:t>
            </a:r>
            <a:r>
              <a:rPr lang="en-US" dirty="0">
                <a:cs typeface="Calibri"/>
              </a:rPr>
              <a:t> [1] into a vector and then graph the value</a:t>
            </a:r>
          </a:p>
          <a:p>
            <a:endParaRPr lang="en-US" dirty="0">
              <a:cs typeface="Calibri"/>
            </a:endParaRPr>
          </a:p>
          <a:p>
            <a:r>
              <a:rPr lang="en-US" dirty="0">
                <a:cs typeface="Calibri"/>
              </a:rPr>
              <a:t>Things to be mindful of include making sure baud rate of both the communication method and the microcontroller are sufficient, and that vector can delete past values incase the machine is left on for a long amount of time</a:t>
            </a:r>
          </a:p>
        </p:txBody>
      </p:sp>
      <p:sp>
        <p:nvSpPr>
          <p:cNvPr id="4" name="Slide Number Placeholder 3">
            <a:extLst>
              <a:ext uri="{FF2B5EF4-FFF2-40B4-BE49-F238E27FC236}">
                <a16:creationId xmlns:a16="http://schemas.microsoft.com/office/drawing/2014/main" id="{6B64E4A6-825E-41CA-BC52-34138346C9DE}"/>
              </a:ext>
            </a:extLst>
          </p:cNvPr>
          <p:cNvSpPr>
            <a:spLocks noGrp="1"/>
          </p:cNvSpPr>
          <p:nvPr>
            <p:ph type="sldNum" sz="quarter" idx="12"/>
          </p:nvPr>
        </p:nvSpPr>
        <p:spPr/>
        <p:txBody>
          <a:bodyPr/>
          <a:lstStyle/>
          <a:p>
            <a:r>
              <a:rPr lang="en-US"/>
              <a:t>Zachary </a:t>
            </a:r>
            <a:r>
              <a:rPr lang="en-US" err="1"/>
              <a:t>Eakerns</a:t>
            </a:r>
            <a:r>
              <a:rPr lang="en-US"/>
              <a:t> </a:t>
            </a:r>
            <a:fld id="{330EA680-D336-4FF7-8B7A-9848BB0A1C32}" type="slidenum">
              <a:rPr lang="en-US" smtClean="0"/>
              <a:t>9</a:t>
            </a:fld>
            <a:endParaRPr lang="en-US"/>
          </a:p>
        </p:txBody>
      </p:sp>
    </p:spTree>
    <p:extLst>
      <p:ext uri="{BB962C8B-B14F-4D97-AF65-F5344CB8AC3E}">
        <p14:creationId xmlns:p14="http://schemas.microsoft.com/office/powerpoint/2010/main" val="9793658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B22A1172885C42B4C17DDA9CF5B338" ma:contentTypeVersion="5" ma:contentTypeDescription="Create a new document." ma:contentTypeScope="" ma:versionID="629f80d9a8581f379ff066b58528b564">
  <xsd:schema xmlns:xsd="http://www.w3.org/2001/XMLSchema" xmlns:xs="http://www.w3.org/2001/XMLSchema" xmlns:p="http://schemas.microsoft.com/office/2006/metadata/properties" xmlns:ns2="a3d155d2-d32a-44a7-9afe-bbea3de853a7" xmlns:ns3="f75ba893-ee13-47ce-83cc-19c595ba784b" targetNamespace="http://schemas.microsoft.com/office/2006/metadata/properties" ma:root="true" ma:fieldsID="29670cef0780f2ed14e7a3774b3c37a1" ns2:_="" ns3:_="">
    <xsd:import namespace="a3d155d2-d32a-44a7-9afe-bbea3de853a7"/>
    <xsd:import namespace="f75ba893-ee13-47ce-83cc-19c595ba784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d155d2-d32a-44a7-9afe-bbea3de853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5ba893-ee13-47ce-83cc-19c595ba784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6D12DC-D090-464C-8C23-7F07ACEFE460}"/>
</file>

<file path=customXml/itemProps2.xml><?xml version="1.0" encoding="utf-8"?>
<ds:datastoreItem xmlns:ds="http://schemas.openxmlformats.org/officeDocument/2006/customXml" ds:itemID="{5721AD36-668B-4F1F-8CA8-FB2B965F8FA2}">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75ba893-ee13-47ce-83cc-19c595ba784b"/>
    <ds:schemaRef ds:uri="a3d155d2-d32a-44a7-9afe-bbea3de853a7"/>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15A3DB13-E080-4F66-938E-D2EE787449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904</Words>
  <Application>Microsoft Office PowerPoint</Application>
  <PresentationFormat>Widescreen</PresentationFormat>
  <Paragraphs>170</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SMART Home</vt:lpstr>
      <vt:lpstr>Last Week's Deliverables</vt:lpstr>
      <vt:lpstr>System Overview</vt:lpstr>
      <vt:lpstr>Tracking Location of the Patient Monitor </vt:lpstr>
      <vt:lpstr>Bluetooth Time of Flight </vt:lpstr>
      <vt:lpstr>BLE ToF – Further Testing</vt:lpstr>
      <vt:lpstr>BLE ToF – Further Testing</vt:lpstr>
      <vt:lpstr>Changing Software</vt:lpstr>
      <vt:lpstr>Python</vt:lpstr>
      <vt:lpstr>Matplotlib</vt:lpstr>
      <vt:lpstr>Instability In Circuitry</vt:lpstr>
      <vt:lpstr>PowerPoint Presentation</vt:lpstr>
      <vt:lpstr>PowerPoint Presentation</vt:lpstr>
      <vt:lpstr>PowerPoint Presentation</vt:lpstr>
      <vt:lpstr>PowerPoint Presentation</vt:lpstr>
      <vt:lpstr>PowerPoint Presentation</vt:lpstr>
      <vt:lpstr>PowerPoint Presentation</vt:lpstr>
      <vt:lpstr>Cepstrum</vt:lpstr>
      <vt:lpstr>PowerPoint Presentation</vt:lpstr>
      <vt:lpstr>Voice Recognition Methods</vt:lpstr>
      <vt:lpstr>Update on Face Recognition and Hardware</vt:lpstr>
      <vt:lpstr>Gantt Chart</vt:lpstr>
      <vt:lpstr>Gantt Chart</vt:lpstr>
      <vt:lpstr>Budget</vt:lpstr>
      <vt:lpstr>Material Cost</vt:lpstr>
      <vt:lpstr>Next Week's Deliverables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Satterla, John</cp:lastModifiedBy>
  <cp:revision>181</cp:revision>
  <dcterms:created xsi:type="dcterms:W3CDTF">2013-07-15T20:26:40Z</dcterms:created>
  <dcterms:modified xsi:type="dcterms:W3CDTF">2018-12-01T12:14:17Z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0x010100B1B22A1172885C42B4C17DDA9CF5B338</vt:lpwstr>
  </property>
</Properties>
</file>