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5"/>
  </p:notesMasterIdLst>
  <p:sldIdLst>
    <p:sldId id="256" r:id="rId5"/>
    <p:sldId id="258" r:id="rId6"/>
    <p:sldId id="288" r:id="rId7"/>
    <p:sldId id="289" r:id="rId8"/>
    <p:sldId id="298" r:id="rId9"/>
    <p:sldId id="309" r:id="rId10"/>
    <p:sldId id="310" r:id="rId11"/>
    <p:sldId id="259" r:id="rId12"/>
    <p:sldId id="318" r:id="rId13"/>
    <p:sldId id="319" r:id="rId14"/>
    <p:sldId id="321" r:id="rId15"/>
    <p:sldId id="322" r:id="rId16"/>
    <p:sldId id="317" r:id="rId17"/>
    <p:sldId id="260" r:id="rId18"/>
    <p:sldId id="286" r:id="rId19"/>
    <p:sldId id="311" r:id="rId20"/>
    <p:sldId id="266" r:id="rId21"/>
    <p:sldId id="267" r:id="rId22"/>
    <p:sldId id="300" r:id="rId23"/>
    <p:sldId id="301" r:id="rId24"/>
    <p:sldId id="303" r:id="rId25"/>
    <p:sldId id="306" r:id="rId26"/>
    <p:sldId id="302" r:id="rId27"/>
    <p:sldId id="304" r:id="rId28"/>
    <p:sldId id="313" r:id="rId29"/>
    <p:sldId id="312" r:id="rId30"/>
    <p:sldId id="274" r:id="rId31"/>
    <p:sldId id="320" r:id="rId32"/>
    <p:sldId id="315" r:id="rId33"/>
    <p:sldId id="323" r:id="rId34"/>
    <p:sldId id="324" r:id="rId35"/>
    <p:sldId id="325" r:id="rId36"/>
    <p:sldId id="314" r:id="rId37"/>
    <p:sldId id="279" r:id="rId38"/>
    <p:sldId id="281" r:id="rId39"/>
    <p:sldId id="280" r:id="rId40"/>
    <p:sldId id="282" r:id="rId41"/>
    <p:sldId id="275" r:id="rId42"/>
    <p:sldId id="264"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FEFD6-DBC3-70AB-3A54-B2D70B981BF2}" v="54" dt="2018-10-31T04:01:43.203"/>
    <p1510:client id="{A2B47A91-B171-4625-A82C-80C7C0433367}" v="1088" dt="2018-10-31T04:55:06.943"/>
    <p1510:client id="{D919F915-D485-BF8F-4EA9-A6CEC941E8E6}" v="106" dt="2018-10-31T05:39:17.943"/>
    <p1510:client id="{0C8CD1FC-2488-DA86-14C4-148A8F5E9437}" v="7" dt="2018-10-31T05:54:36.559"/>
    <p1510:client id="{8256E1E8-81AD-45F8-ABF1-F262BD4E6BC4}" v="19" dt="2018-10-31T06:31:33.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lung, Zarka" userId="S::zarka.mcclung@ttu.edu::a7256411-3527-4684-8d99-fca6f9fffdc8" providerId="AD" clId="Web-{D919F915-D485-BF8F-4EA9-A6CEC941E8E6}"/>
    <pc:docChg chg="addSld delSld modSld sldOrd">
      <pc:chgData name="McClung, Zarka" userId="S::zarka.mcclung@ttu.edu::a7256411-3527-4684-8d99-fca6f9fffdc8" providerId="AD" clId="Web-{D919F915-D485-BF8F-4EA9-A6CEC941E8E6}" dt="2018-10-31T06:11:19.752" v="848" actId="14100"/>
      <pc:docMkLst>
        <pc:docMk/>
      </pc:docMkLst>
      <pc:sldChg chg="modSp">
        <pc:chgData name="McClung, Zarka" userId="S::zarka.mcclung@ttu.edu::a7256411-3527-4684-8d99-fca6f9fffdc8" providerId="AD" clId="Web-{D919F915-D485-BF8F-4EA9-A6CEC941E8E6}" dt="2018-10-31T05:41:26.365" v="572" actId="20577"/>
        <pc:sldMkLst>
          <pc:docMk/>
          <pc:sldMk cId="2051374978" sldId="274"/>
        </pc:sldMkLst>
        <pc:spChg chg="mod">
          <ac:chgData name="McClung, Zarka" userId="S::zarka.mcclung@ttu.edu::a7256411-3527-4684-8d99-fca6f9fffdc8" providerId="AD" clId="Web-{D919F915-D485-BF8F-4EA9-A6CEC941E8E6}" dt="2018-10-31T05:41:26.365" v="572" actId="20577"/>
          <ac:spMkLst>
            <pc:docMk/>
            <pc:sldMk cId="2051374978" sldId="274"/>
            <ac:spMk id="3" creationId="{3ACC1A70-FE64-4C9C-A5E1-27D8EE8679E8}"/>
          </ac:spMkLst>
        </pc:spChg>
      </pc:sldChg>
      <pc:sldChg chg="modSp">
        <pc:chgData name="McClung, Zarka" userId="S::zarka.mcclung@ttu.edu::a7256411-3527-4684-8d99-fca6f9fffdc8" providerId="AD" clId="Web-{D919F915-D485-BF8F-4EA9-A6CEC941E8E6}" dt="2018-10-31T06:04:55.276" v="846" actId="20577"/>
        <pc:sldMkLst>
          <pc:docMk/>
          <pc:sldMk cId="1220938954" sldId="275"/>
        </pc:sldMkLst>
        <pc:spChg chg="mod">
          <ac:chgData name="McClung, Zarka" userId="S::zarka.mcclung@ttu.edu::a7256411-3527-4684-8d99-fca6f9fffdc8" providerId="AD" clId="Web-{D919F915-D485-BF8F-4EA9-A6CEC941E8E6}" dt="2018-10-31T06:04:55.276" v="846" actId="20577"/>
          <ac:spMkLst>
            <pc:docMk/>
            <pc:sldMk cId="1220938954" sldId="275"/>
            <ac:spMk id="6" creationId="{7A5FF517-5D4B-4759-8BBF-CEB1DC25079A}"/>
          </ac:spMkLst>
        </pc:spChg>
      </pc:sldChg>
      <pc:sldChg chg="addSp delSp modSp ord">
        <pc:chgData name="McClung, Zarka" userId="S::zarka.mcclung@ttu.edu::a7256411-3527-4684-8d99-fca6f9fffdc8" providerId="AD" clId="Web-{D919F915-D485-BF8F-4EA9-A6CEC941E8E6}" dt="2018-10-31T05:31:18.921" v="425"/>
        <pc:sldMkLst>
          <pc:docMk/>
          <pc:sldMk cId="717134356" sldId="314"/>
        </pc:sldMkLst>
        <pc:spChg chg="mod">
          <ac:chgData name="McClung, Zarka" userId="S::zarka.mcclung@ttu.edu::a7256411-3527-4684-8d99-fca6f9fffdc8" providerId="AD" clId="Web-{D919F915-D485-BF8F-4EA9-A6CEC941E8E6}" dt="2018-10-31T04:15:41.921" v="137" actId="20577"/>
          <ac:spMkLst>
            <pc:docMk/>
            <pc:sldMk cId="717134356" sldId="314"/>
            <ac:spMk id="2" creationId="{E33E8051-0347-4ED6-A826-B8E673690B99}"/>
          </ac:spMkLst>
        </pc:spChg>
        <pc:spChg chg="mod">
          <ac:chgData name="McClung, Zarka" userId="S::zarka.mcclung@ttu.edu::a7256411-3527-4684-8d99-fca6f9fffdc8" providerId="AD" clId="Web-{D919F915-D485-BF8F-4EA9-A6CEC941E8E6}" dt="2018-10-31T04:15:19.764" v="132" actId="20577"/>
          <ac:spMkLst>
            <pc:docMk/>
            <pc:sldMk cId="717134356" sldId="314"/>
            <ac:spMk id="3" creationId="{3ACC1A70-FE64-4C9C-A5E1-27D8EE8679E8}"/>
          </ac:spMkLst>
        </pc:spChg>
        <pc:spChg chg="add mod">
          <ac:chgData name="McClung, Zarka" userId="S::zarka.mcclung@ttu.edu::a7256411-3527-4684-8d99-fca6f9fffdc8" providerId="AD" clId="Web-{D919F915-D485-BF8F-4EA9-A6CEC941E8E6}" dt="2018-10-31T05:29:26.592" v="413" actId="1076"/>
          <ac:spMkLst>
            <pc:docMk/>
            <pc:sldMk cId="717134356" sldId="314"/>
            <ac:spMk id="5" creationId="{F93580BD-A38D-4F0B-9F70-CD977DB2D24C}"/>
          </ac:spMkLst>
        </pc:spChg>
        <pc:picChg chg="del">
          <ac:chgData name="McClung, Zarka" userId="S::zarka.mcclung@ttu.edu::a7256411-3527-4684-8d99-fca6f9fffdc8" providerId="AD" clId="Web-{D919F915-D485-BF8F-4EA9-A6CEC941E8E6}" dt="2018-10-31T04:08:43.983" v="0"/>
          <ac:picMkLst>
            <pc:docMk/>
            <pc:sldMk cId="717134356" sldId="314"/>
            <ac:picMk id="5" creationId="{7BA605F3-1E53-46BD-A0EA-8DC0818E2E1E}"/>
          </ac:picMkLst>
        </pc:picChg>
        <pc:picChg chg="add del mod">
          <ac:chgData name="McClung, Zarka" userId="S::zarka.mcclung@ttu.edu::a7256411-3527-4684-8d99-fca6f9fffdc8" providerId="AD" clId="Web-{D919F915-D485-BF8F-4EA9-A6CEC941E8E6}" dt="2018-10-31T04:12:00.405" v="2"/>
          <ac:picMkLst>
            <pc:docMk/>
            <pc:sldMk cId="717134356" sldId="314"/>
            <ac:picMk id="6" creationId="{E267CECD-7CDD-410C-8E14-1C20D43CAE1D}"/>
          </ac:picMkLst>
        </pc:picChg>
        <pc:picChg chg="add mod">
          <ac:chgData name="McClung, Zarka" userId="S::zarka.mcclung@ttu.edu::a7256411-3527-4684-8d99-fca6f9fffdc8" providerId="AD" clId="Web-{D919F915-D485-BF8F-4EA9-A6CEC941E8E6}" dt="2018-10-31T04:13:19.061" v="19" actId="14100"/>
          <ac:picMkLst>
            <pc:docMk/>
            <pc:sldMk cId="717134356" sldId="314"/>
            <ac:picMk id="8" creationId="{71AA06A1-4836-44AA-92CE-7B68DDF81530}"/>
          </ac:picMkLst>
        </pc:picChg>
        <pc:picChg chg="add mod">
          <ac:chgData name="McClung, Zarka" userId="S::zarka.mcclung@ttu.edu::a7256411-3527-4684-8d99-fca6f9fffdc8" providerId="AD" clId="Web-{D919F915-D485-BF8F-4EA9-A6CEC941E8E6}" dt="2018-10-31T04:34:22.644" v="175" actId="1076"/>
          <ac:picMkLst>
            <pc:docMk/>
            <pc:sldMk cId="717134356" sldId="314"/>
            <ac:picMk id="10" creationId="{DA3BDCA6-1DFC-409E-A0BE-5047397261BE}"/>
          </ac:picMkLst>
        </pc:picChg>
        <pc:cxnChg chg="add mod">
          <ac:chgData name="McClung, Zarka" userId="S::zarka.mcclung@ttu.edu::a7256411-3527-4684-8d99-fca6f9fffdc8" providerId="AD" clId="Web-{D919F915-D485-BF8F-4EA9-A6CEC941E8E6}" dt="2018-10-31T05:30:47.030" v="424"/>
          <ac:cxnSpMkLst>
            <pc:docMk/>
            <pc:sldMk cId="717134356" sldId="314"/>
            <ac:cxnSpMk id="6" creationId="{E41E2928-7086-415E-BCB6-4D5A3F32CB9D}"/>
          </ac:cxnSpMkLst>
        </pc:cxnChg>
      </pc:sldChg>
      <pc:sldChg chg="addSp delSp modSp addAnim modAnim">
        <pc:chgData name="McClung, Zarka" userId="S::zarka.mcclung@ttu.edu::a7256411-3527-4684-8d99-fca6f9fffdc8" providerId="AD" clId="Web-{D919F915-D485-BF8F-4EA9-A6CEC941E8E6}" dt="2018-10-31T05:39:35.411" v="487" actId="14100"/>
        <pc:sldMkLst>
          <pc:docMk/>
          <pc:sldMk cId="1471199310" sldId="315"/>
        </pc:sldMkLst>
        <pc:spChg chg="del">
          <ac:chgData name="McClung, Zarka" userId="S::zarka.mcclung@ttu.edu::a7256411-3527-4684-8d99-fca6f9fffdc8" providerId="AD" clId="Web-{D919F915-D485-BF8F-4EA9-A6CEC941E8E6}" dt="2018-10-31T05:07:58.243" v="176"/>
          <ac:spMkLst>
            <pc:docMk/>
            <pc:sldMk cId="1471199310" sldId="315"/>
            <ac:spMk id="2" creationId="{E33E8051-0347-4ED6-A826-B8E673690B99}"/>
          </ac:spMkLst>
        </pc:spChg>
        <pc:spChg chg="del">
          <ac:chgData name="McClung, Zarka" userId="S::zarka.mcclung@ttu.edu::a7256411-3527-4684-8d99-fca6f9fffdc8" providerId="AD" clId="Web-{D919F915-D485-BF8F-4EA9-A6CEC941E8E6}" dt="2018-10-31T05:08:08.399" v="178"/>
          <ac:spMkLst>
            <pc:docMk/>
            <pc:sldMk cId="1471199310" sldId="315"/>
            <ac:spMk id="3" creationId="{3ACC1A70-FE64-4C9C-A5E1-27D8EE8679E8}"/>
          </ac:spMkLst>
        </pc:spChg>
        <pc:spChg chg="add del mod">
          <ac:chgData name="McClung, Zarka" userId="S::zarka.mcclung@ttu.edu::a7256411-3527-4684-8d99-fca6f9fffdc8" providerId="AD" clId="Web-{D919F915-D485-BF8F-4EA9-A6CEC941E8E6}" dt="2018-10-31T05:08:02.259" v="177"/>
          <ac:spMkLst>
            <pc:docMk/>
            <pc:sldMk cId="1471199310" sldId="315"/>
            <ac:spMk id="6" creationId="{49B89858-FF78-40C1-88C3-B1512F6ADFC9}"/>
          </ac:spMkLst>
        </pc:spChg>
        <pc:spChg chg="add del mod">
          <ac:chgData name="McClung, Zarka" userId="S::zarka.mcclung@ttu.edu::a7256411-3527-4684-8d99-fca6f9fffdc8" providerId="AD" clId="Web-{D919F915-D485-BF8F-4EA9-A6CEC941E8E6}" dt="2018-10-31T05:08:10.587" v="179"/>
          <ac:spMkLst>
            <pc:docMk/>
            <pc:sldMk cId="1471199310" sldId="315"/>
            <ac:spMk id="8" creationId="{0F7381DB-DDBB-4302-97F0-4ADEA8BB1B55}"/>
          </ac:spMkLst>
        </pc:spChg>
        <pc:spChg chg="add mod">
          <ac:chgData name="McClung, Zarka" userId="S::zarka.mcclung@ttu.edu::a7256411-3527-4684-8d99-fca6f9fffdc8" providerId="AD" clId="Web-{D919F915-D485-BF8F-4EA9-A6CEC941E8E6}" dt="2018-10-31T05:39:35.411" v="487" actId="14100"/>
          <ac:spMkLst>
            <pc:docMk/>
            <pc:sldMk cId="1471199310" sldId="315"/>
            <ac:spMk id="12" creationId="{C7AE341D-9EB5-438F-9349-F5D15521DDDA}"/>
          </ac:spMkLst>
        </pc:spChg>
        <pc:spChg chg="add mod">
          <ac:chgData name="McClung, Zarka" userId="S::zarka.mcclung@ttu.edu::a7256411-3527-4684-8d99-fca6f9fffdc8" providerId="AD" clId="Web-{D919F915-D485-BF8F-4EA9-A6CEC941E8E6}" dt="2018-10-31T05:10:09.962" v="206" actId="14100"/>
          <ac:spMkLst>
            <pc:docMk/>
            <pc:sldMk cId="1471199310" sldId="315"/>
            <ac:spMk id="14" creationId="{2A73725D-E52E-405A-A704-ED0FD41FBF80}"/>
          </ac:spMkLst>
        </pc:spChg>
        <pc:picChg chg="add mod ord">
          <ac:chgData name="McClung, Zarka" userId="S::zarka.mcclung@ttu.edu::a7256411-3527-4684-8d99-fca6f9fffdc8" providerId="AD" clId="Web-{D919F915-D485-BF8F-4EA9-A6CEC941E8E6}" dt="2018-10-31T05:08:55.540" v="203" actId="14100"/>
          <ac:picMkLst>
            <pc:docMk/>
            <pc:sldMk cId="1471199310" sldId="315"/>
            <ac:picMk id="9" creationId="{B02F7394-DB64-4D69-BDC1-5B0537D47DB4}"/>
          </ac:picMkLst>
        </pc:picChg>
      </pc:sldChg>
      <pc:sldChg chg="del">
        <pc:chgData name="McClung, Zarka" userId="S::zarka.mcclung@ttu.edu::a7256411-3527-4684-8d99-fca6f9fffdc8" providerId="AD" clId="Web-{D919F915-D485-BF8F-4EA9-A6CEC941E8E6}" dt="2018-10-31T05:54:28.113" v="735"/>
        <pc:sldMkLst>
          <pc:docMk/>
          <pc:sldMk cId="3681834692" sldId="316"/>
        </pc:sldMkLst>
      </pc:sldChg>
      <pc:sldChg chg="addSp delSp modSp add replId addAnim modAnim">
        <pc:chgData name="McClung, Zarka" userId="S::zarka.mcclung@ttu.edu::a7256411-3527-4684-8d99-fca6f9fffdc8" providerId="AD" clId="Web-{D919F915-D485-BF8F-4EA9-A6CEC941E8E6}" dt="2018-10-31T06:11:19.752" v="848" actId="14100"/>
        <pc:sldMkLst>
          <pc:docMk/>
          <pc:sldMk cId="557005300" sldId="320"/>
        </pc:sldMkLst>
        <pc:spChg chg="mod">
          <ac:chgData name="McClung, Zarka" userId="S::zarka.mcclung@ttu.edu::a7256411-3527-4684-8d99-fca6f9fffdc8" providerId="AD" clId="Web-{D919F915-D485-BF8F-4EA9-A6CEC941E8E6}" dt="2018-10-31T04:29:46.656" v="141" actId="14100"/>
          <ac:spMkLst>
            <pc:docMk/>
            <pc:sldMk cId="557005300" sldId="320"/>
            <ac:spMk id="2" creationId="{E33E8051-0347-4ED6-A826-B8E673690B99}"/>
          </ac:spMkLst>
        </pc:spChg>
        <pc:spChg chg="del">
          <ac:chgData name="McClung, Zarka" userId="S::zarka.mcclung@ttu.edu::a7256411-3527-4684-8d99-fca6f9fffdc8" providerId="AD" clId="Web-{D919F915-D485-BF8F-4EA9-A6CEC941E8E6}" dt="2018-10-31T04:29:42.500" v="140"/>
          <ac:spMkLst>
            <pc:docMk/>
            <pc:sldMk cId="557005300" sldId="320"/>
            <ac:spMk id="3" creationId="{3ACC1A70-FE64-4C9C-A5E1-27D8EE8679E8}"/>
          </ac:spMkLst>
        </pc:spChg>
        <pc:spChg chg="add mod">
          <ac:chgData name="McClung, Zarka" userId="S::zarka.mcclung@ttu.edu::a7256411-3527-4684-8d99-fca6f9fffdc8" providerId="AD" clId="Web-{D919F915-D485-BF8F-4EA9-A6CEC941E8E6}" dt="2018-10-31T05:41:54.116" v="577" actId="14100"/>
          <ac:spMkLst>
            <pc:docMk/>
            <pc:sldMk cId="557005300" sldId="320"/>
            <ac:spMk id="3" creationId="{9582112D-4109-4A5D-9AC7-8600503724BF}"/>
          </ac:spMkLst>
        </pc:spChg>
        <pc:spChg chg="add mod">
          <ac:chgData name="McClung, Zarka" userId="S::zarka.mcclung@ttu.edu::a7256411-3527-4684-8d99-fca6f9fffdc8" providerId="AD" clId="Web-{D919F915-D485-BF8F-4EA9-A6CEC941E8E6}" dt="2018-10-31T06:11:19.752" v="848" actId="14100"/>
          <ac:spMkLst>
            <pc:docMk/>
            <pc:sldMk cId="557005300" sldId="320"/>
            <ac:spMk id="6" creationId="{59648099-B89B-49DF-B760-2C63A01B8647}"/>
          </ac:spMkLst>
        </pc:spChg>
        <pc:spChg chg="add del mod">
          <ac:chgData name="McClung, Zarka" userId="S::zarka.mcclung@ttu.edu::a7256411-3527-4684-8d99-fca6f9fffdc8" providerId="AD" clId="Web-{D919F915-D485-BF8F-4EA9-A6CEC941E8E6}" dt="2018-10-31T04:29:49.328" v="142"/>
          <ac:spMkLst>
            <pc:docMk/>
            <pc:sldMk cId="557005300" sldId="320"/>
            <ac:spMk id="7" creationId="{7F456E1A-DE2A-4557-8A2D-176FF250CD2A}"/>
          </ac:spMkLst>
        </pc:spChg>
        <pc:spChg chg="add mod">
          <ac:chgData name="McClung, Zarka" userId="S::zarka.mcclung@ttu.edu::a7256411-3527-4684-8d99-fca6f9fffdc8" providerId="AD" clId="Web-{D919F915-D485-BF8F-4EA9-A6CEC941E8E6}" dt="2018-10-31T05:48:10.674" v="729" actId="20577"/>
          <ac:spMkLst>
            <pc:docMk/>
            <pc:sldMk cId="557005300" sldId="320"/>
            <ac:spMk id="7" creationId="{C2D23D1F-FCF3-419C-A0D5-A641DDFB72C5}"/>
          </ac:spMkLst>
        </pc:spChg>
        <pc:spChg chg="add mod">
          <ac:chgData name="McClung, Zarka" userId="S::zarka.mcclung@ttu.edu::a7256411-3527-4684-8d99-fca6f9fffdc8" providerId="AD" clId="Web-{D919F915-D485-BF8F-4EA9-A6CEC941E8E6}" dt="2018-10-31T04:32:17.515" v="170" actId="14100"/>
          <ac:spMkLst>
            <pc:docMk/>
            <pc:sldMk cId="557005300" sldId="320"/>
            <ac:spMk id="10" creationId="{82EE1FF1-70A7-4462-8D10-7C8DFEB17AEB}"/>
          </ac:spMkLst>
        </pc:spChg>
        <pc:spChg chg="add mod">
          <ac:chgData name="McClung, Zarka" userId="S::zarka.mcclung@ttu.edu::a7256411-3527-4684-8d99-fca6f9fffdc8" providerId="AD" clId="Web-{D919F915-D485-BF8F-4EA9-A6CEC941E8E6}" dt="2018-10-31T04:32:30.157" v="173" actId="14100"/>
          <ac:spMkLst>
            <pc:docMk/>
            <pc:sldMk cId="557005300" sldId="320"/>
            <ac:spMk id="12" creationId="{59929425-6F76-48DC-B9F8-8715BD04D3DA}"/>
          </ac:spMkLst>
        </pc:spChg>
        <pc:picChg chg="mod">
          <ac:chgData name="McClung, Zarka" userId="S::zarka.mcclung@ttu.edu::a7256411-3527-4684-8d99-fca6f9fffdc8" providerId="AD" clId="Web-{D919F915-D485-BF8F-4EA9-A6CEC941E8E6}" dt="2018-10-31T04:30:21.140" v="150" actId="14100"/>
          <ac:picMkLst>
            <pc:docMk/>
            <pc:sldMk cId="557005300" sldId="320"/>
            <ac:picMk id="5" creationId="{83E196D9-B1F2-4416-B008-80B170244CDA}"/>
          </ac:picMkLst>
        </pc:picChg>
        <pc:picChg chg="add mod">
          <ac:chgData name="McClung, Zarka" userId="S::zarka.mcclung@ttu.edu::a7256411-3527-4684-8d99-fca6f9fffdc8" providerId="AD" clId="Web-{D919F915-D485-BF8F-4EA9-A6CEC941E8E6}" dt="2018-10-31T04:30:24.125" v="151" actId="14100"/>
          <ac:picMkLst>
            <pc:docMk/>
            <pc:sldMk cId="557005300" sldId="320"/>
            <ac:picMk id="8" creationId="{8B121EBE-9B1D-4D6A-A634-556AF4219345}"/>
          </ac:picMkLst>
        </pc:picChg>
      </pc:sldChg>
      <pc:sldChg chg="addSp delSp modSp add replId addAnim delAnim modAnim">
        <pc:chgData name="McClung, Zarka" userId="S::zarka.mcclung@ttu.edu::a7256411-3527-4684-8d99-fca6f9fffdc8" providerId="AD" clId="Web-{D919F915-D485-BF8F-4EA9-A6CEC941E8E6}" dt="2018-10-31T05:39:26.802" v="485" actId="14100"/>
        <pc:sldMkLst>
          <pc:docMk/>
          <pc:sldMk cId="644223267" sldId="323"/>
        </pc:sldMkLst>
        <pc:spChg chg="add del mod">
          <ac:chgData name="McClung, Zarka" userId="S::zarka.mcclung@ttu.edu::a7256411-3527-4684-8d99-fca6f9fffdc8" providerId="AD" clId="Web-{D919F915-D485-BF8F-4EA9-A6CEC941E8E6}" dt="2018-10-31T05:11:20.714" v="229"/>
          <ac:spMkLst>
            <pc:docMk/>
            <pc:sldMk cId="644223267" sldId="323"/>
            <ac:spMk id="3" creationId="{9D62A752-D523-4EA7-A5C5-7EE56019FCEA}"/>
          </ac:spMkLst>
        </pc:spChg>
        <pc:spChg chg="add mod">
          <ac:chgData name="McClung, Zarka" userId="S::zarka.mcclung@ttu.edu::a7256411-3527-4684-8d99-fca6f9fffdc8" providerId="AD" clId="Web-{D919F915-D485-BF8F-4EA9-A6CEC941E8E6}" dt="2018-10-31T05:37:39.020" v="467" actId="20577"/>
          <ac:spMkLst>
            <pc:docMk/>
            <pc:sldMk cId="644223267" sldId="323"/>
            <ac:spMk id="5" creationId="{F388D07D-3898-46BF-9BA6-26CF844B52E2}"/>
          </ac:spMkLst>
        </pc:spChg>
        <pc:spChg chg="add mod">
          <ac:chgData name="McClung, Zarka" userId="S::zarka.mcclung@ttu.edu::a7256411-3527-4684-8d99-fca6f9fffdc8" providerId="AD" clId="Web-{D919F915-D485-BF8F-4EA9-A6CEC941E8E6}" dt="2018-10-31T05:23:22.780" v="320" actId="14100"/>
          <ac:spMkLst>
            <pc:docMk/>
            <pc:sldMk cId="644223267" sldId="323"/>
            <ac:spMk id="8" creationId="{40698800-D20A-4251-9C96-8EFEFEBA9E07}"/>
          </ac:spMkLst>
        </pc:spChg>
        <pc:spChg chg="mod">
          <ac:chgData name="McClung, Zarka" userId="S::zarka.mcclung@ttu.edu::a7256411-3527-4684-8d99-fca6f9fffdc8" providerId="AD" clId="Web-{D919F915-D485-BF8F-4EA9-A6CEC941E8E6}" dt="2018-10-31T05:39:26.802" v="485" actId="14100"/>
          <ac:spMkLst>
            <pc:docMk/>
            <pc:sldMk cId="644223267" sldId="323"/>
            <ac:spMk id="12" creationId="{C7AE341D-9EB5-438F-9349-F5D15521DDDA}"/>
          </ac:spMkLst>
        </pc:spChg>
        <pc:spChg chg="del">
          <ac:chgData name="McClung, Zarka" userId="S::zarka.mcclung@ttu.edu::a7256411-3527-4684-8d99-fca6f9fffdc8" providerId="AD" clId="Web-{D919F915-D485-BF8F-4EA9-A6CEC941E8E6}" dt="2018-10-31T05:10:47.057" v="209"/>
          <ac:spMkLst>
            <pc:docMk/>
            <pc:sldMk cId="644223267" sldId="323"/>
            <ac:spMk id="14" creationId="{2A73725D-E52E-405A-A704-ED0FD41FBF80}"/>
          </ac:spMkLst>
        </pc:spChg>
        <pc:picChg chg="add mod">
          <ac:chgData name="McClung, Zarka" userId="S::zarka.mcclung@ttu.edu::a7256411-3527-4684-8d99-fca6f9fffdc8" providerId="AD" clId="Web-{D919F915-D485-BF8F-4EA9-A6CEC941E8E6}" dt="2018-10-31T05:39:17.943" v="483" actId="1076"/>
          <ac:picMkLst>
            <pc:docMk/>
            <pc:sldMk cId="644223267" sldId="323"/>
            <ac:picMk id="6" creationId="{9E553114-4DBE-466A-B7E5-8B484A7FA6B1}"/>
          </ac:picMkLst>
        </pc:picChg>
        <pc:picChg chg="del">
          <ac:chgData name="McClung, Zarka" userId="S::zarka.mcclung@ttu.edu::a7256411-3527-4684-8d99-fca6f9fffdc8" providerId="AD" clId="Web-{D919F915-D485-BF8F-4EA9-A6CEC941E8E6}" dt="2018-10-31T05:10:29.104" v="208"/>
          <ac:picMkLst>
            <pc:docMk/>
            <pc:sldMk cId="644223267" sldId="323"/>
            <ac:picMk id="9" creationId="{B02F7394-DB64-4D69-BDC1-5B0537D47DB4}"/>
          </ac:picMkLst>
        </pc:picChg>
      </pc:sldChg>
      <pc:sldChg chg="addSp modSp add replId addAnim">
        <pc:chgData name="McClung, Zarka" userId="S::zarka.mcclung@ttu.edu::a7256411-3527-4684-8d99-fca6f9fffdc8" providerId="AD" clId="Web-{D919F915-D485-BF8F-4EA9-A6CEC941E8E6}" dt="2018-10-31T05:36:25.269" v="444" actId="20577"/>
        <pc:sldMkLst>
          <pc:docMk/>
          <pc:sldMk cId="4041158286" sldId="324"/>
        </pc:sldMkLst>
        <pc:spChg chg="add mod">
          <ac:chgData name="McClung, Zarka" userId="S::zarka.mcclung@ttu.edu::a7256411-3527-4684-8d99-fca6f9fffdc8" providerId="AD" clId="Web-{D919F915-D485-BF8F-4EA9-A6CEC941E8E6}" dt="2018-10-31T05:35:48.676" v="431" actId="14100"/>
          <ac:spMkLst>
            <pc:docMk/>
            <pc:sldMk cId="4041158286" sldId="324"/>
            <ac:spMk id="3" creationId="{92021AF9-0BCF-4652-A145-C1AA99DDC932}"/>
          </ac:spMkLst>
        </pc:spChg>
        <pc:spChg chg="add mod">
          <ac:chgData name="McClung, Zarka" userId="S::zarka.mcclung@ttu.edu::a7256411-3527-4684-8d99-fca6f9fffdc8" providerId="AD" clId="Web-{D919F915-D485-BF8F-4EA9-A6CEC941E8E6}" dt="2018-10-31T05:25:28.248" v="354" actId="20577"/>
          <ac:spMkLst>
            <pc:docMk/>
            <pc:sldMk cId="4041158286" sldId="324"/>
            <ac:spMk id="5" creationId="{F058EB6C-8C01-4752-8E60-BC91F0960708}"/>
          </ac:spMkLst>
        </pc:spChg>
        <pc:spChg chg="mod">
          <ac:chgData name="McClung, Zarka" userId="S::zarka.mcclung@ttu.edu::a7256411-3527-4684-8d99-fca6f9fffdc8" providerId="AD" clId="Web-{D919F915-D485-BF8F-4EA9-A6CEC941E8E6}" dt="2018-10-31T05:36:25.269" v="444" actId="20577"/>
          <ac:spMkLst>
            <pc:docMk/>
            <pc:sldMk cId="4041158286" sldId="324"/>
            <ac:spMk id="12" creationId="{C7AE341D-9EB5-438F-9349-F5D15521DDDA}"/>
          </ac:spMkLst>
        </pc:spChg>
        <pc:picChg chg="add mod">
          <ac:chgData name="McClung, Zarka" userId="S::zarka.mcclung@ttu.edu::a7256411-3527-4684-8d99-fca6f9fffdc8" providerId="AD" clId="Web-{D919F915-D485-BF8F-4EA9-A6CEC941E8E6}" dt="2018-10-31T05:18:29.123" v="241" actId="14100"/>
          <ac:picMkLst>
            <pc:docMk/>
            <pc:sldMk cId="4041158286" sldId="324"/>
            <ac:picMk id="2" creationId="{A7BE703B-389B-4F7E-A738-C50E93D4C941}"/>
          </ac:picMkLst>
        </pc:picChg>
      </pc:sldChg>
      <pc:sldChg chg="addSp delSp modSp add replId addAnim">
        <pc:chgData name="McClung, Zarka" userId="S::zarka.mcclung@ttu.edu::a7256411-3527-4684-8d99-fca6f9fffdc8" providerId="AD" clId="Web-{D919F915-D485-BF8F-4EA9-A6CEC941E8E6}" dt="2018-10-31T05:37:12.020" v="466" actId="14100"/>
        <pc:sldMkLst>
          <pc:docMk/>
          <pc:sldMk cId="962993557" sldId="325"/>
        </pc:sldMkLst>
        <pc:spChg chg="add mod">
          <ac:chgData name="McClung, Zarka" userId="S::zarka.mcclung@ttu.edu::a7256411-3527-4684-8d99-fca6f9fffdc8" providerId="AD" clId="Web-{D919F915-D485-BF8F-4EA9-A6CEC941E8E6}" dt="2018-10-31T05:37:12.020" v="466" actId="14100"/>
          <ac:spMkLst>
            <pc:docMk/>
            <pc:sldMk cId="962993557" sldId="325"/>
            <ac:spMk id="2" creationId="{F1C4DE2C-4A80-4914-AFA2-90DF67126FA8}"/>
          </ac:spMkLst>
        </pc:spChg>
        <pc:spChg chg="add del">
          <ac:chgData name="McClung, Zarka" userId="S::zarka.mcclung@ttu.edu::a7256411-3527-4684-8d99-fca6f9fffdc8" providerId="AD" clId="Web-{D919F915-D485-BF8F-4EA9-A6CEC941E8E6}" dt="2018-10-31T05:25:48.264" v="358"/>
          <ac:spMkLst>
            <pc:docMk/>
            <pc:sldMk cId="962993557" sldId="325"/>
            <ac:spMk id="6" creationId="{0FBD0A4E-073E-45CA-A25E-785B4A086BE2}"/>
          </ac:spMkLst>
        </pc:spChg>
        <pc:spChg chg="add mod">
          <ac:chgData name="McClung, Zarka" userId="S::zarka.mcclung@ttu.edu::a7256411-3527-4684-8d99-fca6f9fffdc8" providerId="AD" clId="Web-{D919F915-D485-BF8F-4EA9-A6CEC941E8E6}" dt="2018-10-31T05:26:31.264" v="368" actId="20577"/>
          <ac:spMkLst>
            <pc:docMk/>
            <pc:sldMk cId="962993557" sldId="325"/>
            <ac:spMk id="8" creationId="{AC721BEF-E129-4C92-8B49-C8E282E8EC23}"/>
          </ac:spMkLst>
        </pc:spChg>
        <pc:spChg chg="mod">
          <ac:chgData name="McClung, Zarka" userId="S::zarka.mcclung@ttu.edu::a7256411-3527-4684-8d99-fca6f9fffdc8" providerId="AD" clId="Web-{D919F915-D485-BF8F-4EA9-A6CEC941E8E6}" dt="2018-10-31T05:36:48.192" v="462" actId="14100"/>
          <ac:spMkLst>
            <pc:docMk/>
            <pc:sldMk cId="962993557" sldId="325"/>
            <ac:spMk id="12" creationId="{C7AE341D-9EB5-438F-9349-F5D15521DDDA}"/>
          </ac:spMkLst>
        </pc:spChg>
        <pc:picChg chg="del">
          <ac:chgData name="McClung, Zarka" userId="S::zarka.mcclung@ttu.edu::a7256411-3527-4684-8d99-fca6f9fffdc8" providerId="AD" clId="Web-{D919F915-D485-BF8F-4EA9-A6CEC941E8E6}" dt="2018-10-31T05:20:01.935" v="243"/>
          <ac:picMkLst>
            <pc:docMk/>
            <pc:sldMk cId="962993557" sldId="325"/>
            <ac:picMk id="2" creationId="{A7BE703B-389B-4F7E-A738-C50E93D4C941}"/>
          </ac:picMkLst>
        </pc:picChg>
        <pc:picChg chg="add mod">
          <ac:chgData name="McClung, Zarka" userId="S::zarka.mcclung@ttu.edu::a7256411-3527-4684-8d99-fca6f9fffdc8" providerId="AD" clId="Web-{D919F915-D485-BF8F-4EA9-A6CEC941E8E6}" dt="2018-10-31T05:20:14.482" v="248" actId="14100"/>
          <ac:picMkLst>
            <pc:docMk/>
            <pc:sldMk cId="962993557" sldId="325"/>
            <ac:picMk id="3" creationId="{82B93429-4101-4907-9D32-3279A24D21CD}"/>
          </ac:picMkLst>
        </pc:picChg>
      </pc:sldChg>
    </pc:docChg>
  </pc:docChgLst>
  <pc:docChgLst>
    <pc:chgData name="McClung, Zarka" userId="S::zarka.mcclung@ttu.edu::a7256411-3527-4684-8d99-fca6f9fffdc8" providerId="AD" clId="Web-{76BFEFD6-DBC3-70AB-3A54-B2D70B981BF2}"/>
    <pc:docChg chg="addSld modSld">
      <pc:chgData name="McClung, Zarka" userId="S::zarka.mcclung@ttu.edu::a7256411-3527-4684-8d99-fca6f9fffdc8" providerId="AD" clId="Web-{76BFEFD6-DBC3-70AB-3A54-B2D70B981BF2}" dt="2018-10-31T04:02:01.500" v="135"/>
      <pc:docMkLst>
        <pc:docMk/>
      </pc:docMkLst>
      <pc:sldChg chg="addSp delSp modSp">
        <pc:chgData name="McClung, Zarka" userId="S::zarka.mcclung@ttu.edu::a7256411-3527-4684-8d99-fca6f9fffdc8" providerId="AD" clId="Web-{76BFEFD6-DBC3-70AB-3A54-B2D70B981BF2}" dt="2018-10-31T03:47:53.707" v="24" actId="1076"/>
        <pc:sldMkLst>
          <pc:docMk/>
          <pc:sldMk cId="1837949018" sldId="258"/>
        </pc:sldMkLst>
        <pc:spChg chg="add del mod">
          <ac:chgData name="McClung, Zarka" userId="S::zarka.mcclung@ttu.edu::a7256411-3527-4684-8d99-fca6f9fffdc8" providerId="AD" clId="Web-{76BFEFD6-DBC3-70AB-3A54-B2D70B981BF2}" dt="2018-10-31T03:46:20.691" v="5"/>
          <ac:spMkLst>
            <pc:docMk/>
            <pc:sldMk cId="1837949018" sldId="258"/>
            <ac:spMk id="6" creationId="{2392EBB6-D81A-49C8-82F4-002DE81644C7}"/>
          </ac:spMkLst>
        </pc:spChg>
        <pc:spChg chg="del">
          <ac:chgData name="McClung, Zarka" userId="S::zarka.mcclung@ttu.edu::a7256411-3527-4684-8d99-fca6f9fffdc8" providerId="AD" clId="Web-{76BFEFD6-DBC3-70AB-3A54-B2D70B981BF2}" dt="2018-10-31T03:46:06.925" v="1"/>
          <ac:spMkLst>
            <pc:docMk/>
            <pc:sldMk cId="1837949018" sldId="258"/>
            <ac:spMk id="11" creationId="{A7192822-85B9-427C-B5E9-7D152080C7E8}"/>
          </ac:spMkLst>
        </pc:spChg>
        <pc:spChg chg="add mod">
          <ac:chgData name="McClung, Zarka" userId="S::zarka.mcclung@ttu.edu::a7256411-3527-4684-8d99-fca6f9fffdc8" providerId="AD" clId="Web-{76BFEFD6-DBC3-70AB-3A54-B2D70B981BF2}" dt="2018-10-31T03:47:25.379" v="16" actId="20577"/>
          <ac:spMkLst>
            <pc:docMk/>
            <pc:sldMk cId="1837949018" sldId="258"/>
            <ac:spMk id="13" creationId="{911481DE-F9C7-4C5E-9A27-E89E2094652C}"/>
          </ac:spMkLst>
        </pc:spChg>
        <pc:picChg chg="del">
          <ac:chgData name="McClung, Zarka" userId="S::zarka.mcclung@ttu.edu::a7256411-3527-4684-8d99-fca6f9fffdc8" providerId="AD" clId="Web-{76BFEFD6-DBC3-70AB-3A54-B2D70B981BF2}" dt="2018-10-31T03:46:25.988" v="7"/>
          <ac:picMkLst>
            <pc:docMk/>
            <pc:sldMk cId="1837949018" sldId="258"/>
            <ac:picMk id="19" creationId="{6D9FC52B-5058-4773-9ADA-C461D582C1E3}"/>
          </ac:picMkLst>
        </pc:picChg>
        <pc:picChg chg="add mod">
          <ac:chgData name="McClung, Zarka" userId="S::zarka.mcclung@ttu.edu::a7256411-3527-4684-8d99-fca6f9fffdc8" providerId="AD" clId="Web-{76BFEFD6-DBC3-70AB-3A54-B2D70B981BF2}" dt="2018-10-31T03:47:34.473" v="20" actId="1076"/>
          <ac:picMkLst>
            <pc:docMk/>
            <pc:sldMk cId="1837949018" sldId="258"/>
            <ac:picMk id="22" creationId="{10BCB04A-43B7-4B2E-A0CA-42601BFFA40E}"/>
          </ac:picMkLst>
        </pc:picChg>
        <pc:picChg chg="add mod">
          <ac:chgData name="McClung, Zarka" userId="S::zarka.mcclung@ttu.edu::a7256411-3527-4684-8d99-fca6f9fffdc8" providerId="AD" clId="Web-{76BFEFD6-DBC3-70AB-3A54-B2D70B981BF2}" dt="2018-10-31T03:47:43.113" v="22" actId="1076"/>
          <ac:picMkLst>
            <pc:docMk/>
            <pc:sldMk cId="1837949018" sldId="258"/>
            <ac:picMk id="24" creationId="{8978FAA3-A1ED-4314-A684-87528EFB5F5E}"/>
          </ac:picMkLst>
        </pc:picChg>
        <pc:picChg chg="del">
          <ac:chgData name="McClung, Zarka" userId="S::zarka.mcclung@ttu.edu::a7256411-3527-4684-8d99-fca6f9fffdc8" providerId="AD" clId="Web-{76BFEFD6-DBC3-70AB-3A54-B2D70B981BF2}" dt="2018-10-31T03:46:25.988" v="6"/>
          <ac:picMkLst>
            <pc:docMk/>
            <pc:sldMk cId="1837949018" sldId="258"/>
            <ac:picMk id="25" creationId="{340029B1-30A1-4336-A875-8F219AB21C17}"/>
          </ac:picMkLst>
        </pc:picChg>
        <pc:picChg chg="add mod">
          <ac:chgData name="McClung, Zarka" userId="S::zarka.mcclung@ttu.edu::a7256411-3527-4684-8d99-fca6f9fffdc8" providerId="AD" clId="Web-{76BFEFD6-DBC3-70AB-3A54-B2D70B981BF2}" dt="2018-10-31T03:47:53.707" v="24" actId="1076"/>
          <ac:picMkLst>
            <pc:docMk/>
            <pc:sldMk cId="1837949018" sldId="258"/>
            <ac:picMk id="26" creationId="{0F3D3B05-AC72-4AA3-93BD-803058FF5AD1}"/>
          </ac:picMkLst>
        </pc:picChg>
      </pc:sldChg>
      <pc:sldChg chg="addSp modSp">
        <pc:chgData name="McClung, Zarka" userId="S::zarka.mcclung@ttu.edu::a7256411-3527-4684-8d99-fca6f9fffdc8" providerId="AD" clId="Web-{76BFEFD6-DBC3-70AB-3A54-B2D70B981BF2}" dt="2018-10-31T03:56:32.522" v="48" actId="20577"/>
        <pc:sldMkLst>
          <pc:docMk/>
          <pc:sldMk cId="2051374978" sldId="274"/>
        </pc:sldMkLst>
        <pc:spChg chg="mod">
          <ac:chgData name="McClung, Zarka" userId="S::zarka.mcclung@ttu.edu::a7256411-3527-4684-8d99-fca6f9fffdc8" providerId="AD" clId="Web-{76BFEFD6-DBC3-70AB-3A54-B2D70B981BF2}" dt="2018-10-31T03:56:32.522" v="48" actId="20577"/>
          <ac:spMkLst>
            <pc:docMk/>
            <pc:sldMk cId="2051374978" sldId="274"/>
            <ac:spMk id="2" creationId="{E33E8051-0347-4ED6-A826-B8E673690B99}"/>
          </ac:spMkLst>
        </pc:spChg>
        <pc:spChg chg="mod">
          <ac:chgData name="McClung, Zarka" userId="S::zarka.mcclung@ttu.edu::a7256411-3527-4684-8d99-fca6f9fffdc8" providerId="AD" clId="Web-{76BFEFD6-DBC3-70AB-3A54-B2D70B981BF2}" dt="2018-10-31T03:55:23.038" v="43" actId="14100"/>
          <ac:spMkLst>
            <pc:docMk/>
            <pc:sldMk cId="2051374978" sldId="274"/>
            <ac:spMk id="3" creationId="{3ACC1A70-FE64-4C9C-A5E1-27D8EE8679E8}"/>
          </ac:spMkLst>
        </pc:spChg>
        <pc:picChg chg="add mod modCrop">
          <ac:chgData name="McClung, Zarka" userId="S::zarka.mcclung@ttu.edu::a7256411-3527-4684-8d99-fca6f9fffdc8" providerId="AD" clId="Web-{76BFEFD6-DBC3-70AB-3A54-B2D70B981BF2}" dt="2018-10-31T03:51:28.302" v="42" actId="14100"/>
          <ac:picMkLst>
            <pc:docMk/>
            <pc:sldMk cId="2051374978" sldId="274"/>
            <ac:picMk id="5" creationId="{83E196D9-B1F2-4416-B008-80B170244CDA}"/>
          </ac:picMkLst>
        </pc:picChg>
      </pc:sldChg>
      <pc:sldChg chg="addSp modSp add replId">
        <pc:chgData name="McClung, Zarka" userId="S::zarka.mcclung@ttu.edu::a7256411-3527-4684-8d99-fca6f9fffdc8" providerId="AD" clId="Web-{76BFEFD6-DBC3-70AB-3A54-B2D70B981BF2}" dt="2018-10-31T04:02:01.500" v="135"/>
        <pc:sldMkLst>
          <pc:docMk/>
          <pc:sldMk cId="717134356" sldId="314"/>
        </pc:sldMkLst>
        <pc:spChg chg="mod">
          <ac:chgData name="McClung, Zarka" userId="S::zarka.mcclung@ttu.edu::a7256411-3527-4684-8d99-fca6f9fffdc8" providerId="AD" clId="Web-{76BFEFD6-DBC3-70AB-3A54-B2D70B981BF2}" dt="2018-10-31T03:58:51.586" v="101" actId="20577"/>
          <ac:spMkLst>
            <pc:docMk/>
            <pc:sldMk cId="717134356" sldId="314"/>
            <ac:spMk id="2" creationId="{E33E8051-0347-4ED6-A826-B8E673690B99}"/>
          </ac:spMkLst>
        </pc:spChg>
        <pc:spChg chg="mod">
          <ac:chgData name="McClung, Zarka" userId="S::zarka.mcclung@ttu.edu::a7256411-3527-4684-8d99-fca6f9fffdc8" providerId="AD" clId="Web-{76BFEFD6-DBC3-70AB-3A54-B2D70B981BF2}" dt="2018-10-31T04:01:06.358" v="129" actId="14100"/>
          <ac:spMkLst>
            <pc:docMk/>
            <pc:sldMk cId="717134356" sldId="314"/>
            <ac:spMk id="3" creationId="{3ACC1A70-FE64-4C9C-A5E1-27D8EE8679E8}"/>
          </ac:spMkLst>
        </pc:spChg>
        <pc:picChg chg="add mod">
          <ac:chgData name="McClung, Zarka" userId="S::zarka.mcclung@ttu.edu::a7256411-3527-4684-8d99-fca6f9fffdc8" providerId="AD" clId="Web-{76BFEFD6-DBC3-70AB-3A54-B2D70B981BF2}" dt="2018-10-31T04:02:01.500" v="135"/>
          <ac:picMkLst>
            <pc:docMk/>
            <pc:sldMk cId="717134356" sldId="314"/>
            <ac:picMk id="5" creationId="{7BA605F3-1E53-46BD-A0EA-8DC0818E2E1E}"/>
          </ac:picMkLst>
        </pc:picChg>
      </pc:sldChg>
      <pc:sldChg chg="add replId">
        <pc:chgData name="McClung, Zarka" userId="S::zarka.mcclung@ttu.edu::a7256411-3527-4684-8d99-fca6f9fffdc8" providerId="AD" clId="Web-{76BFEFD6-DBC3-70AB-3A54-B2D70B981BF2}" dt="2018-10-31T03:56:10.600" v="44"/>
        <pc:sldMkLst>
          <pc:docMk/>
          <pc:sldMk cId="1471199310" sldId="315"/>
        </pc:sldMkLst>
      </pc:sldChg>
      <pc:sldChg chg="add replId">
        <pc:chgData name="McClung, Zarka" userId="S::zarka.mcclung@ttu.edu::a7256411-3527-4684-8d99-fca6f9fffdc8" providerId="AD" clId="Web-{76BFEFD6-DBC3-70AB-3A54-B2D70B981BF2}" dt="2018-10-31T03:56:16.085" v="45"/>
        <pc:sldMkLst>
          <pc:docMk/>
          <pc:sldMk cId="3681834692" sldId="316"/>
        </pc:sldMkLst>
      </pc:sldChg>
    </pc:docChg>
  </pc:docChgLst>
  <pc:docChgLst>
    <pc:chgData name="Eakerns, Zachary" userId="S::zachary.eakerns@ttu.edu::f13e326a-83f9-4bab-9706-f5d04955d1f3" providerId="AD" clId="Web-{DA9B3A6F-8B4E-4B41-9107-4AF219B3CEDB}"/>
    <pc:docChg chg="addSld delSld modSld">
      <pc:chgData name="Eakerns, Zachary" userId="S::zachary.eakerns@ttu.edu::f13e326a-83f9-4bab-9706-f5d04955d1f3" providerId="AD" clId="Web-{DA9B3A6F-8B4E-4B41-9107-4AF219B3CEDB}" dt="2018-09-25T22:28:59.373" v="550" actId="20577"/>
      <pc:docMkLst>
        <pc:docMk/>
      </pc:docMkLst>
      <pc:sldChg chg="modSp">
        <pc:chgData name="Eakerns, Zachary" userId="S::zachary.eakerns@ttu.edu::f13e326a-83f9-4bab-9706-f5d04955d1f3" providerId="AD" clId="Web-{DA9B3A6F-8B4E-4B41-9107-4AF219B3CEDB}" dt="2018-09-25T21:59:23.931" v="34" actId="20577"/>
        <pc:sldMkLst>
          <pc:docMk/>
          <pc:sldMk cId="109857222" sldId="256"/>
        </pc:sldMkLst>
        <pc:spChg chg="mod">
          <ac:chgData name="Eakerns, Zachary" userId="S::zachary.eakerns@ttu.edu::f13e326a-83f9-4bab-9706-f5d04955d1f3" providerId="AD" clId="Web-{DA9B3A6F-8B4E-4B41-9107-4AF219B3CEDB}" dt="2018-09-25T21:59:23.931" v="34" actId="20577"/>
          <ac:spMkLst>
            <pc:docMk/>
            <pc:sldMk cId="109857222" sldId="256"/>
            <ac:spMk id="3" creationId="{00000000-0000-0000-0000-000000000000}"/>
          </ac:spMkLst>
        </pc:spChg>
      </pc:sldChg>
      <pc:sldChg chg="modSp new">
        <pc:chgData name="Eakerns, Zachary" userId="S::zachary.eakerns@ttu.edu::f13e326a-83f9-4bab-9706-f5d04955d1f3" providerId="AD" clId="Web-{DA9B3A6F-8B4E-4B41-9107-4AF219B3CEDB}" dt="2018-09-25T22:26:30.943" v="349" actId="20577"/>
        <pc:sldMkLst>
          <pc:docMk/>
          <pc:sldMk cId="1773129042" sldId="264"/>
        </pc:sldMkLst>
        <pc:spChg chg="mod">
          <ac:chgData name="Eakerns, Zachary" userId="S::zachary.eakerns@ttu.edu::f13e326a-83f9-4bab-9706-f5d04955d1f3" providerId="AD" clId="Web-{DA9B3A6F-8B4E-4B41-9107-4AF219B3CEDB}" dt="2018-09-25T22:12:28.308" v="131" actId="20577"/>
          <ac:spMkLst>
            <pc:docMk/>
            <pc:sldMk cId="1773129042" sldId="264"/>
            <ac:spMk id="2" creationId="{95F5FB5B-A37A-49D9-BF7A-12EF09C388D5}"/>
          </ac:spMkLst>
        </pc:spChg>
        <pc:spChg chg="mod">
          <ac:chgData name="Eakerns, Zachary" userId="S::zachary.eakerns@ttu.edu::f13e326a-83f9-4bab-9706-f5d04955d1f3" providerId="AD" clId="Web-{DA9B3A6F-8B4E-4B41-9107-4AF219B3CEDB}" dt="2018-09-25T22:26:30.943" v="349" actId="20577"/>
          <ac:spMkLst>
            <pc:docMk/>
            <pc:sldMk cId="1773129042" sldId="264"/>
            <ac:spMk id="3" creationId="{35777F4F-586C-4E51-97B7-8C265AC4E10A}"/>
          </ac:spMkLst>
        </pc:spChg>
      </pc:sldChg>
      <pc:sldChg chg="modSp new">
        <pc:chgData name="Eakerns, Zachary" userId="S::zachary.eakerns@ttu.edu::f13e326a-83f9-4bab-9706-f5d04955d1f3" providerId="AD" clId="Web-{DA9B3A6F-8B4E-4B41-9107-4AF219B3CEDB}" dt="2018-09-25T22:28:58.357" v="548" actId="20577"/>
        <pc:sldMkLst>
          <pc:docMk/>
          <pc:sldMk cId="1186821332" sldId="266"/>
        </pc:sldMkLst>
        <pc:spChg chg="mod">
          <ac:chgData name="Eakerns, Zachary" userId="S::zachary.eakerns@ttu.edu::f13e326a-83f9-4bab-9706-f5d04955d1f3" providerId="AD" clId="Web-{DA9B3A6F-8B4E-4B41-9107-4AF219B3CEDB}" dt="2018-09-25T22:24:35.851" v="339" actId="20577"/>
          <ac:spMkLst>
            <pc:docMk/>
            <pc:sldMk cId="1186821332" sldId="266"/>
            <ac:spMk id="2" creationId="{A719848A-F07F-4FB9-A417-A75E85279010}"/>
          </ac:spMkLst>
        </pc:spChg>
        <pc:spChg chg="mod">
          <ac:chgData name="Eakerns, Zachary" userId="S::zachary.eakerns@ttu.edu::f13e326a-83f9-4bab-9706-f5d04955d1f3" providerId="AD" clId="Web-{DA9B3A6F-8B4E-4B41-9107-4AF219B3CEDB}" dt="2018-09-25T22:28:58.357" v="548" actId="20577"/>
          <ac:spMkLst>
            <pc:docMk/>
            <pc:sldMk cId="1186821332" sldId="266"/>
            <ac:spMk id="3" creationId="{E47DB690-1B6E-4E65-B802-1BDF6B7B09A2}"/>
          </ac:spMkLst>
        </pc:spChg>
      </pc:sldChg>
    </pc:docChg>
  </pc:docChgLst>
  <pc:docChgLst>
    <pc:chgData name="Satterla, John" userId="1803870d-eb77-4cce-8b0e-637fe5001cee" providerId="ADAL" clId="{A2B47A91-B171-4625-A82C-80C7C0433367}"/>
    <pc:docChg chg="undo custSel addSld modSld">
      <pc:chgData name="Satterla, John" userId="1803870d-eb77-4cce-8b0e-637fe5001cee" providerId="ADAL" clId="{A2B47A91-B171-4625-A82C-80C7C0433367}" dt="2018-10-31T04:55:06.943" v="1088"/>
      <pc:docMkLst>
        <pc:docMk/>
      </pc:docMkLst>
      <pc:sldChg chg="addSp modSp">
        <pc:chgData name="Satterla, John" userId="1803870d-eb77-4cce-8b0e-637fe5001cee" providerId="ADAL" clId="{A2B47A91-B171-4625-A82C-80C7C0433367}" dt="2018-10-31T04:34:10.049" v="772" actId="1076"/>
        <pc:sldMkLst>
          <pc:docMk/>
          <pc:sldMk cId="1837949018" sldId="258"/>
        </pc:sldMkLst>
        <pc:spChg chg="mod">
          <ac:chgData name="Satterla, John" userId="1803870d-eb77-4cce-8b0e-637fe5001cee" providerId="ADAL" clId="{A2B47A91-B171-4625-A82C-80C7C0433367}" dt="2018-10-31T04:33:54.544" v="767" actId="14100"/>
          <ac:spMkLst>
            <pc:docMk/>
            <pc:sldMk cId="1837949018" sldId="258"/>
            <ac:spMk id="3" creationId="{BB8E3AC9-D25B-47F8-936F-3C3B7847D75E}"/>
          </ac:spMkLst>
        </pc:spChg>
        <pc:spChg chg="mod">
          <ac:chgData name="Satterla, John" userId="1803870d-eb77-4cce-8b0e-637fe5001cee" providerId="ADAL" clId="{A2B47A91-B171-4625-A82C-80C7C0433367}" dt="2018-10-31T04:34:04.642" v="770" actId="1076"/>
          <ac:spMkLst>
            <pc:docMk/>
            <pc:sldMk cId="1837949018" sldId="258"/>
            <ac:spMk id="23" creationId="{D39F4936-F5C7-49FB-B448-1C43FD4656E9}"/>
          </ac:spMkLst>
        </pc:spChg>
        <pc:picChg chg="mod">
          <ac:chgData name="Satterla, John" userId="1803870d-eb77-4cce-8b0e-637fe5001cee" providerId="ADAL" clId="{A2B47A91-B171-4625-A82C-80C7C0433367}" dt="2018-10-31T04:34:00.263" v="768" actId="1076"/>
          <ac:picMkLst>
            <pc:docMk/>
            <pc:sldMk cId="1837949018" sldId="258"/>
            <ac:picMk id="14" creationId="{6A0B2BA4-42BB-4380-ADA4-A804C9066BFD}"/>
          </ac:picMkLst>
        </pc:picChg>
        <pc:picChg chg="add mod">
          <ac:chgData name="Satterla, John" userId="1803870d-eb77-4cce-8b0e-637fe5001cee" providerId="ADAL" clId="{A2B47A91-B171-4625-A82C-80C7C0433367}" dt="2018-10-31T04:34:10.049" v="772" actId="1076"/>
          <ac:picMkLst>
            <pc:docMk/>
            <pc:sldMk cId="1837949018" sldId="258"/>
            <ac:picMk id="18" creationId="{5AEC5D97-D7B0-44CE-A533-5FEB3D786906}"/>
          </ac:picMkLst>
        </pc:picChg>
      </pc:sldChg>
      <pc:sldChg chg="addSp delSp modSp">
        <pc:chgData name="Satterla, John" userId="1803870d-eb77-4cce-8b0e-637fe5001cee" providerId="ADAL" clId="{A2B47A91-B171-4625-A82C-80C7C0433367}" dt="2018-10-31T04:34:48.755" v="781" actId="20577"/>
        <pc:sldMkLst>
          <pc:docMk/>
          <pc:sldMk cId="2835244311" sldId="259"/>
        </pc:sldMkLst>
        <pc:spChg chg="mod">
          <ac:chgData name="Satterla, John" userId="1803870d-eb77-4cce-8b0e-637fe5001cee" providerId="ADAL" clId="{A2B47A91-B171-4625-A82C-80C7C0433367}" dt="2018-10-31T04:34:48.755" v="781" actId="20577"/>
          <ac:spMkLst>
            <pc:docMk/>
            <pc:sldMk cId="2835244311" sldId="259"/>
            <ac:spMk id="2" creationId="{619D5CB6-EAA5-41E9-8997-13925E26C303}"/>
          </ac:spMkLst>
        </pc:spChg>
        <pc:spChg chg="del">
          <ac:chgData name="Satterla, John" userId="1803870d-eb77-4cce-8b0e-637fe5001cee" providerId="ADAL" clId="{A2B47A91-B171-4625-A82C-80C7C0433367}" dt="2018-10-31T04:13:06.595" v="81" actId="478"/>
          <ac:spMkLst>
            <pc:docMk/>
            <pc:sldMk cId="2835244311" sldId="259"/>
            <ac:spMk id="3" creationId="{75C5C17C-F54B-473E-8CAA-905C3D5FAB36}"/>
          </ac:spMkLst>
        </pc:spChg>
        <pc:spChg chg="mod">
          <ac:chgData name="Satterla, John" userId="1803870d-eb77-4cce-8b0e-637fe5001cee" providerId="ADAL" clId="{A2B47A91-B171-4625-A82C-80C7C0433367}" dt="2018-10-31T04:12:47.312" v="51" actId="20577"/>
          <ac:spMkLst>
            <pc:docMk/>
            <pc:sldMk cId="2835244311" sldId="259"/>
            <ac:spMk id="4" creationId="{B4B98CF2-FF6A-4E96-B29E-1D25578F185E}"/>
          </ac:spMkLst>
        </pc:spChg>
        <pc:spChg chg="add mod">
          <ac:chgData name="Satterla, John" userId="1803870d-eb77-4cce-8b0e-637fe5001cee" providerId="ADAL" clId="{A2B47A91-B171-4625-A82C-80C7C0433367}" dt="2018-10-31T04:13:58.662" v="211" actId="14100"/>
          <ac:spMkLst>
            <pc:docMk/>
            <pc:sldMk cId="2835244311" sldId="259"/>
            <ac:spMk id="6" creationId="{55CC1DFF-E19D-4BD0-B6E7-76D0B41EC217}"/>
          </ac:spMkLst>
        </pc:spChg>
        <pc:spChg chg="add mod">
          <ac:chgData name="Satterla, John" userId="1803870d-eb77-4cce-8b0e-637fe5001cee" providerId="ADAL" clId="{A2B47A91-B171-4625-A82C-80C7C0433367}" dt="2018-10-31T04:20:03.145" v="341" actId="1076"/>
          <ac:spMkLst>
            <pc:docMk/>
            <pc:sldMk cId="2835244311" sldId="259"/>
            <ac:spMk id="7" creationId="{F540B478-A800-4EB8-B26F-658F50962F63}"/>
          </ac:spMkLst>
        </pc:spChg>
        <pc:spChg chg="add mod">
          <ac:chgData name="Satterla, John" userId="1803870d-eb77-4cce-8b0e-637fe5001cee" providerId="ADAL" clId="{A2B47A91-B171-4625-A82C-80C7C0433367}" dt="2018-10-31T04:20:03.145" v="341" actId="1076"/>
          <ac:spMkLst>
            <pc:docMk/>
            <pc:sldMk cId="2835244311" sldId="259"/>
            <ac:spMk id="8" creationId="{91D43D4B-3CA4-4834-91D2-007BDD2365E5}"/>
          </ac:spMkLst>
        </pc:spChg>
        <pc:spChg chg="add mod">
          <ac:chgData name="Satterla, John" userId="1803870d-eb77-4cce-8b0e-637fe5001cee" providerId="ADAL" clId="{A2B47A91-B171-4625-A82C-80C7C0433367}" dt="2018-10-31T04:20:03.145" v="341" actId="1076"/>
          <ac:spMkLst>
            <pc:docMk/>
            <pc:sldMk cId="2835244311" sldId="259"/>
            <ac:spMk id="9" creationId="{0242B724-C4D6-4479-BE4C-201877613455}"/>
          </ac:spMkLst>
        </pc:spChg>
        <pc:spChg chg="add mod">
          <ac:chgData name="Satterla, John" userId="1803870d-eb77-4cce-8b0e-637fe5001cee" providerId="ADAL" clId="{A2B47A91-B171-4625-A82C-80C7C0433367}" dt="2018-10-31T04:20:03.145" v="341" actId="1076"/>
          <ac:spMkLst>
            <pc:docMk/>
            <pc:sldMk cId="2835244311" sldId="259"/>
            <ac:spMk id="10" creationId="{6F55F9C8-4B68-4158-8025-AD4F99B4884D}"/>
          </ac:spMkLst>
        </pc:spChg>
        <pc:spChg chg="add mod">
          <ac:chgData name="Satterla, John" userId="1803870d-eb77-4cce-8b0e-637fe5001cee" providerId="ADAL" clId="{A2B47A91-B171-4625-A82C-80C7C0433367}" dt="2018-10-31T04:20:03.145" v="341" actId="1076"/>
          <ac:spMkLst>
            <pc:docMk/>
            <pc:sldMk cId="2835244311" sldId="259"/>
            <ac:spMk id="11" creationId="{AF15C3C4-C0E1-4FD5-BFC0-727DEFD6AF64}"/>
          </ac:spMkLst>
        </pc:spChg>
        <pc:spChg chg="add mod">
          <ac:chgData name="Satterla, John" userId="1803870d-eb77-4cce-8b0e-637fe5001cee" providerId="ADAL" clId="{A2B47A91-B171-4625-A82C-80C7C0433367}" dt="2018-10-31T04:20:03.145" v="341" actId="1076"/>
          <ac:spMkLst>
            <pc:docMk/>
            <pc:sldMk cId="2835244311" sldId="259"/>
            <ac:spMk id="12" creationId="{F04D4E42-DABA-486D-A48C-6B21419ABF01}"/>
          </ac:spMkLst>
        </pc:spChg>
        <pc:spChg chg="add mod">
          <ac:chgData name="Satterla, John" userId="1803870d-eb77-4cce-8b0e-637fe5001cee" providerId="ADAL" clId="{A2B47A91-B171-4625-A82C-80C7C0433367}" dt="2018-10-31T04:20:03.145" v="341" actId="1076"/>
          <ac:spMkLst>
            <pc:docMk/>
            <pc:sldMk cId="2835244311" sldId="259"/>
            <ac:spMk id="13" creationId="{A554E7CA-6845-43F5-B1EF-6AD09939669E}"/>
          </ac:spMkLst>
        </pc:spChg>
        <pc:spChg chg="add mod">
          <ac:chgData name="Satterla, John" userId="1803870d-eb77-4cce-8b0e-637fe5001cee" providerId="ADAL" clId="{A2B47A91-B171-4625-A82C-80C7C0433367}" dt="2018-10-31T04:20:03.145" v="341" actId="1076"/>
          <ac:spMkLst>
            <pc:docMk/>
            <pc:sldMk cId="2835244311" sldId="259"/>
            <ac:spMk id="14" creationId="{36C7BCD6-592F-41E7-B09F-499B3CA23C2A}"/>
          </ac:spMkLst>
        </pc:spChg>
        <pc:spChg chg="add mod">
          <ac:chgData name="Satterla, John" userId="1803870d-eb77-4cce-8b0e-637fe5001cee" providerId="ADAL" clId="{A2B47A91-B171-4625-A82C-80C7C0433367}" dt="2018-10-31T04:20:03.145" v="341" actId="1076"/>
          <ac:spMkLst>
            <pc:docMk/>
            <pc:sldMk cId="2835244311" sldId="259"/>
            <ac:spMk id="15" creationId="{C23109A2-A20F-4E93-8324-423E2C60E3F6}"/>
          </ac:spMkLst>
        </pc:spChg>
        <pc:spChg chg="add mod">
          <ac:chgData name="Satterla, John" userId="1803870d-eb77-4cce-8b0e-637fe5001cee" providerId="ADAL" clId="{A2B47A91-B171-4625-A82C-80C7C0433367}" dt="2018-10-31T04:20:03.145" v="341" actId="1076"/>
          <ac:spMkLst>
            <pc:docMk/>
            <pc:sldMk cId="2835244311" sldId="259"/>
            <ac:spMk id="16" creationId="{4A183B7E-FE71-41CE-A944-A22CC3752A68}"/>
          </ac:spMkLst>
        </pc:spChg>
        <pc:spChg chg="add mod">
          <ac:chgData name="Satterla, John" userId="1803870d-eb77-4cce-8b0e-637fe5001cee" providerId="ADAL" clId="{A2B47A91-B171-4625-A82C-80C7C0433367}" dt="2018-10-31T04:20:03.145" v="341" actId="1076"/>
          <ac:spMkLst>
            <pc:docMk/>
            <pc:sldMk cId="2835244311" sldId="259"/>
            <ac:spMk id="17" creationId="{527BE948-EAA7-4A3D-A711-3347E9F0AD53}"/>
          </ac:spMkLst>
        </pc:spChg>
        <pc:spChg chg="add mod">
          <ac:chgData name="Satterla, John" userId="1803870d-eb77-4cce-8b0e-637fe5001cee" providerId="ADAL" clId="{A2B47A91-B171-4625-A82C-80C7C0433367}" dt="2018-10-31T04:20:03.145" v="341" actId="1076"/>
          <ac:spMkLst>
            <pc:docMk/>
            <pc:sldMk cId="2835244311" sldId="259"/>
            <ac:spMk id="18" creationId="{0E9B564A-0D3F-4EA0-B3E3-3CB60B56DE9A}"/>
          </ac:spMkLst>
        </pc:spChg>
        <pc:spChg chg="add mod">
          <ac:chgData name="Satterla, John" userId="1803870d-eb77-4cce-8b0e-637fe5001cee" providerId="ADAL" clId="{A2B47A91-B171-4625-A82C-80C7C0433367}" dt="2018-10-31T04:20:03.145" v="341" actId="1076"/>
          <ac:spMkLst>
            <pc:docMk/>
            <pc:sldMk cId="2835244311" sldId="259"/>
            <ac:spMk id="19" creationId="{C88A1EAA-B43C-4ABB-91FE-AE0F99C5F83C}"/>
          </ac:spMkLst>
        </pc:spChg>
        <pc:spChg chg="add mod">
          <ac:chgData name="Satterla, John" userId="1803870d-eb77-4cce-8b0e-637fe5001cee" providerId="ADAL" clId="{A2B47A91-B171-4625-A82C-80C7C0433367}" dt="2018-10-31T04:20:03.145" v="341" actId="1076"/>
          <ac:spMkLst>
            <pc:docMk/>
            <pc:sldMk cId="2835244311" sldId="259"/>
            <ac:spMk id="20" creationId="{AF0B3916-EF64-461A-9B97-20321B918CA1}"/>
          </ac:spMkLst>
        </pc:spChg>
        <pc:spChg chg="add mod">
          <ac:chgData name="Satterla, John" userId="1803870d-eb77-4cce-8b0e-637fe5001cee" providerId="ADAL" clId="{A2B47A91-B171-4625-A82C-80C7C0433367}" dt="2018-10-31T04:20:03.145" v="341" actId="1076"/>
          <ac:spMkLst>
            <pc:docMk/>
            <pc:sldMk cId="2835244311" sldId="259"/>
            <ac:spMk id="25" creationId="{DF1090EE-D729-4923-B092-E6D40ECEC49A}"/>
          </ac:spMkLst>
        </pc:spChg>
        <pc:spChg chg="add mod">
          <ac:chgData name="Satterla, John" userId="1803870d-eb77-4cce-8b0e-637fe5001cee" providerId="ADAL" clId="{A2B47A91-B171-4625-A82C-80C7C0433367}" dt="2018-10-31T04:20:03.145" v="341" actId="1076"/>
          <ac:spMkLst>
            <pc:docMk/>
            <pc:sldMk cId="2835244311" sldId="259"/>
            <ac:spMk id="26" creationId="{644FDE12-ABCC-4268-9496-0B23BDFCADF5}"/>
          </ac:spMkLst>
        </pc:spChg>
        <pc:spChg chg="add mod">
          <ac:chgData name="Satterla, John" userId="1803870d-eb77-4cce-8b0e-637fe5001cee" providerId="ADAL" clId="{A2B47A91-B171-4625-A82C-80C7C0433367}" dt="2018-10-31T04:20:03.145" v="341" actId="1076"/>
          <ac:spMkLst>
            <pc:docMk/>
            <pc:sldMk cId="2835244311" sldId="259"/>
            <ac:spMk id="27" creationId="{2D17BD09-BCA2-4E26-B092-98DFB430FF4F}"/>
          </ac:spMkLst>
        </pc:spChg>
        <pc:spChg chg="add mod">
          <ac:chgData name="Satterla, John" userId="1803870d-eb77-4cce-8b0e-637fe5001cee" providerId="ADAL" clId="{A2B47A91-B171-4625-A82C-80C7C0433367}" dt="2018-10-31T04:20:03.145" v="341" actId="1076"/>
          <ac:spMkLst>
            <pc:docMk/>
            <pc:sldMk cId="2835244311" sldId="259"/>
            <ac:spMk id="28" creationId="{D83E0E3A-4123-4120-BA2F-7A3F87CF3A34}"/>
          </ac:spMkLst>
        </pc:spChg>
        <pc:spChg chg="add mod">
          <ac:chgData name="Satterla, John" userId="1803870d-eb77-4cce-8b0e-637fe5001cee" providerId="ADAL" clId="{A2B47A91-B171-4625-A82C-80C7C0433367}" dt="2018-10-31T04:20:03.145" v="341" actId="1076"/>
          <ac:spMkLst>
            <pc:docMk/>
            <pc:sldMk cId="2835244311" sldId="259"/>
            <ac:spMk id="29" creationId="{DC20E480-16B2-453D-99A7-C2E9161C7495}"/>
          </ac:spMkLst>
        </pc:spChg>
        <pc:spChg chg="add mod">
          <ac:chgData name="Satterla, John" userId="1803870d-eb77-4cce-8b0e-637fe5001cee" providerId="ADAL" clId="{A2B47A91-B171-4625-A82C-80C7C0433367}" dt="2018-10-31T04:20:03.145" v="341" actId="1076"/>
          <ac:spMkLst>
            <pc:docMk/>
            <pc:sldMk cId="2835244311" sldId="259"/>
            <ac:spMk id="30" creationId="{260B4129-2FF7-4245-BFE1-B19192FE4BCA}"/>
          </ac:spMkLst>
        </pc:spChg>
        <pc:spChg chg="add mod">
          <ac:chgData name="Satterla, John" userId="1803870d-eb77-4cce-8b0e-637fe5001cee" providerId="ADAL" clId="{A2B47A91-B171-4625-A82C-80C7C0433367}" dt="2018-10-31T04:20:03.145" v="341" actId="1076"/>
          <ac:spMkLst>
            <pc:docMk/>
            <pc:sldMk cId="2835244311" sldId="259"/>
            <ac:spMk id="31" creationId="{0A04692D-0FEC-44B5-A4C8-9C4D3BBF9002}"/>
          </ac:spMkLst>
        </pc:spChg>
        <pc:spChg chg="add mod">
          <ac:chgData name="Satterla, John" userId="1803870d-eb77-4cce-8b0e-637fe5001cee" providerId="ADAL" clId="{A2B47A91-B171-4625-A82C-80C7C0433367}" dt="2018-10-31T04:20:03.145" v="341" actId="1076"/>
          <ac:spMkLst>
            <pc:docMk/>
            <pc:sldMk cId="2835244311" sldId="259"/>
            <ac:spMk id="32" creationId="{530F81E5-2F31-44C3-9FBD-7FAD789CA574}"/>
          </ac:spMkLst>
        </pc:spChg>
        <pc:spChg chg="add mod">
          <ac:chgData name="Satterla, John" userId="1803870d-eb77-4cce-8b0e-637fe5001cee" providerId="ADAL" clId="{A2B47A91-B171-4625-A82C-80C7C0433367}" dt="2018-10-31T04:20:03.145" v="341" actId="1076"/>
          <ac:spMkLst>
            <pc:docMk/>
            <pc:sldMk cId="2835244311" sldId="259"/>
            <ac:spMk id="33" creationId="{0F6B9199-F569-4A17-A10A-5C8130763923}"/>
          </ac:spMkLst>
        </pc:spChg>
        <pc:spChg chg="add mod">
          <ac:chgData name="Satterla, John" userId="1803870d-eb77-4cce-8b0e-637fe5001cee" providerId="ADAL" clId="{A2B47A91-B171-4625-A82C-80C7C0433367}" dt="2018-10-31T04:20:03.145" v="341" actId="1076"/>
          <ac:spMkLst>
            <pc:docMk/>
            <pc:sldMk cId="2835244311" sldId="259"/>
            <ac:spMk id="34" creationId="{FCB80CFA-0D4A-4B6C-B9DF-3B2B7B7DE34F}"/>
          </ac:spMkLst>
        </pc:spChg>
        <pc:spChg chg="add mod">
          <ac:chgData name="Satterla, John" userId="1803870d-eb77-4cce-8b0e-637fe5001cee" providerId="ADAL" clId="{A2B47A91-B171-4625-A82C-80C7C0433367}" dt="2018-10-31T04:20:03.145" v="341" actId="1076"/>
          <ac:spMkLst>
            <pc:docMk/>
            <pc:sldMk cId="2835244311" sldId="259"/>
            <ac:spMk id="35" creationId="{D1277697-8BF3-4C53-99DC-E63CF46E3F2C}"/>
          </ac:spMkLst>
        </pc:spChg>
        <pc:spChg chg="add mod">
          <ac:chgData name="Satterla, John" userId="1803870d-eb77-4cce-8b0e-637fe5001cee" providerId="ADAL" clId="{A2B47A91-B171-4625-A82C-80C7C0433367}" dt="2018-10-31T04:20:03.145" v="341" actId="1076"/>
          <ac:spMkLst>
            <pc:docMk/>
            <pc:sldMk cId="2835244311" sldId="259"/>
            <ac:spMk id="36" creationId="{AD582C26-D14F-47CB-BEF9-BC42B29B53AF}"/>
          </ac:spMkLst>
        </pc:spChg>
        <pc:spChg chg="add mod">
          <ac:chgData name="Satterla, John" userId="1803870d-eb77-4cce-8b0e-637fe5001cee" providerId="ADAL" clId="{A2B47A91-B171-4625-A82C-80C7C0433367}" dt="2018-10-31T04:20:03.145" v="341" actId="1076"/>
          <ac:spMkLst>
            <pc:docMk/>
            <pc:sldMk cId="2835244311" sldId="259"/>
            <ac:spMk id="37" creationId="{B183C33E-86C6-4BFE-89CD-086981A95255}"/>
          </ac:spMkLst>
        </pc:spChg>
        <pc:graphicFrameChg chg="add mod modGraphic">
          <ac:chgData name="Satterla, John" userId="1803870d-eb77-4cce-8b0e-637fe5001cee" providerId="ADAL" clId="{A2B47A91-B171-4625-A82C-80C7C0433367}" dt="2018-10-31T04:20:03.145" v="341" actId="1076"/>
          <ac:graphicFrameMkLst>
            <pc:docMk/>
            <pc:sldMk cId="2835244311" sldId="259"/>
            <ac:graphicFrameMk id="38" creationId="{FE34E432-94CC-442B-B84E-12C89A387B86}"/>
          </ac:graphicFrameMkLst>
        </pc:graphicFrameChg>
        <pc:cxnChg chg="add del mod">
          <ac:chgData name="Satterla, John" userId="1803870d-eb77-4cce-8b0e-637fe5001cee" providerId="ADAL" clId="{A2B47A91-B171-4625-A82C-80C7C0433367}" dt="2018-10-31T04:16:26.508" v="260" actId="11529"/>
          <ac:cxnSpMkLst>
            <pc:docMk/>
            <pc:sldMk cId="2835244311" sldId="259"/>
            <ac:cxnSpMk id="22" creationId="{3825D295-B9C7-42D3-8045-3FBEBF5353CB}"/>
          </ac:cxnSpMkLst>
        </pc:cxnChg>
        <pc:cxnChg chg="add mod">
          <ac:chgData name="Satterla, John" userId="1803870d-eb77-4cce-8b0e-637fe5001cee" providerId="ADAL" clId="{A2B47A91-B171-4625-A82C-80C7C0433367}" dt="2018-10-31T04:20:03.145" v="341" actId="1076"/>
          <ac:cxnSpMkLst>
            <pc:docMk/>
            <pc:sldMk cId="2835244311" sldId="259"/>
            <ac:cxnSpMk id="24" creationId="{5B4DA0E7-1BD0-4E8A-BAE7-FB79004D8094}"/>
          </ac:cxnSpMkLst>
        </pc:cxnChg>
      </pc:sldChg>
      <pc:sldChg chg="delSp modSp">
        <pc:chgData name="Satterla, John" userId="1803870d-eb77-4cce-8b0e-637fe5001cee" providerId="ADAL" clId="{A2B47A91-B171-4625-A82C-80C7C0433367}" dt="2018-10-31T04:33:26.716" v="758"/>
        <pc:sldMkLst>
          <pc:docMk/>
          <pc:sldMk cId="1220938954" sldId="275"/>
        </pc:sldMkLst>
        <pc:spChg chg="del mod">
          <ac:chgData name="Satterla, John" userId="1803870d-eb77-4cce-8b0e-637fe5001cee" providerId="ADAL" clId="{A2B47A91-B171-4625-A82C-80C7C0433367}" dt="2018-10-31T04:33:26.716" v="758"/>
          <ac:spMkLst>
            <pc:docMk/>
            <pc:sldMk cId="1220938954" sldId="275"/>
            <ac:spMk id="16" creationId="{9E564369-2841-4F21-9403-47D94E251A13}"/>
          </ac:spMkLst>
        </pc:spChg>
      </pc:sldChg>
      <pc:sldChg chg="addSp">
        <pc:chgData name="Satterla, John" userId="1803870d-eb77-4cce-8b0e-637fe5001cee" providerId="ADAL" clId="{A2B47A91-B171-4625-A82C-80C7C0433367}" dt="2018-10-31T04:52:07.655" v="1085"/>
        <pc:sldMkLst>
          <pc:docMk/>
          <pc:sldMk cId="2504347316" sldId="279"/>
        </pc:sldMkLst>
        <pc:picChg chg="add">
          <ac:chgData name="Satterla, John" userId="1803870d-eb77-4cce-8b0e-637fe5001cee" providerId="ADAL" clId="{A2B47A91-B171-4625-A82C-80C7C0433367}" dt="2018-10-31T04:52:07.655" v="1085"/>
          <ac:picMkLst>
            <pc:docMk/>
            <pc:sldMk cId="2504347316" sldId="279"/>
            <ac:picMk id="3" creationId="{929C8370-A1BA-4319-859E-C5762F4E5006}"/>
          </ac:picMkLst>
        </pc:picChg>
      </pc:sldChg>
      <pc:sldChg chg="addSp">
        <pc:chgData name="Satterla, John" userId="1803870d-eb77-4cce-8b0e-637fe5001cee" providerId="ADAL" clId="{A2B47A91-B171-4625-A82C-80C7C0433367}" dt="2018-10-31T04:55:06.943" v="1088"/>
        <pc:sldMkLst>
          <pc:docMk/>
          <pc:sldMk cId="1836414708" sldId="280"/>
        </pc:sldMkLst>
        <pc:picChg chg="add">
          <ac:chgData name="Satterla, John" userId="1803870d-eb77-4cce-8b0e-637fe5001cee" providerId="ADAL" clId="{A2B47A91-B171-4625-A82C-80C7C0433367}" dt="2018-10-31T04:55:06.943" v="1088"/>
          <ac:picMkLst>
            <pc:docMk/>
            <pc:sldMk cId="1836414708" sldId="280"/>
            <ac:picMk id="3" creationId="{B74EE350-5E1B-41BE-AC8D-2A3E1ABA7867}"/>
          </ac:picMkLst>
        </pc:picChg>
      </pc:sldChg>
      <pc:sldChg chg="addSp modSp">
        <pc:chgData name="Satterla, John" userId="1803870d-eb77-4cce-8b0e-637fe5001cee" providerId="ADAL" clId="{A2B47A91-B171-4625-A82C-80C7C0433367}" dt="2018-10-31T04:52:36.996" v="1087" actId="732"/>
        <pc:sldMkLst>
          <pc:docMk/>
          <pc:sldMk cId="656187332" sldId="281"/>
        </pc:sldMkLst>
        <pc:picChg chg="add mod modCrop">
          <ac:chgData name="Satterla, John" userId="1803870d-eb77-4cce-8b0e-637fe5001cee" providerId="ADAL" clId="{A2B47A91-B171-4625-A82C-80C7C0433367}" dt="2018-10-31T04:52:36.996" v="1087" actId="732"/>
          <ac:picMkLst>
            <pc:docMk/>
            <pc:sldMk cId="656187332" sldId="281"/>
            <ac:picMk id="3" creationId="{472669D4-299A-4CD6-B026-7738B2BEBCF7}"/>
          </ac:picMkLst>
        </pc:picChg>
      </pc:sldChg>
      <pc:sldChg chg="modSp add">
        <pc:chgData name="Satterla, John" userId="1803870d-eb77-4cce-8b0e-637fe5001cee" providerId="ADAL" clId="{A2B47A91-B171-4625-A82C-80C7C0433367}" dt="2018-10-31T04:12:39.373" v="37" actId="20577"/>
        <pc:sldMkLst>
          <pc:docMk/>
          <pc:sldMk cId="887614447" sldId="317"/>
        </pc:sldMkLst>
        <pc:spChg chg="mod">
          <ac:chgData name="Satterla, John" userId="1803870d-eb77-4cce-8b0e-637fe5001cee" providerId="ADAL" clId="{A2B47A91-B171-4625-A82C-80C7C0433367}" dt="2018-10-31T04:12:39.373" v="37" actId="20577"/>
          <ac:spMkLst>
            <pc:docMk/>
            <pc:sldMk cId="887614447" sldId="317"/>
            <ac:spMk id="2" creationId="{619D5CB6-EAA5-41E9-8997-13925E26C303}"/>
          </ac:spMkLst>
        </pc:spChg>
      </pc:sldChg>
      <pc:sldChg chg="addSp delSp modSp add modAnim">
        <pc:chgData name="Satterla, John" userId="1803870d-eb77-4cce-8b0e-637fe5001cee" providerId="ADAL" clId="{A2B47A91-B171-4625-A82C-80C7C0433367}" dt="2018-10-31T04:34:57.596" v="806" actId="20577"/>
        <pc:sldMkLst>
          <pc:docMk/>
          <pc:sldMk cId="1262497155" sldId="318"/>
        </pc:sldMkLst>
        <pc:spChg chg="mod">
          <ac:chgData name="Satterla, John" userId="1803870d-eb77-4cce-8b0e-637fe5001cee" providerId="ADAL" clId="{A2B47A91-B171-4625-A82C-80C7C0433367}" dt="2018-10-31T04:34:57.596" v="806" actId="20577"/>
          <ac:spMkLst>
            <pc:docMk/>
            <pc:sldMk cId="1262497155" sldId="318"/>
            <ac:spMk id="2" creationId="{619D5CB6-EAA5-41E9-8997-13925E26C303}"/>
          </ac:spMkLst>
        </pc:spChg>
        <pc:spChg chg="mod">
          <ac:chgData name="Satterla, John" userId="1803870d-eb77-4cce-8b0e-637fe5001cee" providerId="ADAL" clId="{A2B47A91-B171-4625-A82C-80C7C0433367}" dt="2018-10-31T04:20:54.552" v="451" actId="1076"/>
          <ac:spMkLst>
            <pc:docMk/>
            <pc:sldMk cId="1262497155" sldId="318"/>
            <ac:spMk id="6" creationId="{55CC1DFF-E19D-4BD0-B6E7-76D0B41EC217}"/>
          </ac:spMkLst>
        </pc:spChg>
        <pc:spChg chg="del">
          <ac:chgData name="Satterla, John" userId="1803870d-eb77-4cce-8b0e-637fe5001cee" providerId="ADAL" clId="{A2B47A91-B171-4625-A82C-80C7C0433367}" dt="2018-10-31T04:20:21.187" v="343" actId="478"/>
          <ac:spMkLst>
            <pc:docMk/>
            <pc:sldMk cId="1262497155" sldId="318"/>
            <ac:spMk id="7" creationId="{F540B478-A800-4EB8-B26F-658F50962F63}"/>
          </ac:spMkLst>
        </pc:spChg>
        <pc:spChg chg="del">
          <ac:chgData name="Satterla, John" userId="1803870d-eb77-4cce-8b0e-637fe5001cee" providerId="ADAL" clId="{A2B47A91-B171-4625-A82C-80C7C0433367}" dt="2018-10-31T04:20:21.187" v="343" actId="478"/>
          <ac:spMkLst>
            <pc:docMk/>
            <pc:sldMk cId="1262497155" sldId="318"/>
            <ac:spMk id="8" creationId="{91D43D4B-3CA4-4834-91D2-007BDD2365E5}"/>
          </ac:spMkLst>
        </pc:spChg>
        <pc:spChg chg="del">
          <ac:chgData name="Satterla, John" userId="1803870d-eb77-4cce-8b0e-637fe5001cee" providerId="ADAL" clId="{A2B47A91-B171-4625-A82C-80C7C0433367}" dt="2018-10-31T04:20:21.187" v="343" actId="478"/>
          <ac:spMkLst>
            <pc:docMk/>
            <pc:sldMk cId="1262497155" sldId="318"/>
            <ac:spMk id="9" creationId="{0242B724-C4D6-4479-BE4C-201877613455}"/>
          </ac:spMkLst>
        </pc:spChg>
        <pc:spChg chg="del">
          <ac:chgData name="Satterla, John" userId="1803870d-eb77-4cce-8b0e-637fe5001cee" providerId="ADAL" clId="{A2B47A91-B171-4625-A82C-80C7C0433367}" dt="2018-10-31T04:20:21.187" v="343" actId="478"/>
          <ac:spMkLst>
            <pc:docMk/>
            <pc:sldMk cId="1262497155" sldId="318"/>
            <ac:spMk id="10" creationId="{6F55F9C8-4B68-4158-8025-AD4F99B4884D}"/>
          </ac:spMkLst>
        </pc:spChg>
        <pc:spChg chg="del">
          <ac:chgData name="Satterla, John" userId="1803870d-eb77-4cce-8b0e-637fe5001cee" providerId="ADAL" clId="{A2B47A91-B171-4625-A82C-80C7C0433367}" dt="2018-10-31T04:20:21.187" v="343" actId="478"/>
          <ac:spMkLst>
            <pc:docMk/>
            <pc:sldMk cId="1262497155" sldId="318"/>
            <ac:spMk id="11" creationId="{AF15C3C4-C0E1-4FD5-BFC0-727DEFD6AF64}"/>
          </ac:spMkLst>
        </pc:spChg>
        <pc:spChg chg="del">
          <ac:chgData name="Satterla, John" userId="1803870d-eb77-4cce-8b0e-637fe5001cee" providerId="ADAL" clId="{A2B47A91-B171-4625-A82C-80C7C0433367}" dt="2018-10-31T04:20:21.187" v="343" actId="478"/>
          <ac:spMkLst>
            <pc:docMk/>
            <pc:sldMk cId="1262497155" sldId="318"/>
            <ac:spMk id="12" creationId="{F04D4E42-DABA-486D-A48C-6B21419ABF01}"/>
          </ac:spMkLst>
        </pc:spChg>
        <pc:spChg chg="del">
          <ac:chgData name="Satterla, John" userId="1803870d-eb77-4cce-8b0e-637fe5001cee" providerId="ADAL" clId="{A2B47A91-B171-4625-A82C-80C7C0433367}" dt="2018-10-31T04:20:21.187" v="343" actId="478"/>
          <ac:spMkLst>
            <pc:docMk/>
            <pc:sldMk cId="1262497155" sldId="318"/>
            <ac:spMk id="13" creationId="{A554E7CA-6845-43F5-B1EF-6AD09939669E}"/>
          </ac:spMkLst>
        </pc:spChg>
        <pc:spChg chg="del">
          <ac:chgData name="Satterla, John" userId="1803870d-eb77-4cce-8b0e-637fe5001cee" providerId="ADAL" clId="{A2B47A91-B171-4625-A82C-80C7C0433367}" dt="2018-10-31T04:20:21.187" v="343" actId="478"/>
          <ac:spMkLst>
            <pc:docMk/>
            <pc:sldMk cId="1262497155" sldId="318"/>
            <ac:spMk id="14" creationId="{36C7BCD6-592F-41E7-B09F-499B3CA23C2A}"/>
          </ac:spMkLst>
        </pc:spChg>
        <pc:spChg chg="del">
          <ac:chgData name="Satterla, John" userId="1803870d-eb77-4cce-8b0e-637fe5001cee" providerId="ADAL" clId="{A2B47A91-B171-4625-A82C-80C7C0433367}" dt="2018-10-31T04:20:21.187" v="343" actId="478"/>
          <ac:spMkLst>
            <pc:docMk/>
            <pc:sldMk cId="1262497155" sldId="318"/>
            <ac:spMk id="15" creationId="{C23109A2-A20F-4E93-8324-423E2C60E3F6}"/>
          </ac:spMkLst>
        </pc:spChg>
        <pc:spChg chg="del">
          <ac:chgData name="Satterla, John" userId="1803870d-eb77-4cce-8b0e-637fe5001cee" providerId="ADAL" clId="{A2B47A91-B171-4625-A82C-80C7C0433367}" dt="2018-10-31T04:20:21.187" v="343" actId="478"/>
          <ac:spMkLst>
            <pc:docMk/>
            <pc:sldMk cId="1262497155" sldId="318"/>
            <ac:spMk id="16" creationId="{4A183B7E-FE71-41CE-A944-A22CC3752A68}"/>
          </ac:spMkLst>
        </pc:spChg>
        <pc:spChg chg="del">
          <ac:chgData name="Satterla, John" userId="1803870d-eb77-4cce-8b0e-637fe5001cee" providerId="ADAL" clId="{A2B47A91-B171-4625-A82C-80C7C0433367}" dt="2018-10-31T04:20:21.187" v="343" actId="478"/>
          <ac:spMkLst>
            <pc:docMk/>
            <pc:sldMk cId="1262497155" sldId="318"/>
            <ac:spMk id="17" creationId="{527BE948-EAA7-4A3D-A711-3347E9F0AD53}"/>
          </ac:spMkLst>
        </pc:spChg>
        <pc:spChg chg="del">
          <ac:chgData name="Satterla, John" userId="1803870d-eb77-4cce-8b0e-637fe5001cee" providerId="ADAL" clId="{A2B47A91-B171-4625-A82C-80C7C0433367}" dt="2018-10-31T04:20:21.187" v="343" actId="478"/>
          <ac:spMkLst>
            <pc:docMk/>
            <pc:sldMk cId="1262497155" sldId="318"/>
            <ac:spMk id="18" creationId="{0E9B564A-0D3F-4EA0-B3E3-3CB60B56DE9A}"/>
          </ac:spMkLst>
        </pc:spChg>
        <pc:spChg chg="del">
          <ac:chgData name="Satterla, John" userId="1803870d-eb77-4cce-8b0e-637fe5001cee" providerId="ADAL" clId="{A2B47A91-B171-4625-A82C-80C7C0433367}" dt="2018-10-31T04:20:21.187" v="343" actId="478"/>
          <ac:spMkLst>
            <pc:docMk/>
            <pc:sldMk cId="1262497155" sldId="318"/>
            <ac:spMk id="19" creationId="{C88A1EAA-B43C-4ABB-91FE-AE0F99C5F83C}"/>
          </ac:spMkLst>
        </pc:spChg>
        <pc:spChg chg="del">
          <ac:chgData name="Satterla, John" userId="1803870d-eb77-4cce-8b0e-637fe5001cee" providerId="ADAL" clId="{A2B47A91-B171-4625-A82C-80C7C0433367}" dt="2018-10-31T04:20:21.187" v="343" actId="478"/>
          <ac:spMkLst>
            <pc:docMk/>
            <pc:sldMk cId="1262497155" sldId="318"/>
            <ac:spMk id="20" creationId="{AF0B3916-EF64-461A-9B97-20321B918CA1}"/>
          </ac:spMkLst>
        </pc:spChg>
        <pc:spChg chg="add mod">
          <ac:chgData name="Satterla, John" userId="1803870d-eb77-4cce-8b0e-637fe5001cee" providerId="ADAL" clId="{A2B47A91-B171-4625-A82C-80C7C0433367}" dt="2018-10-31T04:25:35.043" v="504" actId="14100"/>
          <ac:spMkLst>
            <pc:docMk/>
            <pc:sldMk cId="1262497155" sldId="318"/>
            <ac:spMk id="21" creationId="{EA51809F-4BE0-42A9-91A6-16FD813D1C39}"/>
          </ac:spMkLst>
        </pc:spChg>
        <pc:spChg chg="del">
          <ac:chgData name="Satterla, John" userId="1803870d-eb77-4cce-8b0e-637fe5001cee" providerId="ADAL" clId="{A2B47A91-B171-4625-A82C-80C7C0433367}" dt="2018-10-31T04:20:21.187" v="343" actId="478"/>
          <ac:spMkLst>
            <pc:docMk/>
            <pc:sldMk cId="1262497155" sldId="318"/>
            <ac:spMk id="25" creationId="{DF1090EE-D729-4923-B092-E6D40ECEC49A}"/>
          </ac:spMkLst>
        </pc:spChg>
        <pc:spChg chg="del">
          <ac:chgData name="Satterla, John" userId="1803870d-eb77-4cce-8b0e-637fe5001cee" providerId="ADAL" clId="{A2B47A91-B171-4625-A82C-80C7C0433367}" dt="2018-10-31T04:20:21.187" v="343" actId="478"/>
          <ac:spMkLst>
            <pc:docMk/>
            <pc:sldMk cId="1262497155" sldId="318"/>
            <ac:spMk id="26" creationId="{644FDE12-ABCC-4268-9496-0B23BDFCADF5}"/>
          </ac:spMkLst>
        </pc:spChg>
        <pc:spChg chg="del">
          <ac:chgData name="Satterla, John" userId="1803870d-eb77-4cce-8b0e-637fe5001cee" providerId="ADAL" clId="{A2B47A91-B171-4625-A82C-80C7C0433367}" dt="2018-10-31T04:20:21.187" v="343" actId="478"/>
          <ac:spMkLst>
            <pc:docMk/>
            <pc:sldMk cId="1262497155" sldId="318"/>
            <ac:spMk id="27" creationId="{2D17BD09-BCA2-4E26-B092-98DFB430FF4F}"/>
          </ac:spMkLst>
        </pc:spChg>
        <pc:spChg chg="del">
          <ac:chgData name="Satterla, John" userId="1803870d-eb77-4cce-8b0e-637fe5001cee" providerId="ADAL" clId="{A2B47A91-B171-4625-A82C-80C7C0433367}" dt="2018-10-31T04:20:21.187" v="343" actId="478"/>
          <ac:spMkLst>
            <pc:docMk/>
            <pc:sldMk cId="1262497155" sldId="318"/>
            <ac:spMk id="28" creationId="{D83E0E3A-4123-4120-BA2F-7A3F87CF3A34}"/>
          </ac:spMkLst>
        </pc:spChg>
        <pc:spChg chg="del">
          <ac:chgData name="Satterla, John" userId="1803870d-eb77-4cce-8b0e-637fe5001cee" providerId="ADAL" clId="{A2B47A91-B171-4625-A82C-80C7C0433367}" dt="2018-10-31T04:20:21.187" v="343" actId="478"/>
          <ac:spMkLst>
            <pc:docMk/>
            <pc:sldMk cId="1262497155" sldId="318"/>
            <ac:spMk id="29" creationId="{DC20E480-16B2-453D-99A7-C2E9161C7495}"/>
          </ac:spMkLst>
        </pc:spChg>
        <pc:spChg chg="del">
          <ac:chgData name="Satterla, John" userId="1803870d-eb77-4cce-8b0e-637fe5001cee" providerId="ADAL" clId="{A2B47A91-B171-4625-A82C-80C7C0433367}" dt="2018-10-31T04:20:21.187" v="343" actId="478"/>
          <ac:spMkLst>
            <pc:docMk/>
            <pc:sldMk cId="1262497155" sldId="318"/>
            <ac:spMk id="30" creationId="{260B4129-2FF7-4245-BFE1-B19192FE4BCA}"/>
          </ac:spMkLst>
        </pc:spChg>
        <pc:spChg chg="del">
          <ac:chgData name="Satterla, John" userId="1803870d-eb77-4cce-8b0e-637fe5001cee" providerId="ADAL" clId="{A2B47A91-B171-4625-A82C-80C7C0433367}" dt="2018-10-31T04:20:21.187" v="343" actId="478"/>
          <ac:spMkLst>
            <pc:docMk/>
            <pc:sldMk cId="1262497155" sldId="318"/>
            <ac:spMk id="31" creationId="{0A04692D-0FEC-44B5-A4C8-9C4D3BBF9002}"/>
          </ac:spMkLst>
        </pc:spChg>
        <pc:spChg chg="del">
          <ac:chgData name="Satterla, John" userId="1803870d-eb77-4cce-8b0e-637fe5001cee" providerId="ADAL" clId="{A2B47A91-B171-4625-A82C-80C7C0433367}" dt="2018-10-31T04:20:21.187" v="343" actId="478"/>
          <ac:spMkLst>
            <pc:docMk/>
            <pc:sldMk cId="1262497155" sldId="318"/>
            <ac:spMk id="32" creationId="{530F81E5-2F31-44C3-9FBD-7FAD789CA574}"/>
          </ac:spMkLst>
        </pc:spChg>
        <pc:spChg chg="del">
          <ac:chgData name="Satterla, John" userId="1803870d-eb77-4cce-8b0e-637fe5001cee" providerId="ADAL" clId="{A2B47A91-B171-4625-A82C-80C7C0433367}" dt="2018-10-31T04:20:21.187" v="343" actId="478"/>
          <ac:spMkLst>
            <pc:docMk/>
            <pc:sldMk cId="1262497155" sldId="318"/>
            <ac:spMk id="33" creationId="{0F6B9199-F569-4A17-A10A-5C8130763923}"/>
          </ac:spMkLst>
        </pc:spChg>
        <pc:spChg chg="del">
          <ac:chgData name="Satterla, John" userId="1803870d-eb77-4cce-8b0e-637fe5001cee" providerId="ADAL" clId="{A2B47A91-B171-4625-A82C-80C7C0433367}" dt="2018-10-31T04:20:21.187" v="343" actId="478"/>
          <ac:spMkLst>
            <pc:docMk/>
            <pc:sldMk cId="1262497155" sldId="318"/>
            <ac:spMk id="34" creationId="{FCB80CFA-0D4A-4B6C-B9DF-3B2B7B7DE34F}"/>
          </ac:spMkLst>
        </pc:spChg>
        <pc:spChg chg="del">
          <ac:chgData name="Satterla, John" userId="1803870d-eb77-4cce-8b0e-637fe5001cee" providerId="ADAL" clId="{A2B47A91-B171-4625-A82C-80C7C0433367}" dt="2018-10-31T04:20:21.187" v="343" actId="478"/>
          <ac:spMkLst>
            <pc:docMk/>
            <pc:sldMk cId="1262497155" sldId="318"/>
            <ac:spMk id="35" creationId="{D1277697-8BF3-4C53-99DC-E63CF46E3F2C}"/>
          </ac:spMkLst>
        </pc:spChg>
        <pc:spChg chg="del">
          <ac:chgData name="Satterla, John" userId="1803870d-eb77-4cce-8b0e-637fe5001cee" providerId="ADAL" clId="{A2B47A91-B171-4625-A82C-80C7C0433367}" dt="2018-10-31T04:20:21.187" v="343" actId="478"/>
          <ac:spMkLst>
            <pc:docMk/>
            <pc:sldMk cId="1262497155" sldId="318"/>
            <ac:spMk id="36" creationId="{AD582C26-D14F-47CB-BEF9-BC42B29B53AF}"/>
          </ac:spMkLst>
        </pc:spChg>
        <pc:spChg chg="del">
          <ac:chgData name="Satterla, John" userId="1803870d-eb77-4cce-8b0e-637fe5001cee" providerId="ADAL" clId="{A2B47A91-B171-4625-A82C-80C7C0433367}" dt="2018-10-31T04:20:21.187" v="343" actId="478"/>
          <ac:spMkLst>
            <pc:docMk/>
            <pc:sldMk cId="1262497155" sldId="318"/>
            <ac:spMk id="37" creationId="{B183C33E-86C6-4BFE-89CD-086981A95255}"/>
          </ac:spMkLst>
        </pc:spChg>
        <pc:spChg chg="add mod">
          <ac:chgData name="Satterla, John" userId="1803870d-eb77-4cce-8b0e-637fe5001cee" providerId="ADAL" clId="{A2B47A91-B171-4625-A82C-80C7C0433367}" dt="2018-10-31T04:27:09.284" v="509" actId="14100"/>
          <ac:spMkLst>
            <pc:docMk/>
            <pc:sldMk cId="1262497155" sldId="318"/>
            <ac:spMk id="39" creationId="{3E07E073-733F-441F-8016-44C1072E6E5C}"/>
          </ac:spMkLst>
        </pc:spChg>
        <pc:spChg chg="add mod">
          <ac:chgData name="Satterla, John" userId="1803870d-eb77-4cce-8b0e-637fe5001cee" providerId="ADAL" clId="{A2B47A91-B171-4625-A82C-80C7C0433367}" dt="2018-10-31T04:27:32.153" v="514" actId="14100"/>
          <ac:spMkLst>
            <pc:docMk/>
            <pc:sldMk cId="1262497155" sldId="318"/>
            <ac:spMk id="40" creationId="{6CFAC2A3-6DF7-40DC-AF88-FF8368F01086}"/>
          </ac:spMkLst>
        </pc:spChg>
        <pc:spChg chg="add mod">
          <ac:chgData name="Satterla, John" userId="1803870d-eb77-4cce-8b0e-637fe5001cee" providerId="ADAL" clId="{A2B47A91-B171-4625-A82C-80C7C0433367}" dt="2018-10-31T04:28:05.053" v="522" actId="14100"/>
          <ac:spMkLst>
            <pc:docMk/>
            <pc:sldMk cId="1262497155" sldId="318"/>
            <ac:spMk id="41" creationId="{FF97D03F-5043-45BC-AC27-BAEFD9DBA218}"/>
          </ac:spMkLst>
        </pc:spChg>
        <pc:graphicFrameChg chg="del">
          <ac:chgData name="Satterla, John" userId="1803870d-eb77-4cce-8b0e-637fe5001cee" providerId="ADAL" clId="{A2B47A91-B171-4625-A82C-80C7C0433367}" dt="2018-10-31T04:20:21.187" v="343" actId="478"/>
          <ac:graphicFrameMkLst>
            <pc:docMk/>
            <pc:sldMk cId="1262497155" sldId="318"/>
            <ac:graphicFrameMk id="38" creationId="{FE34E432-94CC-442B-B84E-12C89A387B86}"/>
          </ac:graphicFrameMkLst>
        </pc:graphicFrameChg>
        <pc:picChg chg="add mod modCrop">
          <ac:chgData name="Satterla, John" userId="1803870d-eb77-4cce-8b0e-637fe5001cee" providerId="ADAL" clId="{A2B47A91-B171-4625-A82C-80C7C0433367}" dt="2018-10-31T04:25:06.435" v="500" actId="1076"/>
          <ac:picMkLst>
            <pc:docMk/>
            <pc:sldMk cId="1262497155" sldId="318"/>
            <ac:picMk id="3" creationId="{2A61C59D-1A38-4EA7-A8C7-5F6FA67AAE32}"/>
          </ac:picMkLst>
        </pc:picChg>
        <pc:picChg chg="add mod">
          <ac:chgData name="Satterla, John" userId="1803870d-eb77-4cce-8b0e-637fe5001cee" providerId="ADAL" clId="{A2B47A91-B171-4625-A82C-80C7C0433367}" dt="2018-10-31T04:22:12.675" v="463" actId="1076"/>
          <ac:picMkLst>
            <pc:docMk/>
            <pc:sldMk cId="1262497155" sldId="318"/>
            <ac:picMk id="5" creationId="{06987FF2-DB22-4C97-9FFB-C6C01999A66F}"/>
          </ac:picMkLst>
        </pc:picChg>
        <pc:cxnChg chg="del">
          <ac:chgData name="Satterla, John" userId="1803870d-eb77-4cce-8b0e-637fe5001cee" providerId="ADAL" clId="{A2B47A91-B171-4625-A82C-80C7C0433367}" dt="2018-10-31T04:20:21.187" v="343" actId="478"/>
          <ac:cxnSpMkLst>
            <pc:docMk/>
            <pc:sldMk cId="1262497155" sldId="318"/>
            <ac:cxnSpMk id="24" creationId="{5B4DA0E7-1BD0-4E8A-BAE7-FB79004D8094}"/>
          </ac:cxnSpMkLst>
        </pc:cxnChg>
      </pc:sldChg>
      <pc:sldChg chg="addSp delSp modSp add modAnim">
        <pc:chgData name="Satterla, John" userId="1803870d-eb77-4cce-8b0e-637fe5001cee" providerId="ADAL" clId="{A2B47A91-B171-4625-A82C-80C7C0433367}" dt="2018-10-31T04:35:04.063" v="827" actId="20577"/>
        <pc:sldMkLst>
          <pc:docMk/>
          <pc:sldMk cId="527533640" sldId="319"/>
        </pc:sldMkLst>
        <pc:spChg chg="mod">
          <ac:chgData name="Satterla, John" userId="1803870d-eb77-4cce-8b0e-637fe5001cee" providerId="ADAL" clId="{A2B47A91-B171-4625-A82C-80C7C0433367}" dt="2018-10-31T04:35:04.063" v="827" actId="20577"/>
          <ac:spMkLst>
            <pc:docMk/>
            <pc:sldMk cId="527533640" sldId="319"/>
            <ac:spMk id="2" creationId="{619D5CB6-EAA5-41E9-8997-13925E26C303}"/>
          </ac:spMkLst>
        </pc:spChg>
        <pc:spChg chg="add mod">
          <ac:chgData name="Satterla, John" userId="1803870d-eb77-4cce-8b0e-637fe5001cee" providerId="ADAL" clId="{A2B47A91-B171-4625-A82C-80C7C0433367}" dt="2018-10-31T04:28:23.704" v="524" actId="1076"/>
          <ac:spMkLst>
            <pc:docMk/>
            <pc:sldMk cId="527533640" sldId="319"/>
            <ac:spMk id="10" creationId="{0452CC40-57B3-4174-9A31-5E115CB8E2D6}"/>
          </ac:spMkLst>
        </pc:spChg>
        <pc:spChg chg="add mod">
          <ac:chgData name="Satterla, John" userId="1803870d-eb77-4cce-8b0e-637fe5001cee" providerId="ADAL" clId="{A2B47A91-B171-4625-A82C-80C7C0433367}" dt="2018-10-31T04:28:39.795" v="529" actId="14100"/>
          <ac:spMkLst>
            <pc:docMk/>
            <pc:sldMk cId="527533640" sldId="319"/>
            <ac:spMk id="11" creationId="{C88B37C9-56B2-4EE6-B49E-A82023A665AC}"/>
          </ac:spMkLst>
        </pc:spChg>
        <pc:spChg chg="add mod">
          <ac:chgData name="Satterla, John" userId="1803870d-eb77-4cce-8b0e-637fe5001cee" providerId="ADAL" clId="{A2B47A91-B171-4625-A82C-80C7C0433367}" dt="2018-10-31T04:28:57.495" v="535" actId="14100"/>
          <ac:spMkLst>
            <pc:docMk/>
            <pc:sldMk cId="527533640" sldId="319"/>
            <ac:spMk id="12" creationId="{9105BB26-4F54-4ADF-B532-2F8EFFB23175}"/>
          </ac:spMkLst>
        </pc:spChg>
        <pc:spChg chg="add mod">
          <ac:chgData name="Satterla, John" userId="1803870d-eb77-4cce-8b0e-637fe5001cee" providerId="ADAL" clId="{A2B47A91-B171-4625-A82C-80C7C0433367}" dt="2018-10-31T04:29:10.862" v="540" actId="14100"/>
          <ac:spMkLst>
            <pc:docMk/>
            <pc:sldMk cId="527533640" sldId="319"/>
            <ac:spMk id="13" creationId="{EDDC7FC8-D9D5-4F8B-81CD-355B0C422B50}"/>
          </ac:spMkLst>
        </pc:spChg>
        <pc:spChg chg="add mod">
          <ac:chgData name="Satterla, John" userId="1803870d-eb77-4cce-8b0e-637fe5001cee" providerId="ADAL" clId="{A2B47A91-B171-4625-A82C-80C7C0433367}" dt="2018-10-31T04:29:26.464" v="547" actId="14100"/>
          <ac:spMkLst>
            <pc:docMk/>
            <pc:sldMk cId="527533640" sldId="319"/>
            <ac:spMk id="14" creationId="{2FF7BDE3-99BC-4D43-937C-FE262B92E6E9}"/>
          </ac:spMkLst>
        </pc:spChg>
        <pc:picChg chg="del">
          <ac:chgData name="Satterla, John" userId="1803870d-eb77-4cce-8b0e-637fe5001cee" providerId="ADAL" clId="{A2B47A91-B171-4625-A82C-80C7C0433367}" dt="2018-10-31T04:22:18.482" v="465" actId="478"/>
          <ac:picMkLst>
            <pc:docMk/>
            <pc:sldMk cId="527533640" sldId="319"/>
            <ac:picMk id="3" creationId="{2A61C59D-1A38-4EA7-A8C7-5F6FA67AAE32}"/>
          </ac:picMkLst>
        </pc:picChg>
        <pc:picChg chg="del">
          <ac:chgData name="Satterla, John" userId="1803870d-eb77-4cce-8b0e-637fe5001cee" providerId="ADAL" clId="{A2B47A91-B171-4625-A82C-80C7C0433367}" dt="2018-10-31T04:22:20.302" v="466" actId="478"/>
          <ac:picMkLst>
            <pc:docMk/>
            <pc:sldMk cId="527533640" sldId="319"/>
            <ac:picMk id="5" creationId="{06987FF2-DB22-4C97-9FFB-C6C01999A66F}"/>
          </ac:picMkLst>
        </pc:picChg>
        <pc:picChg chg="add del">
          <ac:chgData name="Satterla, John" userId="1803870d-eb77-4cce-8b0e-637fe5001cee" providerId="ADAL" clId="{A2B47A91-B171-4625-A82C-80C7C0433367}" dt="2018-10-31T04:22:57.633" v="468" actId="478"/>
          <ac:picMkLst>
            <pc:docMk/>
            <pc:sldMk cId="527533640" sldId="319"/>
            <ac:picMk id="7" creationId="{84ECB00C-A51C-4821-9919-DD6A0F76AE17}"/>
          </ac:picMkLst>
        </pc:picChg>
        <pc:picChg chg="add mod">
          <ac:chgData name="Satterla, John" userId="1803870d-eb77-4cce-8b0e-637fe5001cee" providerId="ADAL" clId="{A2B47A91-B171-4625-A82C-80C7C0433367}" dt="2018-10-31T04:24:18.122" v="486" actId="1076"/>
          <ac:picMkLst>
            <pc:docMk/>
            <pc:sldMk cId="527533640" sldId="319"/>
            <ac:picMk id="8" creationId="{9EB80D81-9D6A-4F72-B2F9-16714C4E2495}"/>
          </ac:picMkLst>
        </pc:picChg>
        <pc:picChg chg="add mod">
          <ac:chgData name="Satterla, John" userId="1803870d-eb77-4cce-8b0e-637fe5001cee" providerId="ADAL" clId="{A2B47A91-B171-4625-A82C-80C7C0433367}" dt="2018-10-31T04:29:17.448" v="545" actId="1076"/>
          <ac:picMkLst>
            <pc:docMk/>
            <pc:sldMk cId="527533640" sldId="319"/>
            <ac:picMk id="9" creationId="{2C4DAD45-7FE0-45FC-B415-C25B4E99C1AF}"/>
          </ac:picMkLst>
        </pc:picChg>
      </pc:sldChg>
      <pc:sldChg chg="addSp delSp modSp add delAnim">
        <pc:chgData name="Satterla, John" userId="1803870d-eb77-4cce-8b0e-637fe5001cee" providerId="ADAL" clId="{A2B47A91-B171-4625-A82C-80C7C0433367}" dt="2018-10-31T04:39:14.834" v="1084" actId="20577"/>
        <pc:sldMkLst>
          <pc:docMk/>
          <pc:sldMk cId="3025401171" sldId="321"/>
        </pc:sldMkLst>
        <pc:spChg chg="mod">
          <ac:chgData name="Satterla, John" userId="1803870d-eb77-4cce-8b0e-637fe5001cee" providerId="ADAL" clId="{A2B47A91-B171-4625-A82C-80C7C0433367}" dt="2018-10-31T04:35:14.892" v="858" actId="20577"/>
          <ac:spMkLst>
            <pc:docMk/>
            <pc:sldMk cId="3025401171" sldId="321"/>
            <ac:spMk id="2" creationId="{619D5CB6-EAA5-41E9-8997-13925E26C303}"/>
          </ac:spMkLst>
        </pc:spChg>
        <pc:spChg chg="mod">
          <ac:chgData name="Satterla, John" userId="1803870d-eb77-4cce-8b0e-637fe5001cee" providerId="ADAL" clId="{A2B47A91-B171-4625-A82C-80C7C0433367}" dt="2018-10-31T04:39:14.834" v="1084" actId="20577"/>
          <ac:spMkLst>
            <pc:docMk/>
            <pc:sldMk cId="3025401171" sldId="321"/>
            <ac:spMk id="6" creationId="{55CC1DFF-E19D-4BD0-B6E7-76D0B41EC217}"/>
          </ac:spMkLst>
        </pc:spChg>
        <pc:spChg chg="del">
          <ac:chgData name="Satterla, John" userId="1803870d-eb77-4cce-8b0e-637fe5001cee" providerId="ADAL" clId="{A2B47A91-B171-4625-A82C-80C7C0433367}" dt="2018-10-31T04:30:34.550" v="550" actId="478"/>
          <ac:spMkLst>
            <pc:docMk/>
            <pc:sldMk cId="3025401171" sldId="321"/>
            <ac:spMk id="10" creationId="{0452CC40-57B3-4174-9A31-5E115CB8E2D6}"/>
          </ac:spMkLst>
        </pc:spChg>
        <pc:spChg chg="del">
          <ac:chgData name="Satterla, John" userId="1803870d-eb77-4cce-8b0e-637fe5001cee" providerId="ADAL" clId="{A2B47A91-B171-4625-A82C-80C7C0433367}" dt="2018-10-31T04:30:34.550" v="550" actId="478"/>
          <ac:spMkLst>
            <pc:docMk/>
            <pc:sldMk cId="3025401171" sldId="321"/>
            <ac:spMk id="11" creationId="{C88B37C9-56B2-4EE6-B49E-A82023A665AC}"/>
          </ac:spMkLst>
        </pc:spChg>
        <pc:spChg chg="del">
          <ac:chgData name="Satterla, John" userId="1803870d-eb77-4cce-8b0e-637fe5001cee" providerId="ADAL" clId="{A2B47A91-B171-4625-A82C-80C7C0433367}" dt="2018-10-31T04:30:34.550" v="550" actId="478"/>
          <ac:spMkLst>
            <pc:docMk/>
            <pc:sldMk cId="3025401171" sldId="321"/>
            <ac:spMk id="12" creationId="{9105BB26-4F54-4ADF-B532-2F8EFFB23175}"/>
          </ac:spMkLst>
        </pc:spChg>
        <pc:spChg chg="del">
          <ac:chgData name="Satterla, John" userId="1803870d-eb77-4cce-8b0e-637fe5001cee" providerId="ADAL" clId="{A2B47A91-B171-4625-A82C-80C7C0433367}" dt="2018-10-31T04:30:34.550" v="550" actId="478"/>
          <ac:spMkLst>
            <pc:docMk/>
            <pc:sldMk cId="3025401171" sldId="321"/>
            <ac:spMk id="13" creationId="{EDDC7FC8-D9D5-4F8B-81CD-355B0C422B50}"/>
          </ac:spMkLst>
        </pc:spChg>
        <pc:spChg chg="del">
          <ac:chgData name="Satterla, John" userId="1803870d-eb77-4cce-8b0e-637fe5001cee" providerId="ADAL" clId="{A2B47A91-B171-4625-A82C-80C7C0433367}" dt="2018-10-31T04:30:34.550" v="550" actId="478"/>
          <ac:spMkLst>
            <pc:docMk/>
            <pc:sldMk cId="3025401171" sldId="321"/>
            <ac:spMk id="14" creationId="{2FF7BDE3-99BC-4D43-937C-FE262B92E6E9}"/>
          </ac:spMkLst>
        </pc:spChg>
        <pc:picChg chg="add mod">
          <ac:chgData name="Satterla, John" userId="1803870d-eb77-4cce-8b0e-637fe5001cee" providerId="ADAL" clId="{A2B47A91-B171-4625-A82C-80C7C0433367}" dt="2018-10-31T04:37:07.352" v="984" actId="1076"/>
          <ac:picMkLst>
            <pc:docMk/>
            <pc:sldMk cId="3025401171" sldId="321"/>
            <ac:picMk id="3" creationId="{0177D79A-C466-4DBC-8550-AF2FAB318CCB}"/>
          </ac:picMkLst>
        </pc:picChg>
        <pc:picChg chg="add mod">
          <ac:chgData name="Satterla, John" userId="1803870d-eb77-4cce-8b0e-637fe5001cee" providerId="ADAL" clId="{A2B47A91-B171-4625-A82C-80C7C0433367}" dt="2018-10-31T04:31:49.213" v="556" actId="1076"/>
          <ac:picMkLst>
            <pc:docMk/>
            <pc:sldMk cId="3025401171" sldId="321"/>
            <ac:picMk id="5" creationId="{88504D4A-34AE-445F-AB51-BD43F9D2BB97}"/>
          </ac:picMkLst>
        </pc:picChg>
        <pc:picChg chg="del">
          <ac:chgData name="Satterla, John" userId="1803870d-eb77-4cce-8b0e-637fe5001cee" providerId="ADAL" clId="{A2B47A91-B171-4625-A82C-80C7C0433367}" dt="2018-10-31T04:30:26.216" v="549" actId="478"/>
          <ac:picMkLst>
            <pc:docMk/>
            <pc:sldMk cId="3025401171" sldId="321"/>
            <ac:picMk id="8" creationId="{9EB80D81-9D6A-4F72-B2F9-16714C4E2495}"/>
          </ac:picMkLst>
        </pc:picChg>
        <pc:picChg chg="del">
          <ac:chgData name="Satterla, John" userId="1803870d-eb77-4cce-8b0e-637fe5001cee" providerId="ADAL" clId="{A2B47A91-B171-4625-A82C-80C7C0433367}" dt="2018-10-31T04:30:34.550" v="550" actId="478"/>
          <ac:picMkLst>
            <pc:docMk/>
            <pc:sldMk cId="3025401171" sldId="321"/>
            <ac:picMk id="9" creationId="{2C4DAD45-7FE0-45FC-B415-C25B4E99C1AF}"/>
          </ac:picMkLst>
        </pc:picChg>
      </pc:sldChg>
      <pc:sldChg chg="addSp delSp modSp add">
        <pc:chgData name="Satterla, John" userId="1803870d-eb77-4cce-8b0e-637fe5001cee" providerId="ADAL" clId="{A2B47A91-B171-4625-A82C-80C7C0433367}" dt="2018-10-31T04:32:56.045" v="755" actId="20577"/>
        <pc:sldMkLst>
          <pc:docMk/>
          <pc:sldMk cId="4030944145" sldId="322"/>
        </pc:sldMkLst>
        <pc:spChg chg="add mod">
          <ac:chgData name="Satterla, John" userId="1803870d-eb77-4cce-8b0e-637fe5001cee" providerId="ADAL" clId="{A2B47A91-B171-4625-A82C-80C7C0433367}" dt="2018-10-31T04:32:56.045" v="755" actId="20577"/>
          <ac:spMkLst>
            <pc:docMk/>
            <pc:sldMk cId="4030944145" sldId="322"/>
            <ac:spMk id="7" creationId="{C5AC0F4F-EDA1-4246-A86A-8A238A23D2B8}"/>
          </ac:spMkLst>
        </pc:spChg>
        <pc:picChg chg="del">
          <ac:chgData name="Satterla, John" userId="1803870d-eb77-4cce-8b0e-637fe5001cee" providerId="ADAL" clId="{A2B47A91-B171-4625-A82C-80C7C0433367}" dt="2018-10-31T04:32:42.062" v="732" actId="478"/>
          <ac:picMkLst>
            <pc:docMk/>
            <pc:sldMk cId="4030944145" sldId="322"/>
            <ac:picMk id="3" creationId="{0177D79A-C466-4DBC-8550-AF2FAB318CCB}"/>
          </ac:picMkLst>
        </pc:picChg>
        <pc:picChg chg="del">
          <ac:chgData name="Satterla, John" userId="1803870d-eb77-4cce-8b0e-637fe5001cee" providerId="ADAL" clId="{A2B47A91-B171-4625-A82C-80C7C0433367}" dt="2018-10-31T04:32:43.055" v="733" actId="478"/>
          <ac:picMkLst>
            <pc:docMk/>
            <pc:sldMk cId="4030944145" sldId="322"/>
            <ac:picMk id="5" creationId="{88504D4A-34AE-445F-AB51-BD43F9D2BB97}"/>
          </ac:picMkLst>
        </pc:picChg>
      </pc:sldChg>
    </pc:docChg>
  </pc:docChgLst>
  <pc:docChgLst>
    <pc:chgData name="Eakerns, Zachary" userId="S::zachary.eakerns@ttu.edu::f13e326a-83f9-4bab-9706-f5d04955d1f3" providerId="AD" clId="Web-{74C3E901-2184-2C88-1223-FA1E3BAD2542}"/>
    <pc:docChg chg="delSld modSld sldOrd">
      <pc:chgData name="Eakerns, Zachary" userId="S::zachary.eakerns@ttu.edu::f13e326a-83f9-4bab-9706-f5d04955d1f3" providerId="AD" clId="Web-{74C3E901-2184-2C88-1223-FA1E3BAD2542}" dt="2018-10-24T00:04:31.214" v="766" actId="20577"/>
      <pc:docMkLst>
        <pc:docMk/>
      </pc:docMkLst>
      <pc:sldChg chg="modSp">
        <pc:chgData name="Eakerns, Zachary" userId="S::zachary.eakerns@ttu.edu::f13e326a-83f9-4bab-9706-f5d04955d1f3" providerId="AD" clId="Web-{74C3E901-2184-2C88-1223-FA1E3BAD2542}" dt="2018-10-23T23:47:34.773" v="13" actId="1076"/>
        <pc:sldMkLst>
          <pc:docMk/>
          <pc:sldMk cId="1837949018" sldId="258"/>
        </pc:sldMkLst>
        <pc:spChg chg="mod">
          <ac:chgData name="Eakerns, Zachary" userId="S::zachary.eakerns@ttu.edu::f13e326a-83f9-4bab-9706-f5d04955d1f3" providerId="AD" clId="Web-{74C3E901-2184-2C88-1223-FA1E3BAD2542}" dt="2018-10-23T23:47:30.945" v="10" actId="20577"/>
          <ac:spMkLst>
            <pc:docMk/>
            <pc:sldMk cId="1837949018" sldId="258"/>
            <ac:spMk id="10" creationId="{69C38BC7-74FD-443F-8506-B28899AF1DBA}"/>
          </ac:spMkLst>
        </pc:spChg>
        <pc:picChg chg="mod">
          <ac:chgData name="Eakerns, Zachary" userId="S::zachary.eakerns@ttu.edu::f13e326a-83f9-4bab-9706-f5d04955d1f3" providerId="AD" clId="Web-{74C3E901-2184-2C88-1223-FA1E3BAD2542}" dt="2018-10-23T23:47:34.773" v="13" actId="1076"/>
          <ac:picMkLst>
            <pc:docMk/>
            <pc:sldMk cId="1837949018" sldId="258"/>
            <ac:picMk id="15" creationId="{3B5259A5-1901-4A9C-9B3F-057FDDD2A371}"/>
          </ac:picMkLst>
        </pc:picChg>
        <pc:picChg chg="mod">
          <ac:chgData name="Eakerns, Zachary" userId="S::zachary.eakerns@ttu.edu::f13e326a-83f9-4bab-9706-f5d04955d1f3" providerId="AD" clId="Web-{74C3E901-2184-2C88-1223-FA1E3BAD2542}" dt="2018-10-23T23:47:32.148" v="12" actId="1076"/>
          <ac:picMkLst>
            <pc:docMk/>
            <pc:sldMk cId="1837949018" sldId="258"/>
            <ac:picMk id="21" creationId="{CF781AFC-F6C8-4045-AD1F-7513C158316E}"/>
          </ac:picMkLst>
        </pc:picChg>
      </pc:sldChg>
      <pc:sldChg chg="modSp">
        <pc:chgData name="Eakerns, Zachary" userId="S::zachary.eakerns@ttu.edu::f13e326a-83f9-4bab-9706-f5d04955d1f3" providerId="AD" clId="Web-{74C3E901-2184-2C88-1223-FA1E3BAD2542}" dt="2018-10-23T23:51:12.836" v="219" actId="20577"/>
        <pc:sldMkLst>
          <pc:docMk/>
          <pc:sldMk cId="2835244311" sldId="259"/>
        </pc:sldMkLst>
        <pc:spChg chg="mod">
          <ac:chgData name="Eakerns, Zachary" userId="S::zachary.eakerns@ttu.edu::f13e326a-83f9-4bab-9706-f5d04955d1f3" providerId="AD" clId="Web-{74C3E901-2184-2C88-1223-FA1E3BAD2542}" dt="2018-10-23T23:47:57.867" v="20" actId="20577"/>
          <ac:spMkLst>
            <pc:docMk/>
            <pc:sldMk cId="2835244311" sldId="259"/>
            <ac:spMk id="2" creationId="{619D5CB6-EAA5-41E9-8997-13925E26C303}"/>
          </ac:spMkLst>
        </pc:spChg>
        <pc:spChg chg="mod">
          <ac:chgData name="Eakerns, Zachary" userId="S::zachary.eakerns@ttu.edu::f13e326a-83f9-4bab-9706-f5d04955d1f3" providerId="AD" clId="Web-{74C3E901-2184-2C88-1223-FA1E3BAD2542}" dt="2018-10-23T23:51:12.836" v="219" actId="20577"/>
          <ac:spMkLst>
            <pc:docMk/>
            <pc:sldMk cId="2835244311" sldId="259"/>
            <ac:spMk id="3" creationId="{75C5C17C-F54B-473E-8CAA-905C3D5FAB36}"/>
          </ac:spMkLst>
        </pc:spChg>
      </pc:sldChg>
      <pc:sldChg chg="modSp">
        <pc:chgData name="Eakerns, Zachary" userId="S::zachary.eakerns@ttu.edu::f13e326a-83f9-4bab-9706-f5d04955d1f3" providerId="AD" clId="Web-{74C3E901-2184-2C88-1223-FA1E3BAD2542}" dt="2018-10-24T00:01:21.200" v="547" actId="20577"/>
        <pc:sldMkLst>
          <pc:docMk/>
          <pc:sldMk cId="979365836" sldId="260"/>
        </pc:sldMkLst>
        <pc:spChg chg="mod">
          <ac:chgData name="Eakerns, Zachary" userId="S::zachary.eakerns@ttu.edu::f13e326a-83f9-4bab-9706-f5d04955d1f3" providerId="AD" clId="Web-{74C3E901-2184-2C88-1223-FA1E3BAD2542}" dt="2018-10-23T23:51:16.086" v="221" actId="20577"/>
          <ac:spMkLst>
            <pc:docMk/>
            <pc:sldMk cId="979365836" sldId="260"/>
            <ac:spMk id="2" creationId="{4960453E-A51F-4491-8CE4-47C20C8743DE}"/>
          </ac:spMkLst>
        </pc:spChg>
        <pc:spChg chg="mod">
          <ac:chgData name="Eakerns, Zachary" userId="S::zachary.eakerns@ttu.edu::f13e326a-83f9-4bab-9706-f5d04955d1f3" providerId="AD" clId="Web-{74C3E901-2184-2C88-1223-FA1E3BAD2542}" dt="2018-10-24T00:01:21.200" v="547" actId="20577"/>
          <ac:spMkLst>
            <pc:docMk/>
            <pc:sldMk cId="979365836" sldId="260"/>
            <ac:spMk id="3" creationId="{F77CBE09-0FFD-4C88-92AB-47B7F2BBF34F}"/>
          </ac:spMkLst>
        </pc:spChg>
      </pc:sldChg>
      <pc:sldChg chg="modSp">
        <pc:chgData name="Eakerns, Zachary" userId="S::zachary.eakerns@ttu.edu::f13e326a-83f9-4bab-9706-f5d04955d1f3" providerId="AD" clId="Web-{74C3E901-2184-2C88-1223-FA1E3BAD2542}" dt="2018-10-24T00:04:31.214" v="766" actId="20577"/>
        <pc:sldMkLst>
          <pc:docMk/>
          <pc:sldMk cId="1773129042" sldId="264"/>
        </pc:sldMkLst>
        <pc:spChg chg="mod">
          <ac:chgData name="Eakerns, Zachary" userId="S::zachary.eakerns@ttu.edu::f13e326a-83f9-4bab-9706-f5d04955d1f3" providerId="AD" clId="Web-{74C3E901-2184-2C88-1223-FA1E3BAD2542}" dt="2018-10-24T00:04:31.214" v="766" actId="20577"/>
          <ac:spMkLst>
            <pc:docMk/>
            <pc:sldMk cId="1773129042" sldId="264"/>
            <ac:spMk id="3" creationId="{35777F4F-586C-4E51-97B7-8C265AC4E10A}"/>
          </ac:spMkLst>
        </pc:spChg>
      </pc:sldChg>
      <pc:sldChg chg="delSp modSp">
        <pc:chgData name="Eakerns, Zachary" userId="S::zachary.eakerns@ttu.edu::f13e326a-83f9-4bab-9706-f5d04955d1f3" providerId="AD" clId="Web-{74C3E901-2184-2C88-1223-FA1E3BAD2542}" dt="2018-10-24T00:03:54.996" v="737" actId="20577"/>
        <pc:sldMkLst>
          <pc:docMk/>
          <pc:sldMk cId="1186821332" sldId="266"/>
        </pc:sldMkLst>
        <pc:spChg chg="mod">
          <ac:chgData name="Eakerns, Zachary" userId="S::zachary.eakerns@ttu.edu::f13e326a-83f9-4bab-9706-f5d04955d1f3" providerId="AD" clId="Web-{74C3E901-2184-2C88-1223-FA1E3BAD2542}" dt="2018-10-24T00:02:19.012" v="564" actId="20577"/>
          <ac:spMkLst>
            <pc:docMk/>
            <pc:sldMk cId="1186821332" sldId="266"/>
            <ac:spMk id="2" creationId="{A719848A-F07F-4FB9-A417-A75E85279010}"/>
          </ac:spMkLst>
        </pc:spChg>
        <pc:spChg chg="mod">
          <ac:chgData name="Eakerns, Zachary" userId="S::zachary.eakerns@ttu.edu::f13e326a-83f9-4bab-9706-f5d04955d1f3" providerId="AD" clId="Web-{74C3E901-2184-2C88-1223-FA1E3BAD2542}" dt="2018-10-24T00:03:54.996" v="737" actId="20577"/>
          <ac:spMkLst>
            <pc:docMk/>
            <pc:sldMk cId="1186821332" sldId="266"/>
            <ac:spMk id="3" creationId="{E47DB690-1B6E-4E65-B802-1BDF6B7B09A2}"/>
          </ac:spMkLst>
        </pc:spChg>
        <pc:picChg chg="del">
          <ac:chgData name="Eakerns, Zachary" userId="S::zachary.eakerns@ttu.edu::f13e326a-83f9-4bab-9706-f5d04955d1f3" providerId="AD" clId="Web-{74C3E901-2184-2C88-1223-FA1E3BAD2542}" dt="2018-10-24T00:02:09.965" v="551"/>
          <ac:picMkLst>
            <pc:docMk/>
            <pc:sldMk cId="1186821332" sldId="266"/>
            <ac:picMk id="5" creationId="{5FAEFD7F-BE10-4671-B1A2-5C2D1DCF1C14}"/>
          </ac:picMkLst>
        </pc:picChg>
        <pc:picChg chg="del">
          <ac:chgData name="Eakerns, Zachary" userId="S::zachary.eakerns@ttu.edu::f13e326a-83f9-4bab-9706-f5d04955d1f3" providerId="AD" clId="Web-{74C3E901-2184-2C88-1223-FA1E3BAD2542}" dt="2018-10-24T00:02:09.215" v="550"/>
          <ac:picMkLst>
            <pc:docMk/>
            <pc:sldMk cId="1186821332" sldId="266"/>
            <ac:picMk id="7" creationId="{712D2B02-F4FF-4777-979C-9D52965EE931}"/>
          </ac:picMkLst>
        </pc:picChg>
      </pc:sldChg>
      <pc:sldChg chg="modSp">
        <pc:chgData name="Eakerns, Zachary" userId="S::zachary.eakerns@ttu.edu::f13e326a-83f9-4bab-9706-f5d04955d1f3" providerId="AD" clId="Web-{74C3E901-2184-2C88-1223-FA1E3BAD2542}" dt="2018-10-24T00:04:19.277" v="763" actId="20577"/>
        <pc:sldMkLst>
          <pc:docMk/>
          <pc:sldMk cId="1220938954" sldId="275"/>
        </pc:sldMkLst>
        <pc:spChg chg="mod">
          <ac:chgData name="Eakerns, Zachary" userId="S::zachary.eakerns@ttu.edu::f13e326a-83f9-4bab-9706-f5d04955d1f3" providerId="AD" clId="Web-{74C3E901-2184-2C88-1223-FA1E3BAD2542}" dt="2018-10-24T00:04:19.277" v="763" actId="20577"/>
          <ac:spMkLst>
            <pc:docMk/>
            <pc:sldMk cId="1220938954" sldId="275"/>
            <ac:spMk id="10" creationId="{69C38BC7-74FD-443F-8506-B28899AF1DBA}"/>
          </ac:spMkLst>
        </pc:spChg>
      </pc:sldChg>
      <pc:sldChg chg="addSp delSp modSp addAnim modAnim">
        <pc:chgData name="Eakerns, Zachary" userId="S::zachary.eakerns@ttu.edu::f13e326a-83f9-4bab-9706-f5d04955d1f3" providerId="AD" clId="Web-{74C3E901-2184-2C88-1223-FA1E3BAD2542}" dt="2018-10-23T23:59:20.496" v="540"/>
        <pc:sldMkLst>
          <pc:docMk/>
          <pc:sldMk cId="1139438409" sldId="286"/>
        </pc:sldMkLst>
        <pc:spChg chg="mod">
          <ac:chgData name="Eakerns, Zachary" userId="S::zachary.eakerns@ttu.edu::f13e326a-83f9-4bab-9706-f5d04955d1f3" providerId="AD" clId="Web-{74C3E901-2184-2C88-1223-FA1E3BAD2542}" dt="2018-10-23T23:55:26.651" v="489" actId="20577"/>
          <ac:spMkLst>
            <pc:docMk/>
            <pc:sldMk cId="1139438409" sldId="286"/>
            <ac:spMk id="2" creationId="{149C0CC6-A28B-4888-A567-6C686CA759F9}"/>
          </ac:spMkLst>
        </pc:spChg>
        <pc:spChg chg="del mod">
          <ac:chgData name="Eakerns, Zachary" userId="S::zachary.eakerns@ttu.edu::f13e326a-83f9-4bab-9706-f5d04955d1f3" providerId="AD" clId="Web-{74C3E901-2184-2C88-1223-FA1E3BAD2542}" dt="2018-10-23T23:56:04.778" v="496"/>
          <ac:spMkLst>
            <pc:docMk/>
            <pc:sldMk cId="1139438409" sldId="286"/>
            <ac:spMk id="3" creationId="{BCCACE8C-994D-433A-B99D-D18725D78579}"/>
          </ac:spMkLst>
        </pc:spChg>
        <pc:spChg chg="add mod">
          <ac:chgData name="Eakerns, Zachary" userId="S::zachary.eakerns@ttu.edu::f13e326a-83f9-4bab-9706-f5d04955d1f3" providerId="AD" clId="Web-{74C3E901-2184-2C88-1223-FA1E3BAD2542}" dt="2018-10-23T23:58:36.340" v="521" actId="1076"/>
          <ac:spMkLst>
            <pc:docMk/>
            <pc:sldMk cId="1139438409" sldId="286"/>
            <ac:spMk id="13" creationId="{4D5F658A-FACC-4E99-88FB-58248297AF3D}"/>
          </ac:spMkLst>
        </pc:spChg>
        <pc:spChg chg="add mod">
          <ac:chgData name="Eakerns, Zachary" userId="S::zachary.eakerns@ttu.edu::f13e326a-83f9-4bab-9706-f5d04955d1f3" providerId="AD" clId="Web-{74C3E901-2184-2C88-1223-FA1E3BAD2542}" dt="2018-10-23T23:58:50.356" v="526" actId="14100"/>
          <ac:spMkLst>
            <pc:docMk/>
            <pc:sldMk cId="1139438409" sldId="286"/>
            <ac:spMk id="14" creationId="{E9BA61FD-E44D-42E0-B449-596E45E33DE2}"/>
          </ac:spMkLst>
        </pc:spChg>
        <pc:spChg chg="add mod">
          <ac:chgData name="Eakerns, Zachary" userId="S::zachary.eakerns@ttu.edu::f13e326a-83f9-4bab-9706-f5d04955d1f3" providerId="AD" clId="Web-{74C3E901-2184-2C88-1223-FA1E3BAD2542}" dt="2018-10-23T23:59:00.793" v="530" actId="14100"/>
          <ac:spMkLst>
            <pc:docMk/>
            <pc:sldMk cId="1139438409" sldId="286"/>
            <ac:spMk id="15" creationId="{5515BB99-638C-4E07-A55B-D7B2C2D52B91}"/>
          </ac:spMkLst>
        </pc:spChg>
        <pc:picChg chg="del">
          <ac:chgData name="Eakerns, Zachary" userId="S::zachary.eakerns@ttu.edu::f13e326a-83f9-4bab-9706-f5d04955d1f3" providerId="AD" clId="Web-{74C3E901-2184-2C88-1223-FA1E3BAD2542}" dt="2018-10-23T23:55:33.026" v="492"/>
          <ac:picMkLst>
            <pc:docMk/>
            <pc:sldMk cId="1139438409" sldId="286"/>
            <ac:picMk id="4" creationId="{C44FDEF3-74CF-43A2-9234-F6143BB77F1E}"/>
          </ac:picMkLst>
        </pc:picChg>
        <pc:picChg chg="add mod ord">
          <ac:chgData name="Eakerns, Zachary" userId="S::zachary.eakerns@ttu.edu::f13e326a-83f9-4bab-9706-f5d04955d1f3" providerId="AD" clId="Web-{74C3E901-2184-2C88-1223-FA1E3BAD2542}" dt="2018-10-23T23:56:07.309" v="497" actId="1076"/>
          <ac:picMkLst>
            <pc:docMk/>
            <pc:sldMk cId="1139438409" sldId="286"/>
            <ac:picMk id="6" creationId="{9D1FEE41-1DDA-4590-8589-1D2E105DCD4B}"/>
          </ac:picMkLst>
        </pc:picChg>
        <pc:picChg chg="del">
          <ac:chgData name="Eakerns, Zachary" userId="S::zachary.eakerns@ttu.edu::f13e326a-83f9-4bab-9706-f5d04955d1f3" providerId="AD" clId="Web-{74C3E901-2184-2C88-1223-FA1E3BAD2542}" dt="2018-10-23T23:55:32.213" v="491"/>
          <ac:picMkLst>
            <pc:docMk/>
            <pc:sldMk cId="1139438409" sldId="286"/>
            <ac:picMk id="8" creationId="{8DBA647A-7D22-4F9C-8EB3-3E409A4223EC}"/>
          </ac:picMkLst>
        </pc:picChg>
        <pc:picChg chg="add mod">
          <ac:chgData name="Eakerns, Zachary" userId="S::zachary.eakerns@ttu.edu::f13e326a-83f9-4bab-9706-f5d04955d1f3" providerId="AD" clId="Web-{74C3E901-2184-2C88-1223-FA1E3BAD2542}" dt="2018-10-23T23:57:51.809" v="512" actId="1076"/>
          <ac:picMkLst>
            <pc:docMk/>
            <pc:sldMk cId="1139438409" sldId="286"/>
            <ac:picMk id="9" creationId="{EA1BBB5D-3B76-44FE-A5E0-9724CAABA7B1}"/>
          </ac:picMkLst>
        </pc:picChg>
        <pc:picChg chg="add mod">
          <ac:chgData name="Eakerns, Zachary" userId="S::zachary.eakerns@ttu.edu::f13e326a-83f9-4bab-9706-f5d04955d1f3" providerId="AD" clId="Web-{74C3E901-2184-2C88-1223-FA1E3BAD2542}" dt="2018-10-23T23:57:47.950" v="511" actId="1076"/>
          <ac:picMkLst>
            <pc:docMk/>
            <pc:sldMk cId="1139438409" sldId="286"/>
            <ac:picMk id="11" creationId="{59A11F8E-07E6-431C-AB8B-1DF26AED2A40}"/>
          </ac:picMkLst>
        </pc:picChg>
      </pc:sldChg>
      <pc:sldChg chg="ord">
        <pc:chgData name="Eakerns, Zachary" userId="S::zachary.eakerns@ttu.edu::f13e326a-83f9-4bab-9706-f5d04955d1f3" providerId="AD" clId="Web-{74C3E901-2184-2C88-1223-FA1E3BAD2542}" dt="2018-10-23T23:44:12.273" v="7"/>
        <pc:sldMkLst>
          <pc:docMk/>
          <pc:sldMk cId="1302641414" sldId="288"/>
        </pc:sldMkLst>
      </pc:sldChg>
      <pc:sldChg chg="ord">
        <pc:chgData name="Eakerns, Zachary" userId="S::zachary.eakerns@ttu.edu::f13e326a-83f9-4bab-9706-f5d04955d1f3" providerId="AD" clId="Web-{74C3E901-2184-2C88-1223-FA1E3BAD2542}" dt="2018-10-23T23:44:12.273" v="2"/>
        <pc:sldMkLst>
          <pc:docMk/>
          <pc:sldMk cId="911731329" sldId="289"/>
        </pc:sldMkLst>
      </pc:sldChg>
      <pc:sldChg chg="ord">
        <pc:chgData name="Eakerns, Zachary" userId="S::zachary.eakerns@ttu.edu::f13e326a-83f9-4bab-9706-f5d04955d1f3" providerId="AD" clId="Web-{74C3E901-2184-2C88-1223-FA1E3BAD2542}" dt="2018-10-23T23:44:12.273" v="1"/>
        <pc:sldMkLst>
          <pc:docMk/>
          <pc:sldMk cId="29376278" sldId="298"/>
        </pc:sldMkLst>
      </pc:sldChg>
    </pc:docChg>
  </pc:docChgLst>
  <pc:docChgLst>
    <pc:chgData name="Eakerns, Zachary" userId="S::zachary.eakerns@ttu.edu::f13e326a-83f9-4bab-9706-f5d04955d1f3" providerId="AD" clId="Web-{B0A17175-8426-4D80-9A2C-4C6D1429A2CB}"/>
    <pc:docChg chg="modSld">
      <pc:chgData name="Eakerns, Zachary" userId="S::zachary.eakerns@ttu.edu::f13e326a-83f9-4bab-9706-f5d04955d1f3" providerId="AD" clId="Web-{B0A17175-8426-4D80-9A2C-4C6D1429A2CB}" dt="2018-10-24T00:06:37.689" v="2"/>
      <pc:docMkLst>
        <pc:docMk/>
      </pc:docMkLst>
      <pc:sldChg chg="delSp">
        <pc:chgData name="Eakerns, Zachary" userId="S::zachary.eakerns@ttu.edu::f13e326a-83f9-4bab-9706-f5d04955d1f3" providerId="AD" clId="Web-{B0A17175-8426-4D80-9A2C-4C6D1429A2CB}" dt="2018-10-24T00:06:37.689" v="2"/>
        <pc:sldMkLst>
          <pc:docMk/>
          <pc:sldMk cId="2504347316" sldId="279"/>
        </pc:sldMkLst>
        <pc:picChg chg="del">
          <ac:chgData name="Eakerns, Zachary" userId="S::zachary.eakerns@ttu.edu::f13e326a-83f9-4bab-9706-f5d04955d1f3" providerId="AD" clId="Web-{B0A17175-8426-4D80-9A2C-4C6D1429A2CB}" dt="2018-10-24T00:06:37.689" v="2"/>
          <ac:picMkLst>
            <pc:docMk/>
            <pc:sldMk cId="2504347316" sldId="279"/>
            <ac:picMk id="3" creationId="{1F6EF217-88ED-4996-A1B3-0F3A15F72512}"/>
          </ac:picMkLst>
        </pc:picChg>
      </pc:sldChg>
      <pc:sldChg chg="delSp">
        <pc:chgData name="Eakerns, Zachary" userId="S::zachary.eakerns@ttu.edu::f13e326a-83f9-4bab-9706-f5d04955d1f3" providerId="AD" clId="Web-{B0A17175-8426-4D80-9A2C-4C6D1429A2CB}" dt="2018-10-24T00:06:33.079" v="0"/>
        <pc:sldMkLst>
          <pc:docMk/>
          <pc:sldMk cId="1836414708" sldId="280"/>
        </pc:sldMkLst>
        <pc:picChg chg="del">
          <ac:chgData name="Eakerns, Zachary" userId="S::zachary.eakerns@ttu.edu::f13e326a-83f9-4bab-9706-f5d04955d1f3" providerId="AD" clId="Web-{B0A17175-8426-4D80-9A2C-4C6D1429A2CB}" dt="2018-10-24T00:06:33.079" v="0"/>
          <ac:picMkLst>
            <pc:docMk/>
            <pc:sldMk cId="1836414708" sldId="280"/>
            <ac:picMk id="3" creationId="{6E2EDC9A-B878-495B-9733-BB5FBD288928}"/>
          </ac:picMkLst>
        </pc:picChg>
      </pc:sldChg>
      <pc:sldChg chg="delSp">
        <pc:chgData name="Eakerns, Zachary" userId="S::zachary.eakerns@ttu.edu::f13e326a-83f9-4bab-9706-f5d04955d1f3" providerId="AD" clId="Web-{B0A17175-8426-4D80-9A2C-4C6D1429A2CB}" dt="2018-10-24T00:06:35.267" v="1"/>
        <pc:sldMkLst>
          <pc:docMk/>
          <pc:sldMk cId="656187332" sldId="281"/>
        </pc:sldMkLst>
        <pc:picChg chg="del">
          <ac:chgData name="Eakerns, Zachary" userId="S::zachary.eakerns@ttu.edu::f13e326a-83f9-4bab-9706-f5d04955d1f3" providerId="AD" clId="Web-{B0A17175-8426-4D80-9A2C-4C6D1429A2CB}" dt="2018-10-24T00:06:35.267" v="1"/>
          <ac:picMkLst>
            <pc:docMk/>
            <pc:sldMk cId="656187332" sldId="281"/>
            <ac:picMk id="3" creationId="{884DE75A-D940-4A2E-8B4D-7D6A67FD79F3}"/>
          </ac:picMkLst>
        </pc:picChg>
      </pc:sldChg>
    </pc:docChg>
  </pc:docChgLst>
  <pc:docChgLst>
    <pc:chgData name="Jensen, Christian" userId="S::christian.jensen@ttu.edu::8f324f46-39b5-40d2-9513-badac5ebdd88" providerId="AD" clId="Web-{EDC1F929-3A4F-873F-CFD8-67A5EF60BE7E}"/>
    <pc:docChg chg="addSld delSld modSld sldOrd">
      <pc:chgData name="Jensen, Christian" userId="S::christian.jensen@ttu.edu::8f324f46-39b5-40d2-9513-badac5ebdd88" providerId="AD" clId="Web-{EDC1F929-3A4F-873F-CFD8-67A5EF60BE7E}" dt="2018-10-24T05:40:15.314" v="303" actId="20577"/>
      <pc:docMkLst>
        <pc:docMk/>
      </pc:docMkLst>
      <pc:sldChg chg="addSp delSp modSp">
        <pc:chgData name="Jensen, Christian" userId="S::christian.jensen@ttu.edu::8f324f46-39b5-40d2-9513-badac5ebdd88" providerId="AD" clId="Web-{EDC1F929-3A4F-873F-CFD8-67A5EF60BE7E}" dt="2018-10-24T04:30:35.180" v="15" actId="1076"/>
        <pc:sldMkLst>
          <pc:docMk/>
          <pc:sldMk cId="2336975318" sldId="267"/>
        </pc:sldMkLst>
        <pc:picChg chg="add mod">
          <ac:chgData name="Jensen, Christian" userId="S::christian.jensen@ttu.edu::8f324f46-39b5-40d2-9513-badac5ebdd88" providerId="AD" clId="Web-{EDC1F929-3A4F-873F-CFD8-67A5EF60BE7E}" dt="2018-10-24T04:30:35.180" v="15" actId="1076"/>
          <ac:picMkLst>
            <pc:docMk/>
            <pc:sldMk cId="2336975318" sldId="267"/>
            <ac:picMk id="2" creationId="{89EE9733-788D-4192-B956-A3CC585F8E58}"/>
          </ac:picMkLst>
        </pc:picChg>
        <pc:picChg chg="del">
          <ac:chgData name="Jensen, Christian" userId="S::christian.jensen@ttu.edu::8f324f46-39b5-40d2-9513-badac5ebdd88" providerId="AD" clId="Web-{EDC1F929-3A4F-873F-CFD8-67A5EF60BE7E}" dt="2018-10-24T04:28:36.181" v="0"/>
          <ac:picMkLst>
            <pc:docMk/>
            <pc:sldMk cId="2336975318" sldId="267"/>
            <ac:picMk id="5" creationId="{A84763D7-3839-41DF-970C-6880ABD1904D}"/>
          </ac:picMkLst>
        </pc:picChg>
      </pc:sldChg>
      <pc:sldChg chg="addSp delSp modSp new">
        <pc:chgData name="Jensen, Christian" userId="S::christian.jensen@ttu.edu::8f324f46-39b5-40d2-9513-badac5ebdd88" providerId="AD" clId="Web-{EDC1F929-3A4F-873F-CFD8-67A5EF60BE7E}" dt="2018-10-24T04:30:30.414" v="14" actId="1076"/>
        <pc:sldMkLst>
          <pc:docMk/>
          <pc:sldMk cId="4016705784" sldId="300"/>
        </pc:sldMkLst>
        <pc:spChg chg="del">
          <ac:chgData name="Jensen, Christian" userId="S::christian.jensen@ttu.edu::8f324f46-39b5-40d2-9513-badac5ebdd88" providerId="AD" clId="Web-{EDC1F929-3A4F-873F-CFD8-67A5EF60BE7E}" dt="2018-10-24T04:30:26.930" v="13"/>
          <ac:spMkLst>
            <pc:docMk/>
            <pc:sldMk cId="4016705784" sldId="300"/>
            <ac:spMk id="2" creationId="{5B5DBCC3-B48A-41FF-AAC2-3F15176D72E1}"/>
          </ac:spMkLst>
        </pc:spChg>
        <pc:picChg chg="add mod">
          <ac:chgData name="Jensen, Christian" userId="S::christian.jensen@ttu.edu::8f324f46-39b5-40d2-9513-badac5ebdd88" providerId="AD" clId="Web-{EDC1F929-3A4F-873F-CFD8-67A5EF60BE7E}" dt="2018-10-24T04:30:30.414" v="14" actId="1076"/>
          <ac:picMkLst>
            <pc:docMk/>
            <pc:sldMk cId="4016705784" sldId="300"/>
            <ac:picMk id="4" creationId="{E9E68F3C-CD87-4C2F-8E80-0340FC35D574}"/>
          </ac:picMkLst>
        </pc:picChg>
      </pc:sldChg>
      <pc:sldChg chg="addSp delSp modSp new">
        <pc:chgData name="Jensen, Christian" userId="S::christian.jensen@ttu.edu::8f324f46-39b5-40d2-9513-badac5ebdd88" providerId="AD" clId="Web-{EDC1F929-3A4F-873F-CFD8-67A5EF60BE7E}" dt="2018-10-24T04:39:09.471" v="71" actId="1076"/>
        <pc:sldMkLst>
          <pc:docMk/>
          <pc:sldMk cId="2680725089" sldId="301"/>
        </pc:sldMkLst>
        <pc:picChg chg="add del mod">
          <ac:chgData name="Jensen, Christian" userId="S::christian.jensen@ttu.edu::8f324f46-39b5-40d2-9513-badac5ebdd88" providerId="AD" clId="Web-{EDC1F929-3A4F-873F-CFD8-67A5EF60BE7E}" dt="2018-10-24T04:31:21.648" v="22"/>
          <ac:picMkLst>
            <pc:docMk/>
            <pc:sldMk cId="2680725089" sldId="301"/>
            <ac:picMk id="3" creationId="{31DE020B-5B5E-4AD1-919E-33C42D10416A}"/>
          </ac:picMkLst>
        </pc:picChg>
        <pc:picChg chg="add del mod">
          <ac:chgData name="Jensen, Christian" userId="S::christian.jensen@ttu.edu::8f324f46-39b5-40d2-9513-badac5ebdd88" providerId="AD" clId="Web-{EDC1F929-3A4F-873F-CFD8-67A5EF60BE7E}" dt="2018-10-24T04:32:31.070" v="24"/>
          <ac:picMkLst>
            <pc:docMk/>
            <pc:sldMk cId="2680725089" sldId="301"/>
            <ac:picMk id="5" creationId="{2780CC9D-8452-4F7F-BCBB-FEB0CA94CF17}"/>
          </ac:picMkLst>
        </pc:picChg>
        <pc:picChg chg="add mod">
          <ac:chgData name="Jensen, Christian" userId="S::christian.jensen@ttu.edu::8f324f46-39b5-40d2-9513-badac5ebdd88" providerId="AD" clId="Web-{EDC1F929-3A4F-873F-CFD8-67A5EF60BE7E}" dt="2018-10-24T04:39:09.471" v="71" actId="1076"/>
          <ac:picMkLst>
            <pc:docMk/>
            <pc:sldMk cId="2680725089" sldId="301"/>
            <ac:picMk id="7" creationId="{8315D1CA-F049-423B-9BB7-F101345CEDD3}"/>
          </ac:picMkLst>
        </pc:picChg>
      </pc:sldChg>
      <pc:sldChg chg="addSp modSp new">
        <pc:chgData name="Jensen, Christian" userId="S::christian.jensen@ttu.edu::8f324f46-39b5-40d2-9513-badac5ebdd88" providerId="AD" clId="Web-{EDC1F929-3A4F-873F-CFD8-67A5EF60BE7E}" dt="2018-10-24T04:34:22.647" v="38" actId="1076"/>
        <pc:sldMkLst>
          <pc:docMk/>
          <pc:sldMk cId="1206347033" sldId="302"/>
        </pc:sldMkLst>
        <pc:picChg chg="add mod">
          <ac:chgData name="Jensen, Christian" userId="S::christian.jensen@ttu.edu::8f324f46-39b5-40d2-9513-badac5ebdd88" providerId="AD" clId="Web-{EDC1F929-3A4F-873F-CFD8-67A5EF60BE7E}" dt="2018-10-24T04:34:22.647" v="38" actId="1076"/>
          <ac:picMkLst>
            <pc:docMk/>
            <pc:sldMk cId="1206347033" sldId="302"/>
            <ac:picMk id="3" creationId="{C1DBED7C-5E1D-4B3B-BDBA-DC86501E1968}"/>
          </ac:picMkLst>
        </pc:picChg>
      </pc:sldChg>
      <pc:sldChg chg="addSp modSp new ord">
        <pc:chgData name="Jensen, Christian" userId="S::christian.jensen@ttu.edu::8f324f46-39b5-40d2-9513-badac5ebdd88" providerId="AD" clId="Web-{EDC1F929-3A4F-873F-CFD8-67A5EF60BE7E}" dt="2018-10-24T04:44:50.939" v="78"/>
        <pc:sldMkLst>
          <pc:docMk/>
          <pc:sldMk cId="3754070645" sldId="303"/>
        </pc:sldMkLst>
        <pc:picChg chg="add mod modCrop">
          <ac:chgData name="Jensen, Christian" userId="S::christian.jensen@ttu.edu::8f324f46-39b5-40d2-9513-badac5ebdd88" providerId="AD" clId="Web-{EDC1F929-3A4F-873F-CFD8-67A5EF60BE7E}" dt="2018-10-24T04:35:19.709" v="46" actId="1076"/>
          <ac:picMkLst>
            <pc:docMk/>
            <pc:sldMk cId="3754070645" sldId="303"/>
            <ac:picMk id="3" creationId="{2ED134EE-AB73-4581-8E44-0D6BCFA798B4}"/>
          </ac:picMkLst>
        </pc:picChg>
      </pc:sldChg>
      <pc:sldChg chg="addSp modSp new">
        <pc:chgData name="Jensen, Christian" userId="S::christian.jensen@ttu.edu::8f324f46-39b5-40d2-9513-badac5ebdd88" providerId="AD" clId="Web-{EDC1F929-3A4F-873F-CFD8-67A5EF60BE7E}" dt="2018-10-24T04:38:48.080" v="69" actId="14100"/>
        <pc:sldMkLst>
          <pc:docMk/>
          <pc:sldMk cId="256132258" sldId="304"/>
        </pc:sldMkLst>
        <pc:picChg chg="add mod modCrop">
          <ac:chgData name="Jensen, Christian" userId="S::christian.jensen@ttu.edu::8f324f46-39b5-40d2-9513-badac5ebdd88" providerId="AD" clId="Web-{EDC1F929-3A4F-873F-CFD8-67A5EF60BE7E}" dt="2018-10-24T04:38:48.080" v="69" actId="14100"/>
          <ac:picMkLst>
            <pc:docMk/>
            <pc:sldMk cId="256132258" sldId="304"/>
            <ac:picMk id="3" creationId="{49B336A5-26A5-4EBD-BE41-CB0612331523}"/>
          </ac:picMkLst>
        </pc:picChg>
        <pc:picChg chg="add mod modCrop">
          <ac:chgData name="Jensen, Christian" userId="S::christian.jensen@ttu.edu::8f324f46-39b5-40d2-9513-badac5ebdd88" providerId="AD" clId="Web-{EDC1F929-3A4F-873F-CFD8-67A5EF60BE7E}" dt="2018-10-24T04:38:12.808" v="67"/>
          <ac:picMkLst>
            <pc:docMk/>
            <pc:sldMk cId="256132258" sldId="304"/>
            <ac:picMk id="5" creationId="{F63A1CD7-9642-453F-80B3-D0523EB086F7}"/>
          </ac:picMkLst>
        </pc:picChg>
      </pc:sldChg>
      <pc:sldChg chg="addSp modSp new">
        <pc:chgData name="Jensen, Christian" userId="S::christian.jensen@ttu.edu::8f324f46-39b5-40d2-9513-badac5ebdd88" providerId="AD" clId="Web-{EDC1F929-3A4F-873F-CFD8-67A5EF60BE7E}" dt="2018-10-24T04:45:28.393" v="89" actId="1076"/>
        <pc:sldMkLst>
          <pc:docMk/>
          <pc:sldMk cId="979728824" sldId="306"/>
        </pc:sldMkLst>
        <pc:spChg chg="add mod">
          <ac:chgData name="Jensen, Christian" userId="S::christian.jensen@ttu.edu::8f324f46-39b5-40d2-9513-badac5ebdd88" providerId="AD" clId="Web-{EDC1F929-3A4F-873F-CFD8-67A5EF60BE7E}" dt="2018-10-24T04:45:26.627" v="88" actId="1076"/>
          <ac:spMkLst>
            <pc:docMk/>
            <pc:sldMk cId="979728824" sldId="306"/>
            <ac:spMk id="6" creationId="{6F66E502-8CBF-42E0-917A-A18E1DA614FA}"/>
          </ac:spMkLst>
        </pc:spChg>
        <pc:picChg chg="add mod">
          <ac:chgData name="Jensen, Christian" userId="S::christian.jensen@ttu.edu::8f324f46-39b5-40d2-9513-badac5ebdd88" providerId="AD" clId="Web-{EDC1F929-3A4F-873F-CFD8-67A5EF60BE7E}" dt="2018-10-24T04:45:13.096" v="84" actId="1076"/>
          <ac:picMkLst>
            <pc:docMk/>
            <pc:sldMk cId="979728824" sldId="306"/>
            <ac:picMk id="3" creationId="{B75D01FE-A739-4281-A607-494CA6082B51}"/>
          </ac:picMkLst>
        </pc:picChg>
        <pc:picChg chg="add mod">
          <ac:chgData name="Jensen, Christian" userId="S::christian.jensen@ttu.edu::8f324f46-39b5-40d2-9513-badac5ebdd88" providerId="AD" clId="Web-{EDC1F929-3A4F-873F-CFD8-67A5EF60BE7E}" dt="2018-10-24T04:45:28.393" v="89" actId="1076"/>
          <ac:picMkLst>
            <pc:docMk/>
            <pc:sldMk cId="979728824" sldId="306"/>
            <ac:picMk id="5" creationId="{99D25996-8E30-4282-ABA7-85DAA92A44BC}"/>
          </ac:picMkLst>
        </pc:picChg>
      </pc:sldChg>
    </pc:docChg>
  </pc:docChgLst>
  <pc:docChgLst>
    <pc:chgData name="McClung, Zarka" userId="S::zarka.mcclung@ttu.edu::a7256411-3527-4684-8d99-fca6f9fffdc8" providerId="AD" clId="Web-{D5D042CE-BB58-4B6C-83A5-FA0F6CEA67E0}"/>
    <pc:docChg chg="addSld modSld">
      <pc:chgData name="McClung, Zarka" userId="S::zarka.mcclung@ttu.edu::a7256411-3527-4684-8d99-fca6f9fffdc8" providerId="AD" clId="Web-{D5D042CE-BB58-4B6C-83A5-FA0F6CEA67E0}" dt="2018-09-23T21:26:24.551" v="15"/>
      <pc:docMkLst>
        <pc:docMk/>
      </pc:docMkLst>
      <pc:sldChg chg="modSp">
        <pc:chgData name="McClung, Zarka" userId="S::zarka.mcclung@ttu.edu::a7256411-3527-4684-8d99-fca6f9fffdc8" providerId="AD" clId="Web-{D5D042CE-BB58-4B6C-83A5-FA0F6CEA67E0}" dt="2018-09-23T21:18:29.564" v="13" actId="20577"/>
        <pc:sldMkLst>
          <pc:docMk/>
          <pc:sldMk cId="109857222" sldId="256"/>
        </pc:sldMkLst>
        <pc:spChg chg="mod">
          <ac:chgData name="McClung, Zarka" userId="S::zarka.mcclung@ttu.edu::a7256411-3527-4684-8d99-fca6f9fffdc8" providerId="AD" clId="Web-{D5D042CE-BB58-4B6C-83A5-FA0F6CEA67E0}" dt="2018-09-23T21:17:49.939" v="4" actId="20577"/>
          <ac:spMkLst>
            <pc:docMk/>
            <pc:sldMk cId="109857222" sldId="256"/>
            <ac:spMk id="2" creationId="{00000000-0000-0000-0000-000000000000}"/>
          </ac:spMkLst>
        </pc:spChg>
        <pc:spChg chg="mod">
          <ac:chgData name="McClung, Zarka" userId="S::zarka.mcclung@ttu.edu::a7256411-3527-4684-8d99-fca6f9fffdc8" providerId="AD" clId="Web-{D5D042CE-BB58-4B6C-83A5-FA0F6CEA67E0}" dt="2018-09-23T21:18:29.564" v="13" actId="20577"/>
          <ac:spMkLst>
            <pc:docMk/>
            <pc:sldMk cId="109857222" sldId="256"/>
            <ac:spMk id="3" creationId="{00000000-0000-0000-0000-000000000000}"/>
          </ac:spMkLst>
        </pc:spChg>
      </pc:sldChg>
    </pc:docChg>
  </pc:docChgLst>
  <pc:docChgLst>
    <pc:chgData name="Jensen, Christian" userId="S::christian.jensen@ttu.edu::8f324f46-39b5-40d2-9513-badac5ebdd88" providerId="AD" clId="Web-{4B95B44B-F9C1-9FF8-9ECD-3749BCB9F4ED}"/>
    <pc:docChg chg="modSld sldOrd">
      <pc:chgData name="Jensen, Christian" userId="S::christian.jensen@ttu.edu::8f324f46-39b5-40d2-9513-badac5ebdd88" providerId="AD" clId="Web-{4B95B44B-F9C1-9FF8-9ECD-3749BCB9F4ED}" dt="2018-10-03T00:44:35.912" v="144" actId="20577"/>
      <pc:docMkLst>
        <pc:docMk/>
      </pc:docMkLst>
      <pc:sldChg chg="addSp delSp modSp">
        <pc:chgData name="Jensen, Christian" userId="S::christian.jensen@ttu.edu::8f324f46-39b5-40d2-9513-badac5ebdd88" providerId="AD" clId="Web-{4B95B44B-F9C1-9FF8-9ECD-3749BCB9F4ED}" dt="2018-10-03T00:40:40.756" v="12"/>
        <pc:sldMkLst>
          <pc:docMk/>
          <pc:sldMk cId="2336975318" sldId="267"/>
        </pc:sldMkLst>
        <pc:spChg chg="del mod">
          <ac:chgData name="Jensen, Christian" userId="S::christian.jensen@ttu.edu::8f324f46-39b5-40d2-9513-badac5ebdd88" providerId="AD" clId="Web-{4B95B44B-F9C1-9FF8-9ECD-3749BCB9F4ED}" dt="2018-10-03T00:40:33.069" v="10"/>
          <ac:spMkLst>
            <pc:docMk/>
            <pc:sldMk cId="2336975318" sldId="267"/>
            <ac:spMk id="2" creationId="{C66DF805-7796-4BC7-A155-2A7659470741}"/>
          </ac:spMkLst>
        </pc:spChg>
        <pc:spChg chg="add del mod">
          <ac:chgData name="Jensen, Christian" userId="S::christian.jensen@ttu.edu::8f324f46-39b5-40d2-9513-badac5ebdd88" providerId="AD" clId="Web-{4B95B44B-F9C1-9FF8-9ECD-3749BCB9F4ED}" dt="2018-10-03T00:40:40.756" v="12"/>
          <ac:spMkLst>
            <pc:docMk/>
            <pc:sldMk cId="2336975318" sldId="267"/>
            <ac:spMk id="8" creationId="{5B8FCEC8-ECE0-441B-9A27-29DCEC0B5E66}"/>
          </ac:spMkLst>
        </pc:spChg>
        <pc:picChg chg="del">
          <ac:chgData name="Jensen, Christian" userId="S::christian.jensen@ttu.edu::8f324f46-39b5-40d2-9513-badac5ebdd88" providerId="AD" clId="Web-{4B95B44B-F9C1-9FF8-9ECD-3749BCB9F4ED}" dt="2018-10-03T00:40:01.350" v="0"/>
          <ac:picMkLst>
            <pc:docMk/>
            <pc:sldMk cId="2336975318" sldId="267"/>
            <ac:picMk id="4" creationId="{C5ACC231-7E22-442A-A2BC-9292C61F9103}"/>
          </ac:picMkLst>
        </pc:picChg>
        <pc:picChg chg="add mod">
          <ac:chgData name="Jensen, Christian" userId="S::christian.jensen@ttu.edu::8f324f46-39b5-40d2-9513-badac5ebdd88" providerId="AD" clId="Web-{4B95B44B-F9C1-9FF8-9ECD-3749BCB9F4ED}" dt="2018-10-03T00:40:36.444" v="11" actId="1076"/>
          <ac:picMkLst>
            <pc:docMk/>
            <pc:sldMk cId="2336975318" sldId="267"/>
            <ac:picMk id="5" creationId="{A84763D7-3839-41DF-970C-6880ABD1904D}"/>
          </ac:picMkLst>
        </pc:picChg>
      </pc:sldChg>
    </pc:docChg>
  </pc:docChgLst>
  <pc:docChgLst>
    <pc:chgData name="Eakerns, Zachary" userId="S::zachary.eakerns@ttu.edu::f13e326a-83f9-4bab-9706-f5d04955d1f3" providerId="AD" clId="Web-{05925E9B-55AA-84A8-0CBA-BA64CB2B6823}"/>
    <pc:docChg chg="modSld">
      <pc:chgData name="Eakerns, Zachary" userId="S::zachary.eakerns@ttu.edu::f13e326a-83f9-4bab-9706-f5d04955d1f3" providerId="AD" clId="Web-{05925E9B-55AA-84A8-0CBA-BA64CB2B6823}" dt="2018-10-23T22:16:24.744" v="5" actId="20577"/>
      <pc:docMkLst>
        <pc:docMk/>
      </pc:docMkLst>
      <pc:sldChg chg="modSp">
        <pc:chgData name="Eakerns, Zachary" userId="S::zachary.eakerns@ttu.edu::f13e326a-83f9-4bab-9706-f5d04955d1f3" providerId="AD" clId="Web-{05925E9B-55AA-84A8-0CBA-BA64CB2B6823}" dt="2018-10-23T22:16:24.728" v="4" actId="20577"/>
        <pc:sldMkLst>
          <pc:docMk/>
          <pc:sldMk cId="109857222" sldId="256"/>
        </pc:sldMkLst>
        <pc:spChg chg="mod">
          <ac:chgData name="Eakerns, Zachary" userId="S::zachary.eakerns@ttu.edu::f13e326a-83f9-4bab-9706-f5d04955d1f3" providerId="AD" clId="Web-{05925E9B-55AA-84A8-0CBA-BA64CB2B6823}" dt="2018-10-23T22:16:24.728" v="4" actId="20577"/>
          <ac:spMkLst>
            <pc:docMk/>
            <pc:sldMk cId="109857222" sldId="256"/>
            <ac:spMk id="3" creationId="{00000000-0000-0000-0000-000000000000}"/>
          </ac:spMkLst>
        </pc:spChg>
      </pc:sldChg>
    </pc:docChg>
  </pc:docChgLst>
  <pc:docChgLst>
    <pc:chgData name="Eakerns, Zachary" userId="S::zachary.eakerns@ttu.edu::f13e326a-83f9-4bab-9706-f5d04955d1f3" providerId="AD" clId="Web-{9989EE1A-E4CB-4021-A135-F37941EBDB57}"/>
    <pc:docChg chg="addSld delSld modSld">
      <pc:chgData name="Eakerns, Zachary" userId="S::zachary.eakerns@ttu.edu::f13e326a-83f9-4bab-9706-f5d04955d1f3" providerId="AD" clId="Web-{9989EE1A-E4CB-4021-A135-F37941EBDB57}" dt="2018-09-25T21:56:41.713" v="501" actId="20577"/>
      <pc:docMkLst>
        <pc:docMk/>
      </pc:docMkLst>
      <pc:sldChg chg="modSp">
        <pc:chgData name="Eakerns, Zachary" userId="S::zachary.eakerns@ttu.edu::f13e326a-83f9-4bab-9706-f5d04955d1f3" providerId="AD" clId="Web-{9989EE1A-E4CB-4021-A135-F37941EBDB57}" dt="2018-09-25T21:41:09.204" v="24" actId="20577"/>
        <pc:sldMkLst>
          <pc:docMk/>
          <pc:sldMk cId="1837949018" sldId="258"/>
        </pc:sldMkLst>
        <pc:spChg chg="mod">
          <ac:chgData name="Eakerns, Zachary" userId="S::zachary.eakerns@ttu.edu::f13e326a-83f9-4bab-9706-f5d04955d1f3" providerId="AD" clId="Web-{9989EE1A-E4CB-4021-A135-F37941EBDB57}" dt="2018-09-25T21:41:09.204" v="24" actId="20577"/>
          <ac:spMkLst>
            <pc:docMk/>
            <pc:sldMk cId="1837949018" sldId="258"/>
            <ac:spMk id="10" creationId="{69C38BC7-74FD-443F-8506-B28899AF1DBA}"/>
          </ac:spMkLst>
        </pc:spChg>
      </pc:sldChg>
      <pc:sldChg chg="modSp new">
        <pc:chgData name="Eakerns, Zachary" userId="S::zachary.eakerns@ttu.edu::f13e326a-83f9-4bab-9706-f5d04955d1f3" providerId="AD" clId="Web-{9989EE1A-E4CB-4021-A135-F37941EBDB57}" dt="2018-09-25T21:44:03.521" v="238" actId="20577"/>
        <pc:sldMkLst>
          <pc:docMk/>
          <pc:sldMk cId="2835244311" sldId="259"/>
        </pc:sldMkLst>
        <pc:spChg chg="mod">
          <ac:chgData name="Eakerns, Zachary" userId="S::zachary.eakerns@ttu.edu::f13e326a-83f9-4bab-9706-f5d04955d1f3" providerId="AD" clId="Web-{9989EE1A-E4CB-4021-A135-F37941EBDB57}" dt="2018-09-25T21:41:45.454" v="57" actId="20577"/>
          <ac:spMkLst>
            <pc:docMk/>
            <pc:sldMk cId="2835244311" sldId="259"/>
            <ac:spMk id="2" creationId="{619D5CB6-EAA5-41E9-8997-13925E26C303}"/>
          </ac:spMkLst>
        </pc:spChg>
        <pc:spChg chg="mod">
          <ac:chgData name="Eakerns, Zachary" userId="S::zachary.eakerns@ttu.edu::f13e326a-83f9-4bab-9706-f5d04955d1f3" providerId="AD" clId="Web-{9989EE1A-E4CB-4021-A135-F37941EBDB57}" dt="2018-09-25T21:44:03.521" v="238" actId="20577"/>
          <ac:spMkLst>
            <pc:docMk/>
            <pc:sldMk cId="2835244311" sldId="259"/>
            <ac:spMk id="3" creationId="{75C5C17C-F54B-473E-8CAA-905C3D5FAB36}"/>
          </ac:spMkLst>
        </pc:spChg>
      </pc:sldChg>
      <pc:sldChg chg="modSp new">
        <pc:chgData name="Eakerns, Zachary" userId="S::zachary.eakerns@ttu.edu::f13e326a-83f9-4bab-9706-f5d04955d1f3" providerId="AD" clId="Web-{9989EE1A-E4CB-4021-A135-F37941EBDB57}" dt="2018-09-25T21:47:47.022" v="449" actId="20577"/>
        <pc:sldMkLst>
          <pc:docMk/>
          <pc:sldMk cId="979365836" sldId="260"/>
        </pc:sldMkLst>
        <pc:spChg chg="mod">
          <ac:chgData name="Eakerns, Zachary" userId="S::zachary.eakerns@ttu.edu::f13e326a-83f9-4bab-9706-f5d04955d1f3" providerId="AD" clId="Web-{9989EE1A-E4CB-4021-A135-F37941EBDB57}" dt="2018-09-25T21:45:06.287" v="249" actId="20577"/>
          <ac:spMkLst>
            <pc:docMk/>
            <pc:sldMk cId="979365836" sldId="260"/>
            <ac:spMk id="2" creationId="{4960453E-A51F-4491-8CE4-47C20C8743DE}"/>
          </ac:spMkLst>
        </pc:spChg>
        <pc:spChg chg="mod">
          <ac:chgData name="Eakerns, Zachary" userId="S::zachary.eakerns@ttu.edu::f13e326a-83f9-4bab-9706-f5d04955d1f3" providerId="AD" clId="Web-{9989EE1A-E4CB-4021-A135-F37941EBDB57}" dt="2018-09-25T21:47:47.022" v="449" actId="20577"/>
          <ac:spMkLst>
            <pc:docMk/>
            <pc:sldMk cId="979365836" sldId="260"/>
            <ac:spMk id="3" creationId="{F77CBE09-0FFD-4C88-92AB-47B7F2BBF34F}"/>
          </ac:spMkLst>
        </pc:spChg>
      </pc:sldChg>
    </pc:docChg>
  </pc:docChgLst>
  <pc:docChgLst>
    <pc:chgData name="Jensen, Christian" userId="S::christian.jensen@ttu.edu::8f324f46-39b5-40d2-9513-badac5ebdd88" providerId="AD" clId="Web-{3ECB651C-2C57-4157-9191-43EFA7315D27}"/>
    <pc:docChg chg="addSld modSld">
      <pc:chgData name="Jensen, Christian" userId="S::christian.jensen@ttu.edu::8f324f46-39b5-40d2-9513-badac5ebdd88" providerId="AD" clId="Web-{3ECB651C-2C57-4157-9191-43EFA7315D27}" dt="2018-09-26T03:12:09.624" v="887" actId="1076"/>
      <pc:docMkLst>
        <pc:docMk/>
      </pc:docMkLst>
      <pc:sldChg chg="addSp modSp">
        <pc:chgData name="Jensen, Christian" userId="S::christian.jensen@ttu.edu::8f324f46-39b5-40d2-9513-badac5ebdd88" providerId="AD" clId="Web-{3ECB651C-2C57-4157-9191-43EFA7315D27}" dt="2018-09-26T03:12:09.624" v="887" actId="1076"/>
        <pc:sldMkLst>
          <pc:docMk/>
          <pc:sldMk cId="1837949018" sldId="258"/>
        </pc:sldMkLst>
        <pc:spChg chg="mod">
          <ac:chgData name="Jensen, Christian" userId="S::christian.jensen@ttu.edu::8f324f46-39b5-40d2-9513-badac5ebdd88" providerId="AD" clId="Web-{3ECB651C-2C57-4157-9191-43EFA7315D27}" dt="2018-09-26T03:11:57.061" v="885" actId="20577"/>
          <ac:spMkLst>
            <pc:docMk/>
            <pc:sldMk cId="1837949018" sldId="258"/>
            <ac:spMk id="6" creationId="{7CA2755B-C005-44F2-B3EB-A36650D072C6}"/>
          </ac:spMkLst>
        </pc:spChg>
        <pc:spChg chg="mod">
          <ac:chgData name="Jensen, Christian" userId="S::christian.jensen@ttu.edu::8f324f46-39b5-40d2-9513-badac5ebdd88" providerId="AD" clId="Web-{3ECB651C-2C57-4157-9191-43EFA7315D27}" dt="2018-09-26T03:10:04.827" v="869" actId="20577"/>
          <ac:spMkLst>
            <pc:docMk/>
            <pc:sldMk cId="1837949018" sldId="258"/>
            <ac:spMk id="12" creationId="{C285045A-01FC-4ED2-B7CB-B0943916116C}"/>
          </ac:spMkLst>
        </pc:spChg>
        <pc:spChg chg="add mod">
          <ac:chgData name="Jensen, Christian" userId="S::christian.jensen@ttu.edu::8f324f46-39b5-40d2-9513-badac5ebdd88" providerId="AD" clId="Web-{3ECB651C-2C57-4157-9191-43EFA7315D27}" dt="2018-09-26T03:11:50.983" v="884" actId="20577"/>
          <ac:spMkLst>
            <pc:docMk/>
            <pc:sldMk cId="1837949018" sldId="258"/>
            <ac:spMk id="16" creationId="{A3D6A4F4-6482-497F-9F89-8671E770B903}"/>
          </ac:spMkLst>
        </pc:spChg>
        <pc:spChg chg="add mod">
          <ac:chgData name="Jensen, Christian" userId="S::christian.jensen@ttu.edu::8f324f46-39b5-40d2-9513-badac5ebdd88" providerId="AD" clId="Web-{3ECB651C-2C57-4157-9191-43EFA7315D27}" dt="2018-09-26T03:12:09.624" v="887" actId="1076"/>
          <ac:spMkLst>
            <pc:docMk/>
            <pc:sldMk cId="1837949018" sldId="258"/>
            <ac:spMk id="20" creationId="{D64D9B94-015D-4E55-812F-CFA998C15643}"/>
          </ac:spMkLst>
        </pc:spChg>
      </pc:sldChg>
      <pc:sldChg chg="modSp">
        <pc:chgData name="Jensen, Christian" userId="S::christian.jensen@ttu.edu::8f324f46-39b5-40d2-9513-badac5ebdd88" providerId="AD" clId="Web-{3ECB651C-2C57-4157-9191-43EFA7315D27}" dt="2018-09-26T01:13:08.405" v="723" actId="20577"/>
        <pc:sldMkLst>
          <pc:docMk/>
          <pc:sldMk cId="1773129042" sldId="264"/>
        </pc:sldMkLst>
        <pc:spChg chg="mod">
          <ac:chgData name="Jensen, Christian" userId="S::christian.jensen@ttu.edu::8f324f46-39b5-40d2-9513-badac5ebdd88" providerId="AD" clId="Web-{3ECB651C-2C57-4157-9191-43EFA7315D27}" dt="2018-09-26T01:13:08.405" v="723" actId="20577"/>
          <ac:spMkLst>
            <pc:docMk/>
            <pc:sldMk cId="1773129042" sldId="264"/>
            <ac:spMk id="3" creationId="{35777F4F-586C-4E51-97B7-8C265AC4E10A}"/>
          </ac:spMkLst>
        </pc:spChg>
      </pc:sldChg>
      <pc:sldChg chg="addSp delSp modSp new">
        <pc:chgData name="Jensen, Christian" userId="S::christian.jensen@ttu.edu::8f324f46-39b5-40d2-9513-badac5ebdd88" providerId="AD" clId="Web-{3ECB651C-2C57-4157-9191-43EFA7315D27}" dt="2018-09-26T01:07:35.826" v="616" actId="1076"/>
        <pc:sldMkLst>
          <pc:docMk/>
          <pc:sldMk cId="2336975318" sldId="267"/>
        </pc:sldMkLst>
        <pc:spChg chg="mod">
          <ac:chgData name="Jensen, Christian" userId="S::christian.jensen@ttu.edu::8f324f46-39b5-40d2-9513-badac5ebdd88" providerId="AD" clId="Web-{3ECB651C-2C57-4157-9191-43EFA7315D27}" dt="2018-09-26T01:07:27.717" v="610" actId="20577"/>
          <ac:spMkLst>
            <pc:docMk/>
            <pc:sldMk cId="2336975318" sldId="267"/>
            <ac:spMk id="2" creationId="{C66DF805-7796-4BC7-A155-2A7659470741}"/>
          </ac:spMkLst>
        </pc:spChg>
        <pc:spChg chg="del mod">
          <ac:chgData name="Jensen, Christian" userId="S::christian.jensen@ttu.edu::8f324f46-39b5-40d2-9513-badac5ebdd88" providerId="AD" clId="Web-{3ECB651C-2C57-4157-9191-43EFA7315D27}" dt="2018-09-26T01:07:31.435" v="613"/>
          <ac:spMkLst>
            <pc:docMk/>
            <pc:sldMk cId="2336975318" sldId="267"/>
            <ac:spMk id="3" creationId="{5120DBD3-97F9-462F-A47B-91335AE793A2}"/>
          </ac:spMkLst>
        </pc:spChg>
        <pc:picChg chg="add mod">
          <ac:chgData name="Jensen, Christian" userId="S::christian.jensen@ttu.edu::8f324f46-39b5-40d2-9513-badac5ebdd88" providerId="AD" clId="Web-{3ECB651C-2C57-4157-9191-43EFA7315D27}" dt="2018-09-26T01:07:35.826" v="616" actId="1076"/>
          <ac:picMkLst>
            <pc:docMk/>
            <pc:sldMk cId="2336975318" sldId="267"/>
            <ac:picMk id="4" creationId="{C5ACC231-7E22-442A-A2BC-9292C61F9103}"/>
          </ac:picMkLst>
        </pc:picChg>
      </pc:sldChg>
      <pc:sldChg chg="modSp">
        <pc:chgData name="Jensen, Christian" userId="S::christian.jensen@ttu.edu::8f324f46-39b5-40d2-9513-badac5ebdd88" providerId="AD" clId="Web-{3ECB651C-2C57-4157-9191-43EFA7315D27}" dt="2018-09-26T03:07:58.045" v="851" actId="20577"/>
        <pc:sldMkLst>
          <pc:docMk/>
          <pc:sldMk cId="1220938954" sldId="275"/>
        </pc:sldMkLst>
        <pc:spChg chg="mod">
          <ac:chgData name="Jensen, Christian" userId="S::christian.jensen@ttu.edu::8f324f46-39b5-40d2-9513-badac5ebdd88" providerId="AD" clId="Web-{3ECB651C-2C57-4157-9191-43EFA7315D27}" dt="2018-09-26T03:07:58.045" v="851" actId="20577"/>
          <ac:spMkLst>
            <pc:docMk/>
            <pc:sldMk cId="1220938954" sldId="275"/>
            <ac:spMk id="12" creationId="{C285045A-01FC-4ED2-B7CB-B0943916116C}"/>
          </ac:spMkLst>
        </pc:spChg>
      </pc:sldChg>
    </pc:docChg>
  </pc:docChgLst>
  <pc:docChgLst>
    <pc:chgData name="McClung, Zarka" userId="S::zarka.mcclung@ttu.edu::a7256411-3527-4684-8d99-fca6f9fffdc8" providerId="AD" clId="Web-{678F26D5-B21C-4C8F-86D0-CA6568A80BFC}"/>
    <pc:docChg chg="delSld modSld">
      <pc:chgData name="McClung, Zarka" userId="S::zarka.mcclung@ttu.edu::a7256411-3527-4684-8d99-fca6f9fffdc8" providerId="AD" clId="Web-{678F26D5-B21C-4C8F-86D0-CA6568A80BFC}" dt="2018-10-24T02:01:01.226" v="848" actId="20577"/>
      <pc:docMkLst>
        <pc:docMk/>
      </pc:docMkLst>
      <pc:sldChg chg="addSp delSp modSp">
        <pc:chgData name="McClung, Zarka" userId="S::zarka.mcclung@ttu.edu::a7256411-3527-4684-8d99-fca6f9fffdc8" providerId="AD" clId="Web-{678F26D5-B21C-4C8F-86D0-CA6568A80BFC}" dt="2018-10-24T01:55:05.897" v="655" actId="1076"/>
        <pc:sldMkLst>
          <pc:docMk/>
          <pc:sldMk cId="1837949018" sldId="258"/>
        </pc:sldMkLst>
        <pc:spChg chg="mod">
          <ac:chgData name="McClung, Zarka" userId="S::zarka.mcclung@ttu.edu::a7256411-3527-4684-8d99-fca6f9fffdc8" providerId="AD" clId="Web-{678F26D5-B21C-4C8F-86D0-CA6568A80BFC}" dt="2018-10-24T01:54:57.209" v="653" actId="20577"/>
          <ac:spMkLst>
            <pc:docMk/>
            <pc:sldMk cId="1837949018" sldId="258"/>
            <ac:spMk id="11" creationId="{A7192822-85B9-427C-B5E9-7D152080C7E8}"/>
          </ac:spMkLst>
        </pc:spChg>
        <pc:spChg chg="del mod">
          <ac:chgData name="McClung, Zarka" userId="S::zarka.mcclung@ttu.edu::a7256411-3527-4684-8d99-fca6f9fffdc8" providerId="AD" clId="Web-{678F26D5-B21C-4C8F-86D0-CA6568A80BFC}" dt="2018-10-24T01:54:14.381" v="628"/>
          <ac:spMkLst>
            <pc:docMk/>
            <pc:sldMk cId="1837949018" sldId="258"/>
            <ac:spMk id="24" creationId="{96A18A40-A936-4ABC-9877-9C39D785A87B}"/>
          </ac:spMkLst>
        </pc:spChg>
        <pc:picChg chg="del mod">
          <ac:chgData name="McClung, Zarka" userId="S::zarka.mcclung@ttu.edu::a7256411-3527-4684-8d99-fca6f9fffdc8" providerId="AD" clId="Web-{678F26D5-B21C-4C8F-86D0-CA6568A80BFC}" dt="2018-10-24T01:54:32.381" v="632"/>
          <ac:picMkLst>
            <pc:docMk/>
            <pc:sldMk cId="1837949018" sldId="258"/>
            <ac:picMk id="22" creationId="{C7172D32-E889-407A-B951-1CA99245305E}"/>
          </ac:picMkLst>
        </pc:picChg>
        <pc:picChg chg="add mod">
          <ac:chgData name="McClung, Zarka" userId="S::zarka.mcclung@ttu.edu::a7256411-3527-4684-8d99-fca6f9fffdc8" providerId="AD" clId="Web-{678F26D5-B21C-4C8F-86D0-CA6568A80BFC}" dt="2018-10-24T01:55:05.897" v="655" actId="1076"/>
          <ac:picMkLst>
            <pc:docMk/>
            <pc:sldMk cId="1837949018" sldId="258"/>
            <ac:picMk id="25" creationId="{340029B1-30A1-4336-A875-8F219AB21C17}"/>
          </ac:picMkLst>
        </pc:picChg>
      </pc:sldChg>
      <pc:sldChg chg="modSp">
        <pc:chgData name="McClung, Zarka" userId="S::zarka.mcclung@ttu.edu::a7256411-3527-4684-8d99-fca6f9fffdc8" providerId="AD" clId="Web-{678F26D5-B21C-4C8F-86D0-CA6568A80BFC}" dt="2018-10-24T01:59:35.899" v="767" actId="20577"/>
        <pc:sldMkLst>
          <pc:docMk/>
          <pc:sldMk cId="2051374978" sldId="274"/>
        </pc:sldMkLst>
        <pc:spChg chg="mod">
          <ac:chgData name="McClung, Zarka" userId="S::zarka.mcclung@ttu.edu::a7256411-3527-4684-8d99-fca6f9fffdc8" providerId="AD" clId="Web-{678F26D5-B21C-4C8F-86D0-CA6568A80BFC}" dt="2018-10-24T01:45:15.864" v="30" actId="14100"/>
          <ac:spMkLst>
            <pc:docMk/>
            <pc:sldMk cId="2051374978" sldId="274"/>
            <ac:spMk id="2" creationId="{E33E8051-0347-4ED6-A826-B8E673690B99}"/>
          </ac:spMkLst>
        </pc:spChg>
        <pc:spChg chg="mod">
          <ac:chgData name="McClung, Zarka" userId="S::zarka.mcclung@ttu.edu::a7256411-3527-4684-8d99-fca6f9fffdc8" providerId="AD" clId="Web-{678F26D5-B21C-4C8F-86D0-CA6568A80BFC}" dt="2018-10-24T01:59:35.899" v="767" actId="20577"/>
          <ac:spMkLst>
            <pc:docMk/>
            <pc:sldMk cId="2051374978" sldId="274"/>
            <ac:spMk id="3" creationId="{3ACC1A70-FE64-4C9C-A5E1-27D8EE8679E8}"/>
          </ac:spMkLst>
        </pc:spChg>
      </pc:sldChg>
      <pc:sldChg chg="modSp">
        <pc:chgData name="McClung, Zarka" userId="S::zarka.mcclung@ttu.edu::a7256411-3527-4684-8d99-fca6f9fffdc8" providerId="AD" clId="Web-{678F26D5-B21C-4C8F-86D0-CA6568A80BFC}" dt="2018-10-24T02:01:01.226" v="847" actId="20577"/>
        <pc:sldMkLst>
          <pc:docMk/>
          <pc:sldMk cId="1220938954" sldId="275"/>
        </pc:sldMkLst>
        <pc:spChg chg="mod">
          <ac:chgData name="McClung, Zarka" userId="S::zarka.mcclung@ttu.edu::a7256411-3527-4684-8d99-fca6f9fffdc8" providerId="AD" clId="Web-{678F26D5-B21C-4C8F-86D0-CA6568A80BFC}" dt="2018-10-24T02:01:01.226" v="847" actId="20577"/>
          <ac:spMkLst>
            <pc:docMk/>
            <pc:sldMk cId="1220938954" sldId="275"/>
            <ac:spMk id="6" creationId="{7A5FF517-5D4B-4759-8BBF-CEB1DC25079A}"/>
          </ac:spMkLst>
        </pc:spChg>
      </pc:sldChg>
    </pc:docChg>
  </pc:docChgLst>
  <pc:docChgLst>
    <pc:chgData name="Eakerns, Zachary" userId="S::zachary.eakerns@ttu.edu::f13e326a-83f9-4bab-9706-f5d04955d1f3" providerId="AD" clId="Web-{E3ED0645-1016-407F-B4FF-312BAB47846D}"/>
    <pc:docChg chg="addSld delSld modSld sldOrd">
      <pc:chgData name="Eakerns, Zachary" userId="S::zachary.eakerns@ttu.edu::f13e326a-83f9-4bab-9706-f5d04955d1f3" providerId="AD" clId="Web-{E3ED0645-1016-407F-B4FF-312BAB47846D}" dt="2018-10-02T20:57:49.861" v="342"/>
      <pc:docMkLst>
        <pc:docMk/>
      </pc:docMkLst>
      <pc:sldChg chg="modSp">
        <pc:chgData name="Eakerns, Zachary" userId="S::zachary.eakerns@ttu.edu::f13e326a-83f9-4bab-9706-f5d04955d1f3" providerId="AD" clId="Web-{E3ED0645-1016-407F-B4FF-312BAB47846D}" dt="2018-10-02T20:56:35.298" v="286" actId="20577"/>
        <pc:sldMkLst>
          <pc:docMk/>
          <pc:sldMk cId="1773129042" sldId="264"/>
        </pc:sldMkLst>
        <pc:spChg chg="mod">
          <ac:chgData name="Eakerns, Zachary" userId="S::zachary.eakerns@ttu.edu::f13e326a-83f9-4bab-9706-f5d04955d1f3" providerId="AD" clId="Web-{E3ED0645-1016-407F-B4FF-312BAB47846D}" dt="2018-10-02T20:56:35.298" v="286" actId="20577"/>
          <ac:spMkLst>
            <pc:docMk/>
            <pc:sldMk cId="1773129042" sldId="264"/>
            <ac:spMk id="3" creationId="{35777F4F-586C-4E51-97B7-8C265AC4E10A}"/>
          </ac:spMkLst>
        </pc:spChg>
      </pc:sldChg>
      <pc:sldChg chg="addSp modSp">
        <pc:chgData name="Eakerns, Zachary" userId="S::zachary.eakerns@ttu.edu::f13e326a-83f9-4bab-9706-f5d04955d1f3" providerId="AD" clId="Web-{E3ED0645-1016-407F-B4FF-312BAB47846D}" dt="2018-10-02T20:55:06.828" v="283" actId="1076"/>
        <pc:sldMkLst>
          <pc:docMk/>
          <pc:sldMk cId="1186821332" sldId="266"/>
        </pc:sldMkLst>
        <pc:spChg chg="mod">
          <ac:chgData name="Eakerns, Zachary" userId="S::zachary.eakerns@ttu.edu::f13e326a-83f9-4bab-9706-f5d04955d1f3" providerId="AD" clId="Web-{E3ED0645-1016-407F-B4FF-312BAB47846D}" dt="2018-10-02T20:53:41.031" v="264" actId="20577"/>
          <ac:spMkLst>
            <pc:docMk/>
            <pc:sldMk cId="1186821332" sldId="266"/>
            <ac:spMk id="2" creationId="{A719848A-F07F-4FB9-A417-A75E85279010}"/>
          </ac:spMkLst>
        </pc:spChg>
        <pc:spChg chg="mod">
          <ac:chgData name="Eakerns, Zachary" userId="S::zachary.eakerns@ttu.edu::f13e326a-83f9-4bab-9706-f5d04955d1f3" providerId="AD" clId="Web-{E3ED0645-1016-407F-B4FF-312BAB47846D}" dt="2018-10-02T20:53:36.390" v="262" actId="20577"/>
          <ac:spMkLst>
            <pc:docMk/>
            <pc:sldMk cId="1186821332" sldId="266"/>
            <ac:spMk id="3" creationId="{E47DB690-1B6E-4E65-B802-1BDF6B7B09A2}"/>
          </ac:spMkLst>
        </pc:spChg>
        <pc:picChg chg="add mod">
          <ac:chgData name="Eakerns, Zachary" userId="S::zachary.eakerns@ttu.edu::f13e326a-83f9-4bab-9706-f5d04955d1f3" providerId="AD" clId="Web-{E3ED0645-1016-407F-B4FF-312BAB47846D}" dt="2018-10-02T20:54:34.016" v="277" actId="1076"/>
          <ac:picMkLst>
            <pc:docMk/>
            <pc:sldMk cId="1186821332" sldId="266"/>
            <ac:picMk id="5" creationId="{5FAEFD7F-BE10-4671-B1A2-5C2D1DCF1C14}"/>
          </ac:picMkLst>
        </pc:picChg>
        <pc:picChg chg="add mod">
          <ac:chgData name="Eakerns, Zachary" userId="S::zachary.eakerns@ttu.edu::f13e326a-83f9-4bab-9706-f5d04955d1f3" providerId="AD" clId="Web-{E3ED0645-1016-407F-B4FF-312BAB47846D}" dt="2018-10-02T20:55:06.828" v="283" actId="1076"/>
          <ac:picMkLst>
            <pc:docMk/>
            <pc:sldMk cId="1186821332" sldId="266"/>
            <ac:picMk id="7" creationId="{712D2B02-F4FF-4777-979C-9D52965EE931}"/>
          </ac:picMkLst>
        </pc:picChg>
      </pc:sldChg>
      <pc:sldChg chg="modSp">
        <pc:chgData name="Eakerns, Zachary" userId="S::zachary.eakerns@ttu.edu::f13e326a-83f9-4bab-9706-f5d04955d1f3" providerId="AD" clId="Web-{E3ED0645-1016-407F-B4FF-312BAB47846D}" dt="2018-10-02T20:57:13.782" v="328" actId="20577"/>
        <pc:sldMkLst>
          <pc:docMk/>
          <pc:sldMk cId="1220938954" sldId="275"/>
        </pc:sldMkLst>
        <pc:spChg chg="mod">
          <ac:chgData name="Eakerns, Zachary" userId="S::zachary.eakerns@ttu.edu::f13e326a-83f9-4bab-9706-f5d04955d1f3" providerId="AD" clId="Web-{E3ED0645-1016-407F-B4FF-312BAB47846D}" dt="2018-10-02T20:57:13.782" v="328" actId="20577"/>
          <ac:spMkLst>
            <pc:docMk/>
            <pc:sldMk cId="1220938954" sldId="275"/>
            <ac:spMk id="10" creationId="{69C38BC7-74FD-443F-8506-B28899AF1DBA}"/>
          </ac:spMkLst>
        </pc:spChg>
      </pc:sldChg>
      <pc:sldChg chg="addSp delSp">
        <pc:chgData name="Eakerns, Zachary" userId="S::zachary.eakerns@ttu.edu::f13e326a-83f9-4bab-9706-f5d04955d1f3" providerId="AD" clId="Web-{E3ED0645-1016-407F-B4FF-312BAB47846D}" dt="2018-10-02T20:57:42.095" v="339"/>
        <pc:sldMkLst>
          <pc:docMk/>
          <pc:sldMk cId="2504347316" sldId="279"/>
        </pc:sldMkLst>
        <pc:picChg chg="del">
          <ac:chgData name="Eakerns, Zachary" userId="S::zachary.eakerns@ttu.edu::f13e326a-83f9-4bab-9706-f5d04955d1f3" providerId="AD" clId="Web-{E3ED0645-1016-407F-B4FF-312BAB47846D}" dt="2018-10-02T20:57:29.829" v="333"/>
          <ac:picMkLst>
            <pc:docMk/>
            <pc:sldMk cId="2504347316" sldId="279"/>
            <ac:picMk id="5" creationId="{FEFF0B23-4A9E-438E-AEC2-4565188362C3}"/>
          </ac:picMkLst>
        </pc:picChg>
        <pc:picChg chg="add del">
          <ac:chgData name="Eakerns, Zachary" userId="S::zachary.eakerns@ttu.edu::f13e326a-83f9-4bab-9706-f5d04955d1f3" providerId="AD" clId="Web-{E3ED0645-1016-407F-B4FF-312BAB47846D}" dt="2018-10-02T20:57:42.095" v="339"/>
          <ac:picMkLst>
            <pc:docMk/>
            <pc:sldMk cId="2504347316" sldId="279"/>
            <ac:picMk id="6" creationId="{A3873052-AEFE-4DF4-A649-35C6D0AF475C}"/>
          </ac:picMkLst>
        </pc:picChg>
      </pc:sldChg>
      <pc:sldChg chg="delSp">
        <pc:chgData name="Eakerns, Zachary" userId="S::zachary.eakerns@ttu.edu::f13e326a-83f9-4bab-9706-f5d04955d1f3" providerId="AD" clId="Web-{E3ED0645-1016-407F-B4FF-312BAB47846D}" dt="2018-10-02T20:57:24.595" v="331"/>
        <pc:sldMkLst>
          <pc:docMk/>
          <pc:sldMk cId="1836414708" sldId="280"/>
        </pc:sldMkLst>
        <pc:picChg chg="del">
          <ac:chgData name="Eakerns, Zachary" userId="S::zachary.eakerns@ttu.edu::f13e326a-83f9-4bab-9706-f5d04955d1f3" providerId="AD" clId="Web-{E3ED0645-1016-407F-B4FF-312BAB47846D}" dt="2018-10-02T20:57:24.595" v="331"/>
          <ac:picMkLst>
            <pc:docMk/>
            <pc:sldMk cId="1836414708" sldId="280"/>
            <ac:picMk id="3" creationId="{9FCCC5BA-35EE-4EA9-B492-54BBFE3CC09F}"/>
          </ac:picMkLst>
        </pc:picChg>
      </pc:sldChg>
      <pc:sldChg chg="addSp delSp modSp">
        <pc:chgData name="Eakerns, Zachary" userId="S::zachary.eakerns@ttu.edu::f13e326a-83f9-4bab-9706-f5d04955d1f3" providerId="AD" clId="Web-{E3ED0645-1016-407F-B4FF-312BAB47846D}" dt="2018-10-02T20:57:49.861" v="342"/>
        <pc:sldMkLst>
          <pc:docMk/>
          <pc:sldMk cId="656187332" sldId="281"/>
        </pc:sldMkLst>
        <pc:picChg chg="del">
          <ac:chgData name="Eakerns, Zachary" userId="S::zachary.eakerns@ttu.edu::f13e326a-83f9-4bab-9706-f5d04955d1f3" providerId="AD" clId="Web-{E3ED0645-1016-407F-B4FF-312BAB47846D}" dt="2018-10-02T20:57:27.892" v="332"/>
          <ac:picMkLst>
            <pc:docMk/>
            <pc:sldMk cId="656187332" sldId="281"/>
            <ac:picMk id="3" creationId="{721A6A3D-30E3-487D-AA3E-D8C273E82047}"/>
          </ac:picMkLst>
        </pc:picChg>
        <pc:picChg chg="del">
          <ac:chgData name="Eakerns, Zachary" userId="S::zachary.eakerns@ttu.edu::f13e326a-83f9-4bab-9706-f5d04955d1f3" providerId="AD" clId="Web-{E3ED0645-1016-407F-B4FF-312BAB47846D}" dt="2018-10-02T20:57:33.644" v="334"/>
          <ac:picMkLst>
            <pc:docMk/>
            <pc:sldMk cId="656187332" sldId="281"/>
            <ac:picMk id="5" creationId="{FEFF0B23-4A9E-438E-AEC2-4565188362C3}"/>
          </ac:picMkLst>
        </pc:picChg>
        <pc:picChg chg="add del">
          <ac:chgData name="Eakerns, Zachary" userId="S::zachary.eakerns@ttu.edu::f13e326a-83f9-4bab-9706-f5d04955d1f3" providerId="AD" clId="Web-{E3ED0645-1016-407F-B4FF-312BAB47846D}" dt="2018-10-02T20:57:49.861" v="342"/>
          <ac:picMkLst>
            <pc:docMk/>
            <pc:sldMk cId="656187332" sldId="281"/>
            <ac:picMk id="6" creationId="{A3873052-AEFE-4DF4-A649-35C6D0AF475C}"/>
          </ac:picMkLst>
        </pc:picChg>
        <pc:picChg chg="add del mod">
          <ac:chgData name="Eakerns, Zachary" userId="S::zachary.eakerns@ttu.edu::f13e326a-83f9-4bab-9706-f5d04955d1f3" providerId="AD" clId="Web-{E3ED0645-1016-407F-B4FF-312BAB47846D}" dt="2018-10-02T20:57:45.876" v="341" actId="1076"/>
          <ac:picMkLst>
            <pc:docMk/>
            <pc:sldMk cId="656187332" sldId="281"/>
            <ac:picMk id="7" creationId="{2A9EAB0C-047F-4DC6-9939-ECEA5594BDAA}"/>
          </ac:picMkLst>
        </pc:picChg>
      </pc:sldChg>
      <pc:sldChg chg="delSp">
        <pc:chgData name="Eakerns, Zachary" userId="S::zachary.eakerns@ttu.edu::f13e326a-83f9-4bab-9706-f5d04955d1f3" providerId="AD" clId="Web-{E3ED0645-1016-407F-B4FF-312BAB47846D}" dt="2018-10-02T20:57:22.486" v="330"/>
        <pc:sldMkLst>
          <pc:docMk/>
          <pc:sldMk cId="2349676374" sldId="282"/>
        </pc:sldMkLst>
        <pc:picChg chg="del">
          <ac:chgData name="Eakerns, Zachary" userId="S::zachary.eakerns@ttu.edu::f13e326a-83f9-4bab-9706-f5d04955d1f3" providerId="AD" clId="Web-{E3ED0645-1016-407F-B4FF-312BAB47846D}" dt="2018-10-02T20:57:22.486" v="330"/>
          <ac:picMkLst>
            <pc:docMk/>
            <pc:sldMk cId="2349676374" sldId="282"/>
            <ac:picMk id="5" creationId="{D2CA39BF-F423-4FED-A7AD-408A5AA95D55}"/>
          </ac:picMkLst>
        </pc:picChg>
      </pc:sldChg>
      <pc:sldChg chg="addSp delSp modSp add ord replId">
        <pc:chgData name="Eakerns, Zachary" userId="S::zachary.eakerns@ttu.edu::f13e326a-83f9-4bab-9706-f5d04955d1f3" providerId="AD" clId="Web-{E3ED0645-1016-407F-B4FF-312BAB47846D}" dt="2018-10-02T20:52:53.750" v="258" actId="20577"/>
        <pc:sldMkLst>
          <pc:docMk/>
          <pc:sldMk cId="1139438409" sldId="286"/>
        </pc:sldMkLst>
        <pc:spChg chg="mod">
          <ac:chgData name="Eakerns, Zachary" userId="S::zachary.eakerns@ttu.edu::f13e326a-83f9-4bab-9706-f5d04955d1f3" providerId="AD" clId="Web-{E3ED0645-1016-407F-B4FF-312BAB47846D}" dt="2018-10-02T20:48:31.624" v="110" actId="20577"/>
          <ac:spMkLst>
            <pc:docMk/>
            <pc:sldMk cId="1139438409" sldId="286"/>
            <ac:spMk id="2" creationId="{149C0CC6-A28B-4888-A567-6C686CA759F9}"/>
          </ac:spMkLst>
        </pc:spChg>
        <pc:spChg chg="mod">
          <ac:chgData name="Eakerns, Zachary" userId="S::zachary.eakerns@ttu.edu::f13e326a-83f9-4bab-9706-f5d04955d1f3" providerId="AD" clId="Web-{E3ED0645-1016-407F-B4FF-312BAB47846D}" dt="2018-10-02T20:52:53.750" v="258" actId="20577"/>
          <ac:spMkLst>
            <pc:docMk/>
            <pc:sldMk cId="1139438409" sldId="286"/>
            <ac:spMk id="3" creationId="{BCCACE8C-994D-433A-B99D-D18725D78579}"/>
          </ac:spMkLst>
        </pc:spChg>
        <pc:picChg chg="mod">
          <ac:chgData name="Eakerns, Zachary" userId="S::zachary.eakerns@ttu.edu::f13e326a-83f9-4bab-9706-f5d04955d1f3" providerId="AD" clId="Web-{E3ED0645-1016-407F-B4FF-312BAB47846D}" dt="2018-10-02T20:52:26.062" v="255" actId="1076"/>
          <ac:picMkLst>
            <pc:docMk/>
            <pc:sldMk cId="1139438409" sldId="286"/>
            <ac:picMk id="4" creationId="{C44FDEF3-74CF-43A2-9234-F6143BB77F1E}"/>
          </ac:picMkLst>
        </pc:picChg>
        <pc:picChg chg="del">
          <ac:chgData name="Eakerns, Zachary" userId="S::zachary.eakerns@ttu.edu::f13e326a-83f9-4bab-9706-f5d04955d1f3" providerId="AD" clId="Web-{E3ED0645-1016-407F-B4FF-312BAB47846D}" dt="2018-10-02T20:51:55.078" v="248"/>
          <ac:picMkLst>
            <pc:docMk/>
            <pc:sldMk cId="1139438409" sldId="286"/>
            <ac:picMk id="6" creationId="{C02518E8-8C2E-4208-A277-123091F87BA1}"/>
          </ac:picMkLst>
        </pc:picChg>
        <pc:picChg chg="add mod">
          <ac:chgData name="Eakerns, Zachary" userId="S::zachary.eakerns@ttu.edu::f13e326a-83f9-4bab-9706-f5d04955d1f3" providerId="AD" clId="Web-{E3ED0645-1016-407F-B4FF-312BAB47846D}" dt="2018-10-02T20:52:12.437" v="252" actId="1076"/>
          <ac:picMkLst>
            <pc:docMk/>
            <pc:sldMk cId="1139438409" sldId="286"/>
            <ac:picMk id="8" creationId="{8DBA647A-7D22-4F9C-8EB3-3E409A4223EC}"/>
          </ac:picMkLst>
        </pc:picChg>
      </pc:sldChg>
    </pc:docChg>
  </pc:docChgLst>
  <pc:docChgLst>
    <pc:chgData name="McClung, Zarka" userId="a7256411-3527-4684-8d99-fca6f9fffdc8" providerId="ADAL" clId="{5DBB08F1-E149-4E18-9EAC-AD94BF41C2E1}"/>
    <pc:docChg chg="undo custSel addSld delSld modSld">
      <pc:chgData name="McClung, Zarka" userId="a7256411-3527-4684-8d99-fca6f9fffdc8" providerId="ADAL" clId="{5DBB08F1-E149-4E18-9EAC-AD94BF41C2E1}" dt="2018-09-26T04:56:00.131" v="1362" actId="20577"/>
      <pc:docMkLst>
        <pc:docMk/>
      </pc:docMkLst>
      <pc:sldChg chg="addSp delSp modSp del">
        <pc:chgData name="McClung, Zarka" userId="a7256411-3527-4684-8d99-fca6f9fffdc8" providerId="ADAL" clId="{5DBB08F1-E149-4E18-9EAC-AD94BF41C2E1}" dt="2018-09-26T03:10:04.100" v="562" actId="1036"/>
        <pc:sldMkLst>
          <pc:docMk/>
          <pc:sldMk cId="1837949018" sldId="258"/>
        </pc:sldMkLst>
        <pc:spChg chg="mod">
          <ac:chgData name="McClung, Zarka" userId="a7256411-3527-4684-8d99-fca6f9fffdc8" providerId="ADAL" clId="{5DBB08F1-E149-4E18-9EAC-AD94BF41C2E1}" dt="2018-09-26T02:46:11.195" v="110" actId="1076"/>
          <ac:spMkLst>
            <pc:docMk/>
            <pc:sldMk cId="1837949018" sldId="258"/>
            <ac:spMk id="3" creationId="{BB8E3AC9-D25B-47F8-936F-3C3B7847D75E}"/>
          </ac:spMkLst>
        </pc:spChg>
        <pc:spChg chg="mod">
          <ac:chgData name="McClung, Zarka" userId="a7256411-3527-4684-8d99-fca6f9fffdc8" providerId="ADAL" clId="{5DBB08F1-E149-4E18-9EAC-AD94BF41C2E1}" dt="2018-09-26T02:46:05.149" v="109" actId="1076"/>
          <ac:spMkLst>
            <pc:docMk/>
            <pc:sldMk cId="1837949018" sldId="258"/>
            <ac:spMk id="10" creationId="{69C38BC7-74FD-443F-8506-B28899AF1DBA}"/>
          </ac:spMkLst>
        </pc:spChg>
        <pc:spChg chg="mod">
          <ac:chgData name="McClung, Zarka" userId="a7256411-3527-4684-8d99-fca6f9fffdc8" providerId="ADAL" clId="{5DBB08F1-E149-4E18-9EAC-AD94BF41C2E1}" dt="2018-09-26T03:09:38.164" v="453" actId="20577"/>
          <ac:spMkLst>
            <pc:docMk/>
            <pc:sldMk cId="1837949018" sldId="258"/>
            <ac:spMk id="11" creationId="{A7192822-85B9-427C-B5E9-7D152080C7E8}"/>
          </ac:spMkLst>
        </pc:spChg>
        <pc:spChg chg="mod">
          <ac:chgData name="McClung, Zarka" userId="a7256411-3527-4684-8d99-fca6f9fffdc8" providerId="ADAL" clId="{5DBB08F1-E149-4E18-9EAC-AD94BF41C2E1}" dt="2018-09-26T02:45:59.833" v="108" actId="1076"/>
          <ac:spMkLst>
            <pc:docMk/>
            <pc:sldMk cId="1837949018" sldId="258"/>
            <ac:spMk id="12" creationId="{C285045A-01FC-4ED2-B7CB-B0943916116C}"/>
          </ac:spMkLst>
        </pc:spChg>
        <pc:spChg chg="add mod">
          <ac:chgData name="McClung, Zarka" userId="a7256411-3527-4684-8d99-fca6f9fffdc8" providerId="ADAL" clId="{5DBB08F1-E149-4E18-9EAC-AD94BF41C2E1}" dt="2018-09-26T03:09:52.971" v="518" actId="1035"/>
          <ac:spMkLst>
            <pc:docMk/>
            <pc:sldMk cId="1837949018" sldId="258"/>
            <ac:spMk id="17" creationId="{CCD20397-8C98-4DD1-81DB-9ED12CE286C7}"/>
          </ac:spMkLst>
        </pc:spChg>
        <pc:picChg chg="add del mod">
          <ac:chgData name="McClung, Zarka" userId="a7256411-3527-4684-8d99-fca6f9fffdc8" providerId="ADAL" clId="{5DBB08F1-E149-4E18-9EAC-AD94BF41C2E1}" dt="2018-09-26T02:48:19.892" v="115" actId="478"/>
          <ac:picMkLst>
            <pc:docMk/>
            <pc:sldMk cId="1837949018" sldId="258"/>
            <ac:picMk id="15" creationId="{543C0533-3014-4FC9-8FC2-D008D896AE6A}"/>
          </ac:picMkLst>
        </pc:picChg>
        <pc:picChg chg="add mod">
          <ac:chgData name="McClung, Zarka" userId="a7256411-3527-4684-8d99-fca6f9fffdc8" providerId="ADAL" clId="{5DBB08F1-E149-4E18-9EAC-AD94BF41C2E1}" dt="2018-09-26T03:08:11.882" v="411" actId="1038"/>
          <ac:picMkLst>
            <pc:docMk/>
            <pc:sldMk cId="1837949018" sldId="258"/>
            <ac:picMk id="16" creationId="{6D9FC52B-5058-4773-9ADA-C461D582C1E3}"/>
          </ac:picMkLst>
        </pc:picChg>
        <pc:picChg chg="add mod">
          <ac:chgData name="McClung, Zarka" userId="a7256411-3527-4684-8d99-fca6f9fffdc8" providerId="ADAL" clId="{5DBB08F1-E149-4E18-9EAC-AD94BF41C2E1}" dt="2018-09-26T03:10:04.100" v="562" actId="1036"/>
          <ac:picMkLst>
            <pc:docMk/>
            <pc:sldMk cId="1837949018" sldId="258"/>
            <ac:picMk id="18" creationId="{89A1CACA-6286-4679-8D55-A1CA67571DC6}"/>
          </ac:picMkLst>
        </pc:picChg>
      </pc:sldChg>
      <pc:sldChg chg="modSp">
        <pc:chgData name="McClung, Zarka" userId="a7256411-3527-4684-8d99-fca6f9fffdc8" providerId="ADAL" clId="{5DBB08F1-E149-4E18-9EAC-AD94BF41C2E1}" dt="2018-09-26T04:24:27.967" v="1134" actId="20577"/>
        <pc:sldMkLst>
          <pc:docMk/>
          <pc:sldMk cId="2835244311" sldId="259"/>
        </pc:sldMkLst>
        <pc:spChg chg="mod">
          <ac:chgData name="McClung, Zarka" userId="a7256411-3527-4684-8d99-fca6f9fffdc8" providerId="ADAL" clId="{5DBB08F1-E149-4E18-9EAC-AD94BF41C2E1}" dt="2018-09-26T04:24:27.967" v="1134" actId="20577"/>
          <ac:spMkLst>
            <pc:docMk/>
            <pc:sldMk cId="2835244311" sldId="259"/>
            <ac:spMk id="4" creationId="{B4B98CF2-FF6A-4E96-B29E-1D25578F185E}"/>
          </ac:spMkLst>
        </pc:spChg>
      </pc:sldChg>
      <pc:sldChg chg="modSp">
        <pc:chgData name="McClung, Zarka" userId="a7256411-3527-4684-8d99-fca6f9fffdc8" providerId="ADAL" clId="{5DBB08F1-E149-4E18-9EAC-AD94BF41C2E1}" dt="2018-09-26T04:24:36.566" v="1135"/>
        <pc:sldMkLst>
          <pc:docMk/>
          <pc:sldMk cId="979365836" sldId="260"/>
        </pc:sldMkLst>
        <pc:spChg chg="mod">
          <ac:chgData name="McClung, Zarka" userId="a7256411-3527-4684-8d99-fca6f9fffdc8" providerId="ADAL" clId="{5DBB08F1-E149-4E18-9EAC-AD94BF41C2E1}" dt="2018-09-26T04:24:36.566" v="1135"/>
          <ac:spMkLst>
            <pc:docMk/>
            <pc:sldMk cId="979365836" sldId="260"/>
            <ac:spMk id="4" creationId="{6B64E4A6-825E-41CA-BC52-34138346C9DE}"/>
          </ac:spMkLst>
        </pc:spChg>
      </pc:sldChg>
      <pc:sldChg chg="modSp">
        <pc:chgData name="McClung, Zarka" userId="a7256411-3527-4684-8d99-fca6f9fffdc8" providerId="ADAL" clId="{5DBB08F1-E149-4E18-9EAC-AD94BF41C2E1}" dt="2018-09-26T04:56:00.131" v="1362" actId="20577"/>
        <pc:sldMkLst>
          <pc:docMk/>
          <pc:sldMk cId="1773129042" sldId="264"/>
        </pc:sldMkLst>
        <pc:spChg chg="mod">
          <ac:chgData name="McClung, Zarka" userId="a7256411-3527-4684-8d99-fca6f9fffdc8" providerId="ADAL" clId="{5DBB08F1-E149-4E18-9EAC-AD94BF41C2E1}" dt="2018-09-26T04:56:00.131" v="1362" actId="20577"/>
          <ac:spMkLst>
            <pc:docMk/>
            <pc:sldMk cId="1773129042" sldId="264"/>
            <ac:spMk id="3" creationId="{35777F4F-586C-4E51-97B7-8C265AC4E10A}"/>
          </ac:spMkLst>
        </pc:spChg>
      </pc:sldChg>
      <pc:sldChg chg="modSp">
        <pc:chgData name="McClung, Zarka" userId="a7256411-3527-4684-8d99-fca6f9fffdc8" providerId="ADAL" clId="{5DBB08F1-E149-4E18-9EAC-AD94BF41C2E1}" dt="2018-09-26T04:49:30.364" v="1312" actId="313"/>
        <pc:sldMkLst>
          <pc:docMk/>
          <pc:sldMk cId="1186821332" sldId="266"/>
        </pc:sldMkLst>
        <pc:spChg chg="mod">
          <ac:chgData name="McClung, Zarka" userId="a7256411-3527-4684-8d99-fca6f9fffdc8" providerId="ADAL" clId="{5DBB08F1-E149-4E18-9EAC-AD94BF41C2E1}" dt="2018-09-26T04:49:30.364" v="1312" actId="313"/>
          <ac:spMkLst>
            <pc:docMk/>
            <pc:sldMk cId="1186821332" sldId="266"/>
            <ac:spMk id="3" creationId="{E47DB690-1B6E-4E65-B802-1BDF6B7B09A2}"/>
          </ac:spMkLst>
        </pc:spChg>
        <pc:spChg chg="mod">
          <ac:chgData name="McClung, Zarka" userId="a7256411-3527-4684-8d99-fca6f9fffdc8" providerId="ADAL" clId="{5DBB08F1-E149-4E18-9EAC-AD94BF41C2E1}" dt="2018-09-26T04:25:26.632" v="1144"/>
          <ac:spMkLst>
            <pc:docMk/>
            <pc:sldMk cId="1186821332" sldId="266"/>
            <ac:spMk id="4" creationId="{D955B392-F9CD-4338-93BF-74613BFBBE55}"/>
          </ac:spMkLst>
        </pc:spChg>
      </pc:sldChg>
      <pc:sldChg chg="modSp">
        <pc:chgData name="McClung, Zarka" userId="a7256411-3527-4684-8d99-fca6f9fffdc8" providerId="ADAL" clId="{5DBB08F1-E149-4E18-9EAC-AD94BF41C2E1}" dt="2018-09-26T04:25:49.887" v="1145"/>
        <pc:sldMkLst>
          <pc:docMk/>
          <pc:sldMk cId="2336975318" sldId="267"/>
        </pc:sldMkLst>
        <pc:spChg chg="mod">
          <ac:chgData name="McClung, Zarka" userId="a7256411-3527-4684-8d99-fca6f9fffdc8" providerId="ADAL" clId="{5DBB08F1-E149-4E18-9EAC-AD94BF41C2E1}" dt="2018-09-26T04:25:49.887" v="1145"/>
          <ac:spMkLst>
            <pc:docMk/>
            <pc:sldMk cId="2336975318" sldId="267"/>
            <ac:spMk id="3" creationId="{4790A6FD-EAF9-45C7-9399-72AC044F40FF}"/>
          </ac:spMkLst>
        </pc:spChg>
      </pc:sldChg>
      <pc:sldChg chg="modSp add del">
        <pc:chgData name="McClung, Zarka" userId="a7256411-3527-4684-8d99-fca6f9fffdc8" providerId="ADAL" clId="{5DBB08F1-E149-4E18-9EAC-AD94BF41C2E1}" dt="2018-09-26T04:19:33.367" v="1111" actId="20577"/>
        <pc:sldMkLst>
          <pc:docMk/>
          <pc:sldMk cId="2051374978" sldId="274"/>
        </pc:sldMkLst>
        <pc:spChg chg="mod">
          <ac:chgData name="McClung, Zarka" userId="a7256411-3527-4684-8d99-fca6f9fffdc8" providerId="ADAL" clId="{5DBB08F1-E149-4E18-9EAC-AD94BF41C2E1}" dt="2018-09-26T04:19:07.160" v="1097" actId="14100"/>
          <ac:spMkLst>
            <pc:docMk/>
            <pc:sldMk cId="2051374978" sldId="274"/>
            <ac:spMk id="2" creationId="{E33E8051-0347-4ED6-A826-B8E673690B99}"/>
          </ac:spMkLst>
        </pc:spChg>
        <pc:spChg chg="mod">
          <ac:chgData name="McClung, Zarka" userId="a7256411-3527-4684-8d99-fca6f9fffdc8" providerId="ADAL" clId="{5DBB08F1-E149-4E18-9EAC-AD94BF41C2E1}" dt="2018-09-26T04:19:33.367" v="1111" actId="20577"/>
          <ac:spMkLst>
            <pc:docMk/>
            <pc:sldMk cId="2051374978" sldId="274"/>
            <ac:spMk id="3" creationId="{3ACC1A70-FE64-4C9C-A5E1-27D8EE8679E8}"/>
          </ac:spMkLst>
        </pc:spChg>
        <pc:spChg chg="mod">
          <ac:chgData name="McClung, Zarka" userId="a7256411-3527-4684-8d99-fca6f9fffdc8" providerId="ADAL" clId="{5DBB08F1-E149-4E18-9EAC-AD94BF41C2E1}" dt="2018-09-26T04:19:13.882" v="1098"/>
          <ac:spMkLst>
            <pc:docMk/>
            <pc:sldMk cId="2051374978" sldId="274"/>
            <ac:spMk id="4" creationId="{AD10B136-C90D-40C0-8C13-E496C4FDFE39}"/>
          </ac:spMkLst>
        </pc:spChg>
      </pc:sldChg>
      <pc:sldChg chg="addSp delSp modSp">
        <pc:chgData name="McClung, Zarka" userId="a7256411-3527-4684-8d99-fca6f9fffdc8" providerId="ADAL" clId="{5DBB08F1-E149-4E18-9EAC-AD94BF41C2E1}" dt="2018-09-26T04:52:47.523" v="1322" actId="20577"/>
        <pc:sldMkLst>
          <pc:docMk/>
          <pc:sldMk cId="1220938954" sldId="275"/>
        </pc:sldMkLst>
        <pc:spChg chg="add mod">
          <ac:chgData name="McClung, Zarka" userId="a7256411-3527-4684-8d99-fca6f9fffdc8" providerId="ADAL" clId="{5DBB08F1-E149-4E18-9EAC-AD94BF41C2E1}" dt="2018-09-26T04:52:40.860" v="1320" actId="255"/>
          <ac:spMkLst>
            <pc:docMk/>
            <pc:sldMk cId="1220938954" sldId="275"/>
            <ac:spMk id="6" creationId="{7A5FF517-5D4B-4759-8BBF-CEB1DC25079A}"/>
          </ac:spMkLst>
        </pc:spChg>
        <pc:spChg chg="del">
          <ac:chgData name="McClung, Zarka" userId="a7256411-3527-4684-8d99-fca6f9fffdc8" providerId="ADAL" clId="{5DBB08F1-E149-4E18-9EAC-AD94BF41C2E1}" dt="2018-09-26T04:00:44.644" v="584" actId="478"/>
          <ac:spMkLst>
            <pc:docMk/>
            <pc:sldMk cId="1220938954" sldId="275"/>
            <ac:spMk id="11" creationId="{A7192822-85B9-427C-B5E9-7D152080C7E8}"/>
          </ac:spMkLst>
        </pc:spChg>
        <pc:spChg chg="mod">
          <ac:chgData name="McClung, Zarka" userId="a7256411-3527-4684-8d99-fca6f9fffdc8" providerId="ADAL" clId="{5DBB08F1-E149-4E18-9EAC-AD94BF41C2E1}" dt="2018-09-26T04:52:47.523" v="1322" actId="20577"/>
          <ac:spMkLst>
            <pc:docMk/>
            <pc:sldMk cId="1220938954" sldId="275"/>
            <ac:spMk id="12" creationId="{C285045A-01FC-4ED2-B7CB-B0943916116C}"/>
          </ac:spMkLst>
        </pc:spChg>
      </pc:sldChg>
      <pc:sldChg chg="addSp delSp modSp add">
        <pc:chgData name="McClung, Zarka" userId="a7256411-3527-4684-8d99-fca6f9fffdc8" providerId="ADAL" clId="{5DBB08F1-E149-4E18-9EAC-AD94BF41C2E1}" dt="2018-09-26T04:38:20.956" v="1198" actId="14100"/>
        <pc:sldMkLst>
          <pc:docMk/>
          <pc:sldMk cId="2504347316" sldId="279"/>
        </pc:sldMkLst>
        <pc:spChg chg="mod">
          <ac:chgData name="McClung, Zarka" userId="a7256411-3527-4684-8d99-fca6f9fffdc8" providerId="ADAL" clId="{5DBB08F1-E149-4E18-9EAC-AD94BF41C2E1}" dt="2018-09-26T04:29:33.673" v="1163" actId="14100"/>
          <ac:spMkLst>
            <pc:docMk/>
            <pc:sldMk cId="2504347316" sldId="279"/>
            <ac:spMk id="2" creationId="{9E6EE5CF-A4D0-42A8-8B43-99DF075F4890}"/>
          </ac:spMkLst>
        </pc:spChg>
        <pc:spChg chg="del">
          <ac:chgData name="McClung, Zarka" userId="a7256411-3527-4684-8d99-fca6f9fffdc8" providerId="ADAL" clId="{5DBB08F1-E149-4E18-9EAC-AD94BF41C2E1}" dt="2018-09-26T04:29:20.319" v="1160" actId="478"/>
          <ac:spMkLst>
            <pc:docMk/>
            <pc:sldMk cId="2504347316" sldId="279"/>
            <ac:spMk id="3" creationId="{59A02782-3D3D-4F5A-9CDB-F64B9F8814DE}"/>
          </ac:spMkLst>
        </pc:spChg>
        <pc:picChg chg="add mod">
          <ac:chgData name="McClung, Zarka" userId="a7256411-3527-4684-8d99-fca6f9fffdc8" providerId="ADAL" clId="{5DBB08F1-E149-4E18-9EAC-AD94BF41C2E1}" dt="2018-09-26T04:38:20.956" v="1198" actId="14100"/>
          <ac:picMkLst>
            <pc:docMk/>
            <pc:sldMk cId="2504347316" sldId="279"/>
            <ac:picMk id="5" creationId="{FEFF0B23-4A9E-438E-AEC2-4565188362C3}"/>
          </ac:picMkLst>
        </pc:picChg>
        <pc:picChg chg="add mod">
          <ac:chgData name="McClung, Zarka" userId="a7256411-3527-4684-8d99-fca6f9fffdc8" providerId="ADAL" clId="{5DBB08F1-E149-4E18-9EAC-AD94BF41C2E1}" dt="2018-09-26T04:38:17.694" v="1196" actId="1076"/>
          <ac:picMkLst>
            <pc:docMk/>
            <pc:sldMk cId="2504347316" sldId="279"/>
            <ac:picMk id="6" creationId="{A3873052-AEFE-4DF4-A649-35C6D0AF475C}"/>
          </ac:picMkLst>
        </pc:picChg>
        <pc:picChg chg="add mod">
          <ac:chgData name="McClung, Zarka" userId="a7256411-3527-4684-8d99-fca6f9fffdc8" providerId="ADAL" clId="{5DBB08F1-E149-4E18-9EAC-AD94BF41C2E1}" dt="2018-09-26T04:38:18.755" v="1197" actId="1076"/>
          <ac:picMkLst>
            <pc:docMk/>
            <pc:sldMk cId="2504347316" sldId="279"/>
            <ac:picMk id="7" creationId="{2A9EAB0C-047F-4DC6-9939-ECEA5594BDAA}"/>
          </ac:picMkLst>
        </pc:picChg>
      </pc:sldChg>
      <pc:sldChg chg="addSp modSp add">
        <pc:chgData name="McClung, Zarka" userId="a7256411-3527-4684-8d99-fca6f9fffdc8" providerId="ADAL" clId="{5DBB08F1-E149-4E18-9EAC-AD94BF41C2E1}" dt="2018-09-26T04:42:24.579" v="1211" actId="14100"/>
        <pc:sldMkLst>
          <pc:docMk/>
          <pc:sldMk cId="1836414708" sldId="280"/>
        </pc:sldMkLst>
        <pc:spChg chg="mod">
          <ac:chgData name="McClung, Zarka" userId="a7256411-3527-4684-8d99-fca6f9fffdc8" providerId="ADAL" clId="{5DBB08F1-E149-4E18-9EAC-AD94BF41C2E1}" dt="2018-09-26T04:42:24.579" v="1211" actId="14100"/>
          <ac:spMkLst>
            <pc:docMk/>
            <pc:sldMk cId="1836414708" sldId="280"/>
            <ac:spMk id="2" creationId="{9E6EE5CF-A4D0-42A8-8B43-99DF075F4890}"/>
          </ac:spMkLst>
        </pc:spChg>
        <pc:picChg chg="add mod">
          <ac:chgData name="McClung, Zarka" userId="a7256411-3527-4684-8d99-fca6f9fffdc8" providerId="ADAL" clId="{5DBB08F1-E149-4E18-9EAC-AD94BF41C2E1}" dt="2018-09-26T04:42:19.404" v="1210" actId="1076"/>
          <ac:picMkLst>
            <pc:docMk/>
            <pc:sldMk cId="1836414708" sldId="280"/>
            <ac:picMk id="3" creationId="{9FCCC5BA-35EE-4EA9-B492-54BBFE3CC09F}"/>
          </ac:picMkLst>
        </pc:picChg>
      </pc:sldChg>
      <pc:sldChg chg="addSp modSp add">
        <pc:chgData name="McClung, Zarka" userId="a7256411-3527-4684-8d99-fca6f9fffdc8" providerId="ADAL" clId="{5DBB08F1-E149-4E18-9EAC-AD94BF41C2E1}" dt="2018-09-26T04:40:38.686" v="1206" actId="14100"/>
        <pc:sldMkLst>
          <pc:docMk/>
          <pc:sldMk cId="656187332" sldId="281"/>
        </pc:sldMkLst>
        <pc:picChg chg="add mod">
          <ac:chgData name="McClung, Zarka" userId="a7256411-3527-4684-8d99-fca6f9fffdc8" providerId="ADAL" clId="{5DBB08F1-E149-4E18-9EAC-AD94BF41C2E1}" dt="2018-09-26T04:40:38.686" v="1206" actId="14100"/>
          <ac:picMkLst>
            <pc:docMk/>
            <pc:sldMk cId="656187332" sldId="281"/>
            <ac:picMk id="3" creationId="{721A6A3D-30E3-487D-AA3E-D8C273E82047}"/>
          </ac:picMkLst>
        </pc:picChg>
        <pc:picChg chg="mod modCrop">
          <ac:chgData name="McClung, Zarka" userId="a7256411-3527-4684-8d99-fca6f9fffdc8" providerId="ADAL" clId="{5DBB08F1-E149-4E18-9EAC-AD94BF41C2E1}" dt="2018-09-26T04:39:52.992" v="1201" actId="732"/>
          <ac:picMkLst>
            <pc:docMk/>
            <pc:sldMk cId="656187332" sldId="281"/>
            <ac:picMk id="5" creationId="{FEFF0B23-4A9E-438E-AEC2-4565188362C3}"/>
          </ac:picMkLst>
        </pc:picChg>
      </pc:sldChg>
      <pc:sldChg chg="addSp delSp modSp add">
        <pc:chgData name="McClung, Zarka" userId="a7256411-3527-4684-8d99-fca6f9fffdc8" providerId="ADAL" clId="{5DBB08F1-E149-4E18-9EAC-AD94BF41C2E1}" dt="2018-09-26T04:43:25.594" v="1235" actId="14100"/>
        <pc:sldMkLst>
          <pc:docMk/>
          <pc:sldMk cId="2349676374" sldId="282"/>
        </pc:sldMkLst>
        <pc:spChg chg="mod">
          <ac:chgData name="McClung, Zarka" userId="a7256411-3527-4684-8d99-fca6f9fffdc8" providerId="ADAL" clId="{5DBB08F1-E149-4E18-9EAC-AD94BF41C2E1}" dt="2018-09-26T04:42:49.895" v="1231" actId="20577"/>
          <ac:spMkLst>
            <pc:docMk/>
            <pc:sldMk cId="2349676374" sldId="282"/>
            <ac:spMk id="2" creationId="{9E6EE5CF-A4D0-42A8-8B43-99DF075F4890}"/>
          </ac:spMkLst>
        </pc:spChg>
        <pc:picChg chg="del">
          <ac:chgData name="McClung, Zarka" userId="a7256411-3527-4684-8d99-fca6f9fffdc8" providerId="ADAL" clId="{5DBB08F1-E149-4E18-9EAC-AD94BF41C2E1}" dt="2018-09-26T04:42:54.055" v="1232" actId="478"/>
          <ac:picMkLst>
            <pc:docMk/>
            <pc:sldMk cId="2349676374" sldId="282"/>
            <ac:picMk id="3" creationId="{9FCCC5BA-35EE-4EA9-B492-54BBFE3CC09F}"/>
          </ac:picMkLst>
        </pc:picChg>
        <pc:picChg chg="add mod">
          <ac:chgData name="McClung, Zarka" userId="a7256411-3527-4684-8d99-fca6f9fffdc8" providerId="ADAL" clId="{5DBB08F1-E149-4E18-9EAC-AD94BF41C2E1}" dt="2018-09-26T04:43:25.594" v="1235" actId="14100"/>
          <ac:picMkLst>
            <pc:docMk/>
            <pc:sldMk cId="2349676374" sldId="282"/>
            <ac:picMk id="5" creationId="{D2CA39BF-F423-4FED-A7AD-408A5AA95D55}"/>
          </ac:picMkLst>
        </pc:picChg>
      </pc:sldChg>
      <pc:sldChg chg="delSp modSp add">
        <pc:chgData name="McClung, Zarka" userId="a7256411-3527-4684-8d99-fca6f9fffdc8" providerId="ADAL" clId="{5DBB08F1-E149-4E18-9EAC-AD94BF41C2E1}" dt="2018-09-26T04:55:12.517" v="1336" actId="122"/>
        <pc:sldMkLst>
          <pc:docMk/>
          <pc:sldMk cId="3438226811" sldId="283"/>
        </pc:sldMkLst>
        <pc:spChg chg="mod">
          <ac:chgData name="McClung, Zarka" userId="a7256411-3527-4684-8d99-fca6f9fffdc8" providerId="ADAL" clId="{5DBB08F1-E149-4E18-9EAC-AD94BF41C2E1}" dt="2018-09-26T04:55:12.517" v="1336" actId="122"/>
          <ac:spMkLst>
            <pc:docMk/>
            <pc:sldMk cId="3438226811" sldId="283"/>
            <ac:spMk id="2" creationId="{2F98E05F-7DCB-4BAE-A104-7085D847A616}"/>
          </ac:spMkLst>
        </pc:spChg>
        <pc:spChg chg="del">
          <ac:chgData name="McClung, Zarka" userId="a7256411-3527-4684-8d99-fca6f9fffdc8" providerId="ADAL" clId="{5DBB08F1-E149-4E18-9EAC-AD94BF41C2E1}" dt="2018-09-26T04:55:00.888" v="1324" actId="478"/>
          <ac:spMkLst>
            <pc:docMk/>
            <pc:sldMk cId="3438226811" sldId="283"/>
            <ac:spMk id="3" creationId="{D9BF6383-8E5D-42C5-9281-25085E74FB81}"/>
          </ac:spMkLst>
        </pc:spChg>
      </pc:sldChg>
    </pc:docChg>
  </pc:docChgLst>
  <pc:docChgLst>
    <pc:chgData name="Eakerns, Zachary" userId="S::zachary.eakerns@ttu.edu::f13e326a-83f9-4bab-9706-f5d04955d1f3" providerId="AD" clId="Web-{61F16EEE-6040-4483-BDC9-A311C3D5E5A6}"/>
    <pc:docChg chg="addSld modSld">
      <pc:chgData name="Eakerns, Zachary" userId="S::zachary.eakerns@ttu.edu::f13e326a-83f9-4bab-9706-f5d04955d1f3" providerId="AD" clId="Web-{61F16EEE-6040-4483-BDC9-A311C3D5E5A6}" dt="2018-10-02T20:33:20.087" v="114"/>
      <pc:docMkLst>
        <pc:docMk/>
      </pc:docMkLst>
      <pc:sldChg chg="addSp delSp modSp">
        <pc:chgData name="Eakerns, Zachary" userId="S::zachary.eakerns@ttu.edu::f13e326a-83f9-4bab-9706-f5d04955d1f3" providerId="AD" clId="Web-{61F16EEE-6040-4483-BDC9-A311C3D5E5A6}" dt="2018-10-02T20:27:48.634" v="89" actId="1076"/>
        <pc:sldMkLst>
          <pc:docMk/>
          <pc:sldMk cId="1837949018" sldId="258"/>
        </pc:sldMkLst>
        <pc:spChg chg="del">
          <ac:chgData name="Eakerns, Zachary" userId="S::zachary.eakerns@ttu.edu::f13e326a-83f9-4bab-9706-f5d04955d1f3" providerId="AD" clId="Web-{61F16EEE-6040-4483-BDC9-A311C3D5E5A6}" dt="2018-10-02T20:25:45.931" v="17"/>
          <ac:spMkLst>
            <pc:docMk/>
            <pc:sldMk cId="1837949018" sldId="258"/>
            <ac:spMk id="6" creationId="{7CA2755B-C005-44F2-B3EB-A36650D072C6}"/>
          </ac:spMkLst>
        </pc:spChg>
        <pc:spChg chg="mod">
          <ac:chgData name="Eakerns, Zachary" userId="S::zachary.eakerns@ttu.edu::f13e326a-83f9-4bab-9706-f5d04955d1f3" providerId="AD" clId="Web-{61F16EEE-6040-4483-BDC9-A311C3D5E5A6}" dt="2018-10-02T20:27:43.744" v="87" actId="20577"/>
          <ac:spMkLst>
            <pc:docMk/>
            <pc:sldMk cId="1837949018" sldId="258"/>
            <ac:spMk id="10" creationId="{69C38BC7-74FD-443F-8506-B28899AF1DBA}"/>
          </ac:spMkLst>
        </pc:spChg>
        <pc:picChg chg="mod">
          <ac:chgData name="Eakerns, Zachary" userId="S::zachary.eakerns@ttu.edu::f13e326a-83f9-4bab-9706-f5d04955d1f3" providerId="AD" clId="Web-{61F16EEE-6040-4483-BDC9-A311C3D5E5A6}" dt="2018-10-02T20:27:48.634" v="89" actId="1076"/>
          <ac:picMkLst>
            <pc:docMk/>
            <pc:sldMk cId="1837949018" sldId="258"/>
            <ac:picMk id="15" creationId="{3B5259A5-1901-4A9C-9B3F-057FDDD2A371}"/>
          </ac:picMkLst>
        </pc:picChg>
        <pc:picChg chg="add mod">
          <ac:chgData name="Eakerns, Zachary" userId="S::zachary.eakerns@ttu.edu::f13e326a-83f9-4bab-9706-f5d04955d1f3" providerId="AD" clId="Web-{61F16EEE-6040-4483-BDC9-A311C3D5E5A6}" dt="2018-10-02T20:26:23.525" v="30" actId="1076"/>
          <ac:picMkLst>
            <pc:docMk/>
            <pc:sldMk cId="1837949018" sldId="258"/>
            <ac:picMk id="21" creationId="{CF781AFC-F6C8-4045-AD1F-7513C158316E}"/>
          </ac:picMkLst>
        </pc:picChg>
      </pc:sldChg>
      <pc:sldChg chg="addSp delSp modSp">
        <pc:chgData name="Eakerns, Zachary" userId="S::zachary.eakerns@ttu.edu::f13e326a-83f9-4bab-9706-f5d04955d1f3" providerId="AD" clId="Web-{61F16EEE-6040-4483-BDC9-A311C3D5E5A6}" dt="2018-10-02T20:33:13.697" v="112" actId="20577"/>
        <pc:sldMkLst>
          <pc:docMk/>
          <pc:sldMk cId="979365836" sldId="260"/>
        </pc:sldMkLst>
        <pc:spChg chg="mod">
          <ac:chgData name="Eakerns, Zachary" userId="S::zachary.eakerns@ttu.edu::f13e326a-83f9-4bab-9706-f5d04955d1f3" providerId="AD" clId="Web-{61F16EEE-6040-4483-BDC9-A311C3D5E5A6}" dt="2018-10-02T20:28:56.056" v="109" actId="20577"/>
          <ac:spMkLst>
            <pc:docMk/>
            <pc:sldMk cId="979365836" sldId="260"/>
            <ac:spMk id="2" creationId="{4960453E-A51F-4491-8CE4-47C20C8743DE}"/>
          </ac:spMkLst>
        </pc:spChg>
        <pc:spChg chg="mod">
          <ac:chgData name="Eakerns, Zachary" userId="S::zachary.eakerns@ttu.edu::f13e326a-83f9-4bab-9706-f5d04955d1f3" providerId="AD" clId="Web-{61F16EEE-6040-4483-BDC9-A311C3D5E5A6}" dt="2018-10-02T20:33:13.697" v="112" actId="20577"/>
          <ac:spMkLst>
            <pc:docMk/>
            <pc:sldMk cId="979365836" sldId="260"/>
            <ac:spMk id="3" creationId="{F77CBE09-0FFD-4C88-92AB-47B7F2BBF34F}"/>
          </ac:spMkLst>
        </pc:spChg>
        <pc:picChg chg="add del">
          <ac:chgData name="Eakerns, Zachary" userId="S::zachary.eakerns@ttu.edu::f13e326a-83f9-4bab-9706-f5d04955d1f3" providerId="AD" clId="Web-{61F16EEE-6040-4483-BDC9-A311C3D5E5A6}" dt="2018-10-02T20:28:54.916" v="100"/>
          <ac:picMkLst>
            <pc:docMk/>
            <pc:sldMk cId="979365836" sldId="260"/>
            <ac:picMk id="6" creationId="{9FA9F4C8-2247-4BBB-83DE-9D9FD113EE7A}"/>
          </ac:picMkLst>
        </pc:picChg>
      </pc:sldChg>
    </pc:docChg>
  </pc:docChgLst>
  <pc:docChgLst>
    <pc:chgData name="Eakerns, Zachary" userId="S::zachary.eakerns@ttu.edu::f13e326a-83f9-4bab-9706-f5d04955d1f3" providerId="AD" clId="Web-{321D8535-3540-0BC6-C70E-A00CBA1D38C2}"/>
    <pc:docChg chg="modSld sldOrd">
      <pc:chgData name="Eakerns, Zachary" userId="S::zachary.eakerns@ttu.edu::f13e326a-83f9-4bab-9706-f5d04955d1f3" providerId="AD" clId="Web-{321D8535-3540-0BC6-C70E-A00CBA1D38C2}" dt="2018-10-03T02:31:58.147" v="26" actId="20577"/>
      <pc:docMkLst>
        <pc:docMk/>
      </pc:docMkLst>
      <pc:sldChg chg="modSp">
        <pc:chgData name="Eakerns, Zachary" userId="S::zachary.eakerns@ttu.edu::f13e326a-83f9-4bab-9706-f5d04955d1f3" providerId="AD" clId="Web-{321D8535-3540-0BC6-C70E-A00CBA1D38C2}" dt="2018-10-03T02:30:33.241" v="16" actId="20577"/>
        <pc:sldMkLst>
          <pc:docMk/>
          <pc:sldMk cId="109857222" sldId="256"/>
        </pc:sldMkLst>
        <pc:spChg chg="mod">
          <ac:chgData name="Eakerns, Zachary" userId="S::zachary.eakerns@ttu.edu::f13e326a-83f9-4bab-9706-f5d04955d1f3" providerId="AD" clId="Web-{321D8535-3540-0BC6-C70E-A00CBA1D38C2}" dt="2018-10-03T02:30:33.241" v="16" actId="20577"/>
          <ac:spMkLst>
            <pc:docMk/>
            <pc:sldMk cId="109857222" sldId="256"/>
            <ac:spMk id="3" creationId="{00000000-0000-0000-0000-000000000000}"/>
          </ac:spMkLst>
        </pc:spChg>
      </pc:sldChg>
      <pc:sldChg chg="modSp">
        <pc:chgData name="Eakerns, Zachary" userId="S::zachary.eakerns@ttu.edu::f13e326a-83f9-4bab-9706-f5d04955d1f3" providerId="AD" clId="Web-{321D8535-3540-0BC6-C70E-A00CBA1D38C2}" dt="2018-10-03T02:30:50.772" v="20" actId="1076"/>
        <pc:sldMkLst>
          <pc:docMk/>
          <pc:sldMk cId="1837949018" sldId="258"/>
        </pc:sldMkLst>
        <pc:spChg chg="mod">
          <ac:chgData name="Eakerns, Zachary" userId="S::zachary.eakerns@ttu.edu::f13e326a-83f9-4bab-9706-f5d04955d1f3" providerId="AD" clId="Web-{321D8535-3540-0BC6-C70E-A00CBA1D38C2}" dt="2018-10-03T02:30:43.428" v="18" actId="1076"/>
          <ac:spMkLst>
            <pc:docMk/>
            <pc:sldMk cId="1837949018" sldId="258"/>
            <ac:spMk id="12" creationId="{C285045A-01FC-4ED2-B7CB-B0943916116C}"/>
          </ac:spMkLst>
        </pc:spChg>
        <pc:spChg chg="mod">
          <ac:chgData name="Eakerns, Zachary" userId="S::zachary.eakerns@ttu.edu::f13e326a-83f9-4bab-9706-f5d04955d1f3" providerId="AD" clId="Web-{321D8535-3540-0BC6-C70E-A00CBA1D38C2}" dt="2018-10-03T02:30:48.006" v="19" actId="1076"/>
          <ac:spMkLst>
            <pc:docMk/>
            <pc:sldMk cId="1837949018" sldId="258"/>
            <ac:spMk id="16" creationId="{A3D6A4F4-6482-497F-9F89-8671E770B903}"/>
          </ac:spMkLst>
        </pc:spChg>
        <pc:spChg chg="mod">
          <ac:chgData name="Eakerns, Zachary" userId="S::zachary.eakerns@ttu.edu::f13e326a-83f9-4bab-9706-f5d04955d1f3" providerId="AD" clId="Web-{321D8535-3540-0BC6-C70E-A00CBA1D38C2}" dt="2018-10-03T02:30:50.772" v="20" actId="1076"/>
          <ac:spMkLst>
            <pc:docMk/>
            <pc:sldMk cId="1837949018" sldId="258"/>
            <ac:spMk id="20" creationId="{D64D9B94-015D-4E55-812F-CFA998C15643}"/>
          </ac:spMkLst>
        </pc:spChg>
      </pc:sldChg>
    </pc:docChg>
  </pc:docChgLst>
  <pc:docChgLst>
    <pc:chgData name="McClung, Zarka" userId="S::zarka.mcclung@ttu.edu::a7256411-3527-4684-8d99-fca6f9fffdc8" providerId="AD" clId="Web-{1989B63A-3E4C-D3CF-2775-A6D2D6BB5117}"/>
    <pc:docChg chg="addSld modSld sldOrd">
      <pc:chgData name="McClung, Zarka" userId="S::zarka.mcclung@ttu.edu::a7256411-3527-4684-8d99-fca6f9fffdc8" providerId="AD" clId="Web-{1989B63A-3E4C-D3CF-2775-A6D2D6BB5117}" dt="2018-09-23T23:37:55.142" v="111" actId="14100"/>
      <pc:docMkLst>
        <pc:docMk/>
      </pc:docMkLst>
      <pc:sldChg chg="modSp add ord">
        <pc:chgData name="McClung, Zarka" userId="S::zarka.mcclung@ttu.edu::a7256411-3527-4684-8d99-fca6f9fffdc8" providerId="AD" clId="Web-{1989B63A-3E4C-D3CF-2775-A6D2D6BB5117}" dt="2018-09-23T23:31:42.683" v="12" actId="20577"/>
        <pc:sldMkLst>
          <pc:docMk/>
          <pc:sldMk cId="1837949018" sldId="258"/>
        </pc:sldMkLst>
        <pc:spChg chg="mod">
          <ac:chgData name="McClung, Zarka" userId="S::zarka.mcclung@ttu.edu::a7256411-3527-4684-8d99-fca6f9fffdc8" providerId="AD" clId="Web-{1989B63A-3E4C-D3CF-2775-A6D2D6BB5117}" dt="2018-09-23T23:31:42.683" v="12" actId="20577"/>
          <ac:spMkLst>
            <pc:docMk/>
            <pc:sldMk cId="1837949018" sldId="258"/>
            <ac:spMk id="2" creationId="{BF705F9A-1F02-4F74-88F9-0D78886B4EC1}"/>
          </ac:spMkLst>
        </pc:spChg>
      </pc:sldChg>
    </pc:docChg>
  </pc:docChgLst>
  <pc:docChgLst>
    <pc:chgData name="McClung, Zarka" userId="S::zarka.mcclung@ttu.edu::a7256411-3527-4684-8d99-fca6f9fffdc8" providerId="AD" clId="Web-{455065D5-2607-42E6-9185-F48209CA8A0D}"/>
    <pc:docChg chg="delSld modSld">
      <pc:chgData name="McClung, Zarka" userId="S::zarka.mcclung@ttu.edu::a7256411-3527-4684-8d99-fca6f9fffdc8" providerId="AD" clId="Web-{455065D5-2607-42E6-9185-F48209CA8A0D}" dt="2018-09-26T01:58:13.894" v="2" actId="14100"/>
      <pc:docMkLst>
        <pc:docMk/>
      </pc:docMkLst>
      <pc:sldChg chg="modSp">
        <pc:chgData name="McClung, Zarka" userId="S::zarka.mcclung@ttu.edu::a7256411-3527-4684-8d99-fca6f9fffdc8" providerId="AD" clId="Web-{455065D5-2607-42E6-9185-F48209CA8A0D}" dt="2018-09-26T01:58:13.894" v="2" actId="14100"/>
        <pc:sldMkLst>
          <pc:docMk/>
          <pc:sldMk cId="1837949018" sldId="258"/>
        </pc:sldMkLst>
        <pc:spChg chg="mod">
          <ac:chgData name="McClung, Zarka" userId="S::zarka.mcclung@ttu.edu::a7256411-3527-4684-8d99-fca6f9fffdc8" providerId="AD" clId="Web-{455065D5-2607-42E6-9185-F48209CA8A0D}" dt="2018-09-26T01:58:13.894" v="2" actId="14100"/>
          <ac:spMkLst>
            <pc:docMk/>
            <pc:sldMk cId="1837949018" sldId="258"/>
            <ac:spMk id="11" creationId="{A7192822-85B9-427C-B5E9-7D152080C7E8}"/>
          </ac:spMkLst>
        </pc:spChg>
      </pc:sldChg>
    </pc:docChg>
  </pc:docChgLst>
  <pc:docChgLst>
    <pc:chgData name="Eakerns, Zachary" userId="S::zachary.eakerns@ttu.edu::f13e326a-83f9-4bab-9706-f5d04955d1f3" providerId="AD" clId="Web-{8F38CF72-023C-48F8-85ED-62A805A9F130}"/>
    <pc:docChg chg="addSld modSld sldOrd">
      <pc:chgData name="Eakerns, Zachary" userId="S::zachary.eakerns@ttu.edu::f13e326a-83f9-4bab-9706-f5d04955d1f3" providerId="AD" clId="Web-{8F38CF72-023C-48F8-85ED-62A805A9F130}" dt="2018-09-26T02:55:16.445" v="177" actId="20577"/>
      <pc:docMkLst>
        <pc:docMk/>
      </pc:docMkLst>
      <pc:sldChg chg="addSp modSp">
        <pc:chgData name="Eakerns, Zachary" userId="S::zachary.eakerns@ttu.edu::f13e326a-83f9-4bab-9706-f5d04955d1f3" providerId="AD" clId="Web-{8F38CF72-023C-48F8-85ED-62A805A9F130}" dt="2018-09-26T02:52:09.288" v="23" actId="1076"/>
        <pc:sldMkLst>
          <pc:docMk/>
          <pc:sldMk cId="1837949018" sldId="258"/>
        </pc:sldMkLst>
        <pc:spChg chg="add mod">
          <ac:chgData name="Eakerns, Zachary" userId="S::zachary.eakerns@ttu.edu::f13e326a-83f9-4bab-9706-f5d04955d1f3" providerId="AD" clId="Web-{8F38CF72-023C-48F8-85ED-62A805A9F130}" dt="2018-09-26T02:51:46.178" v="13" actId="1076"/>
          <ac:spMkLst>
            <pc:docMk/>
            <pc:sldMk cId="1837949018" sldId="258"/>
            <ac:spMk id="6" creationId="{7CA2755B-C005-44F2-B3EB-A36650D072C6}"/>
          </ac:spMkLst>
        </pc:spChg>
        <pc:spChg chg="mod">
          <ac:chgData name="Eakerns, Zachary" userId="S::zachary.eakerns@ttu.edu::f13e326a-83f9-4bab-9706-f5d04955d1f3" providerId="AD" clId="Web-{8F38CF72-023C-48F8-85ED-62A805A9F130}" dt="2018-09-26T02:52:06.897" v="21" actId="20577"/>
          <ac:spMkLst>
            <pc:docMk/>
            <pc:sldMk cId="1837949018" sldId="258"/>
            <ac:spMk id="10" creationId="{69C38BC7-74FD-443F-8506-B28899AF1DBA}"/>
          </ac:spMkLst>
        </pc:spChg>
        <pc:picChg chg="add mod">
          <ac:chgData name="Eakerns, Zachary" userId="S::zachary.eakerns@ttu.edu::f13e326a-83f9-4bab-9706-f5d04955d1f3" providerId="AD" clId="Web-{8F38CF72-023C-48F8-85ED-62A805A9F130}" dt="2018-09-26T02:52:09.288" v="23" actId="1076"/>
          <ac:picMkLst>
            <pc:docMk/>
            <pc:sldMk cId="1837949018" sldId="258"/>
            <ac:picMk id="15" creationId="{3B5259A5-1901-4A9C-9B3F-057FDDD2A371}"/>
          </ac:picMkLst>
        </pc:picChg>
      </pc:sldChg>
      <pc:sldChg chg="delSp modSp add ord replId">
        <pc:chgData name="Eakerns, Zachary" userId="S::zachary.eakerns@ttu.edu::f13e326a-83f9-4bab-9706-f5d04955d1f3" providerId="AD" clId="Web-{8F38CF72-023C-48F8-85ED-62A805A9F130}" dt="2018-09-26T02:55:16.445" v="176" actId="20577"/>
        <pc:sldMkLst>
          <pc:docMk/>
          <pc:sldMk cId="1220938954" sldId="275"/>
        </pc:sldMkLst>
        <pc:spChg chg="mod">
          <ac:chgData name="Eakerns, Zachary" userId="S::zachary.eakerns@ttu.edu::f13e326a-83f9-4bab-9706-f5d04955d1f3" providerId="AD" clId="Web-{8F38CF72-023C-48F8-85ED-62A805A9F130}" dt="2018-09-26T02:53:19.288" v="26" actId="20577"/>
          <ac:spMkLst>
            <pc:docMk/>
            <pc:sldMk cId="1220938954" sldId="275"/>
            <ac:spMk id="2" creationId="{BF705F9A-1F02-4F74-88F9-0D78886B4EC1}"/>
          </ac:spMkLst>
        </pc:spChg>
        <pc:spChg chg="mod">
          <ac:chgData name="Eakerns, Zachary" userId="S::zachary.eakerns@ttu.edu::f13e326a-83f9-4bab-9706-f5d04955d1f3" providerId="AD" clId="Web-{8F38CF72-023C-48F8-85ED-62A805A9F130}" dt="2018-09-26T02:54:15.789" v="157" actId="20577"/>
          <ac:spMkLst>
            <pc:docMk/>
            <pc:sldMk cId="1220938954" sldId="275"/>
            <ac:spMk id="3" creationId="{BB8E3AC9-D25B-47F8-936F-3C3B7847D75E}"/>
          </ac:spMkLst>
        </pc:spChg>
        <pc:spChg chg="del">
          <ac:chgData name="Eakerns, Zachary" userId="S::zachary.eakerns@ttu.edu::f13e326a-83f9-4bab-9706-f5d04955d1f3" providerId="AD" clId="Web-{8F38CF72-023C-48F8-85ED-62A805A9F130}" dt="2018-09-26T02:53:27.460" v="29"/>
          <ac:spMkLst>
            <pc:docMk/>
            <pc:sldMk cId="1220938954" sldId="275"/>
            <ac:spMk id="6" creationId="{7CA2755B-C005-44F2-B3EB-A36650D072C6}"/>
          </ac:spMkLst>
        </pc:spChg>
        <pc:spChg chg="mod">
          <ac:chgData name="Eakerns, Zachary" userId="S::zachary.eakerns@ttu.edu::f13e326a-83f9-4bab-9706-f5d04955d1f3" providerId="AD" clId="Web-{8F38CF72-023C-48F8-85ED-62A805A9F130}" dt="2018-09-26T02:55:16.445" v="176" actId="20577"/>
          <ac:spMkLst>
            <pc:docMk/>
            <pc:sldMk cId="1220938954" sldId="275"/>
            <ac:spMk id="10" creationId="{69C38BC7-74FD-443F-8506-B28899AF1DBA}"/>
          </ac:spMkLst>
        </pc:spChg>
        <pc:spChg chg="mod">
          <ac:chgData name="Eakerns, Zachary" userId="S::zachary.eakerns@ttu.edu::f13e326a-83f9-4bab-9706-f5d04955d1f3" providerId="AD" clId="Web-{8F38CF72-023C-48F8-85ED-62A805A9F130}" dt="2018-09-26T02:54:17.523" v="159" actId="20577"/>
          <ac:spMkLst>
            <pc:docMk/>
            <pc:sldMk cId="1220938954" sldId="275"/>
            <ac:spMk id="11" creationId="{A7192822-85B9-427C-B5E9-7D152080C7E8}"/>
          </ac:spMkLst>
        </pc:spChg>
        <pc:spChg chg="mod">
          <ac:chgData name="Eakerns, Zachary" userId="S::zachary.eakerns@ttu.edu::f13e326a-83f9-4bab-9706-f5d04955d1f3" providerId="AD" clId="Web-{8F38CF72-023C-48F8-85ED-62A805A9F130}" dt="2018-09-26T02:54:19.226" v="162" actId="20577"/>
          <ac:spMkLst>
            <pc:docMk/>
            <pc:sldMk cId="1220938954" sldId="275"/>
            <ac:spMk id="12" creationId="{C285045A-01FC-4ED2-B7CB-B0943916116C}"/>
          </ac:spMkLst>
        </pc:spChg>
        <pc:picChg chg="del">
          <ac:chgData name="Eakerns, Zachary" userId="S::zachary.eakerns@ttu.edu::f13e326a-83f9-4bab-9706-f5d04955d1f3" providerId="AD" clId="Web-{8F38CF72-023C-48F8-85ED-62A805A9F130}" dt="2018-09-26T02:54:11.867" v="156"/>
          <ac:picMkLst>
            <pc:docMk/>
            <pc:sldMk cId="1220938954" sldId="275"/>
            <ac:picMk id="13" creationId="{3E23CA1E-0426-4410-8C35-EB61D2A904C2}"/>
          </ac:picMkLst>
        </pc:picChg>
        <pc:picChg chg="del">
          <ac:chgData name="Eakerns, Zachary" userId="S::zachary.eakerns@ttu.edu::f13e326a-83f9-4bab-9706-f5d04955d1f3" providerId="AD" clId="Web-{8F38CF72-023C-48F8-85ED-62A805A9F130}" dt="2018-09-26T02:54:11.195" v="155"/>
          <ac:picMkLst>
            <pc:docMk/>
            <pc:sldMk cId="1220938954" sldId="275"/>
            <ac:picMk id="14" creationId="{6A0B2BA4-42BB-4380-ADA4-A804C9066BFD}"/>
          </ac:picMkLst>
        </pc:picChg>
        <pc:picChg chg="del">
          <ac:chgData name="Eakerns, Zachary" userId="S::zachary.eakerns@ttu.edu::f13e326a-83f9-4bab-9706-f5d04955d1f3" providerId="AD" clId="Web-{8F38CF72-023C-48F8-85ED-62A805A9F130}" dt="2018-09-26T02:54:10.336" v="154"/>
          <ac:picMkLst>
            <pc:docMk/>
            <pc:sldMk cId="1220938954" sldId="275"/>
            <ac:picMk id="15" creationId="{3B5259A5-1901-4A9C-9B3F-057FDDD2A371}"/>
          </ac:picMkLst>
        </pc:picChg>
      </pc:sldChg>
    </pc:docChg>
  </pc:docChgLst>
  <pc:docChgLst>
    <pc:chgData name="Satterla, John" userId="1803870d-eb77-4cce-8b0e-637fe5001cee" providerId="ADAL" clId="{5CB5062F-C88C-4F62-9785-5B9035AFBB2A}"/>
    <pc:docChg chg="custSel addSld delSld modSld delMainMaster">
      <pc:chgData name="Satterla, John" userId="1803870d-eb77-4cce-8b0e-637fe5001cee" providerId="ADAL" clId="{5CB5062F-C88C-4F62-9785-5B9035AFBB2A}" dt="2018-10-24T06:45:59.518" v="1090" actId="20577"/>
      <pc:docMkLst>
        <pc:docMk/>
      </pc:docMkLst>
      <pc:sldChg chg="modSp">
        <pc:chgData name="Satterla, John" userId="1803870d-eb77-4cce-8b0e-637fe5001cee" providerId="ADAL" clId="{5CB5062F-C88C-4F62-9785-5B9035AFBB2A}" dt="2018-10-24T06:44:37.739" v="1074" actId="20577"/>
        <pc:sldMkLst>
          <pc:docMk/>
          <pc:sldMk cId="109857222" sldId="256"/>
        </pc:sldMkLst>
        <pc:spChg chg="mod">
          <ac:chgData name="Satterla, John" userId="1803870d-eb77-4cce-8b0e-637fe5001cee" providerId="ADAL" clId="{5CB5062F-C88C-4F62-9785-5B9035AFBB2A}" dt="2018-10-24T06:44:37.739" v="1074" actId="20577"/>
          <ac:spMkLst>
            <pc:docMk/>
            <pc:sldMk cId="109857222" sldId="256"/>
            <ac:spMk id="3" creationId="{00000000-0000-0000-0000-000000000000}"/>
          </ac:spMkLst>
        </pc:spChg>
      </pc:sldChg>
      <pc:sldChg chg="delSp modSp">
        <pc:chgData name="Satterla, John" userId="1803870d-eb77-4cce-8b0e-637fe5001cee" providerId="ADAL" clId="{5CB5062F-C88C-4F62-9785-5B9035AFBB2A}" dt="2018-10-24T06:45:43.978" v="1088"/>
        <pc:sldMkLst>
          <pc:docMk/>
          <pc:sldMk cId="1837949018" sldId="258"/>
        </pc:sldMkLst>
        <pc:spChg chg="mod">
          <ac:chgData name="Satterla, John" userId="1803870d-eb77-4cce-8b0e-637fe5001cee" providerId="ADAL" clId="{5CB5062F-C88C-4F62-9785-5B9035AFBB2A}" dt="2018-10-24T05:51:25.848" v="183" actId="20577"/>
          <ac:spMkLst>
            <pc:docMk/>
            <pc:sldMk cId="1837949018" sldId="258"/>
            <ac:spMk id="3" creationId="{BB8E3AC9-D25B-47F8-936F-3C3B7847D75E}"/>
          </ac:spMkLst>
        </pc:spChg>
        <pc:spChg chg="mod">
          <ac:chgData name="Satterla, John" userId="1803870d-eb77-4cce-8b0e-637fe5001cee" providerId="ADAL" clId="{5CB5062F-C88C-4F62-9785-5B9035AFBB2A}" dt="2018-10-24T05:50:08.378" v="179" actId="1076"/>
          <ac:spMkLst>
            <pc:docMk/>
            <pc:sldMk cId="1837949018" sldId="258"/>
            <ac:spMk id="23" creationId="{D39F4936-F5C7-49FB-B448-1C43FD4656E9}"/>
          </ac:spMkLst>
        </pc:spChg>
        <pc:picChg chg="del">
          <ac:chgData name="Satterla, John" userId="1803870d-eb77-4cce-8b0e-637fe5001cee" providerId="ADAL" clId="{5CB5062F-C88C-4F62-9785-5B9035AFBB2A}" dt="2018-10-24T06:45:43.978" v="1088"/>
          <ac:picMkLst>
            <pc:docMk/>
            <pc:sldMk cId="1837949018" sldId="258"/>
            <ac:picMk id="6" creationId="{24C2DEEE-8AEE-4498-8D3E-895210F56ADC}"/>
          </ac:picMkLst>
        </pc:picChg>
        <pc:picChg chg="mod">
          <ac:chgData name="Satterla, John" userId="1803870d-eb77-4cce-8b0e-637fe5001cee" providerId="ADAL" clId="{5CB5062F-C88C-4F62-9785-5B9035AFBB2A}" dt="2018-10-24T05:50:04.755" v="178" actId="1076"/>
          <ac:picMkLst>
            <pc:docMk/>
            <pc:sldMk cId="1837949018" sldId="258"/>
            <ac:picMk id="14" creationId="{6A0B2BA4-42BB-4380-ADA4-A804C9066BFD}"/>
          </ac:picMkLst>
        </pc:picChg>
      </pc:sldChg>
      <pc:sldChg chg="modSp">
        <pc:chgData name="Satterla, John" userId="1803870d-eb77-4cce-8b0e-637fe5001cee" providerId="ADAL" clId="{5CB5062F-C88C-4F62-9785-5B9035AFBB2A}" dt="2018-10-24T06:37:31.392" v="1037" actId="20577"/>
        <pc:sldMkLst>
          <pc:docMk/>
          <pc:sldMk cId="979365836" sldId="260"/>
        </pc:sldMkLst>
        <pc:spChg chg="mod">
          <ac:chgData name="Satterla, John" userId="1803870d-eb77-4cce-8b0e-637fe5001cee" providerId="ADAL" clId="{5CB5062F-C88C-4F62-9785-5B9035AFBB2A}" dt="2018-10-24T06:37:31.392" v="1037" actId="20577"/>
          <ac:spMkLst>
            <pc:docMk/>
            <pc:sldMk cId="979365836" sldId="260"/>
            <ac:spMk id="3" creationId="{F77CBE09-0FFD-4C88-92AB-47B7F2BBF34F}"/>
          </ac:spMkLst>
        </pc:spChg>
      </pc:sldChg>
      <pc:sldChg chg="modSp">
        <pc:chgData name="Satterla, John" userId="1803870d-eb77-4cce-8b0e-637fe5001cee" providerId="ADAL" clId="{5CB5062F-C88C-4F62-9785-5B9035AFBB2A}" dt="2018-10-24T06:36:36.117" v="1029"/>
        <pc:sldMkLst>
          <pc:docMk/>
          <pc:sldMk cId="1773129042" sldId="264"/>
        </pc:sldMkLst>
        <pc:spChg chg="mod">
          <ac:chgData name="Satterla, John" userId="1803870d-eb77-4cce-8b0e-637fe5001cee" providerId="ADAL" clId="{5CB5062F-C88C-4F62-9785-5B9035AFBB2A}" dt="2018-10-24T06:36:36.117" v="1029"/>
          <ac:spMkLst>
            <pc:docMk/>
            <pc:sldMk cId="1773129042" sldId="264"/>
            <ac:spMk id="3" creationId="{35777F4F-586C-4E51-97B7-8C265AC4E10A}"/>
          </ac:spMkLst>
        </pc:spChg>
      </pc:sldChg>
      <pc:sldChg chg="modSp">
        <pc:chgData name="Satterla, John" userId="1803870d-eb77-4cce-8b0e-637fe5001cee" providerId="ADAL" clId="{5CB5062F-C88C-4F62-9785-5B9035AFBB2A}" dt="2018-10-24T06:44:14.186" v="1044" actId="20577"/>
        <pc:sldMkLst>
          <pc:docMk/>
          <pc:sldMk cId="2051374978" sldId="274"/>
        </pc:sldMkLst>
        <pc:spChg chg="mod">
          <ac:chgData name="Satterla, John" userId="1803870d-eb77-4cce-8b0e-637fe5001cee" providerId="ADAL" clId="{5CB5062F-C88C-4F62-9785-5B9035AFBB2A}" dt="2018-10-24T06:44:14.186" v="1044" actId="20577"/>
          <ac:spMkLst>
            <pc:docMk/>
            <pc:sldMk cId="2051374978" sldId="274"/>
            <ac:spMk id="3" creationId="{3ACC1A70-FE64-4C9C-A5E1-27D8EE8679E8}"/>
          </ac:spMkLst>
        </pc:spChg>
      </pc:sldChg>
      <pc:sldChg chg="modSp">
        <pc:chgData name="Satterla, John" userId="1803870d-eb77-4cce-8b0e-637fe5001cee" providerId="ADAL" clId="{5CB5062F-C88C-4F62-9785-5B9035AFBB2A}" dt="2018-10-24T06:34:45.424" v="1027" actId="20577"/>
        <pc:sldMkLst>
          <pc:docMk/>
          <pc:sldMk cId="1220938954" sldId="275"/>
        </pc:sldMkLst>
        <pc:spChg chg="mod">
          <ac:chgData name="Satterla, John" userId="1803870d-eb77-4cce-8b0e-637fe5001cee" providerId="ADAL" clId="{5CB5062F-C88C-4F62-9785-5B9035AFBB2A}" dt="2018-10-24T06:34:45.424" v="1027" actId="20577"/>
          <ac:spMkLst>
            <pc:docMk/>
            <pc:sldMk cId="1220938954" sldId="275"/>
            <ac:spMk id="16" creationId="{9E564369-2841-4F21-9403-47D94E251A13}"/>
          </ac:spMkLst>
        </pc:spChg>
      </pc:sldChg>
      <pc:sldChg chg="addSp">
        <pc:chgData name="Satterla, John" userId="1803870d-eb77-4cce-8b0e-637fe5001cee" providerId="ADAL" clId="{5CB5062F-C88C-4F62-9785-5B9035AFBB2A}" dt="2018-10-24T06:43:00.257" v="1041"/>
        <pc:sldMkLst>
          <pc:docMk/>
          <pc:sldMk cId="2504347316" sldId="279"/>
        </pc:sldMkLst>
        <pc:picChg chg="add">
          <ac:chgData name="Satterla, John" userId="1803870d-eb77-4cce-8b0e-637fe5001cee" providerId="ADAL" clId="{5CB5062F-C88C-4F62-9785-5B9035AFBB2A}" dt="2018-10-24T06:43:00.257" v="1041"/>
          <ac:picMkLst>
            <pc:docMk/>
            <pc:sldMk cId="2504347316" sldId="279"/>
            <ac:picMk id="3" creationId="{4EBCDB71-CCC3-4FB2-AF3D-9B490A2B1BA9}"/>
          </ac:picMkLst>
        </pc:picChg>
      </pc:sldChg>
      <pc:sldChg chg="addSp">
        <pc:chgData name="Satterla, John" userId="1803870d-eb77-4cce-8b0e-637fe5001cee" providerId="ADAL" clId="{5CB5062F-C88C-4F62-9785-5B9035AFBB2A}" dt="2018-10-24T06:40:18.423" v="1040"/>
        <pc:sldMkLst>
          <pc:docMk/>
          <pc:sldMk cId="1836414708" sldId="280"/>
        </pc:sldMkLst>
        <pc:picChg chg="add">
          <ac:chgData name="Satterla, John" userId="1803870d-eb77-4cce-8b0e-637fe5001cee" providerId="ADAL" clId="{5CB5062F-C88C-4F62-9785-5B9035AFBB2A}" dt="2018-10-24T06:40:18.423" v="1040"/>
          <ac:picMkLst>
            <pc:docMk/>
            <pc:sldMk cId="1836414708" sldId="280"/>
            <ac:picMk id="3" creationId="{EDEA40C2-AE8F-4781-89AA-3DA35BCA985B}"/>
          </ac:picMkLst>
        </pc:picChg>
      </pc:sldChg>
      <pc:sldChg chg="addSp">
        <pc:chgData name="Satterla, John" userId="1803870d-eb77-4cce-8b0e-637fe5001cee" providerId="ADAL" clId="{5CB5062F-C88C-4F62-9785-5B9035AFBB2A}" dt="2018-10-24T06:43:55.347" v="1042"/>
        <pc:sldMkLst>
          <pc:docMk/>
          <pc:sldMk cId="656187332" sldId="281"/>
        </pc:sldMkLst>
        <pc:picChg chg="add">
          <ac:chgData name="Satterla, John" userId="1803870d-eb77-4cce-8b0e-637fe5001cee" providerId="ADAL" clId="{5CB5062F-C88C-4F62-9785-5B9035AFBB2A}" dt="2018-10-24T06:43:55.347" v="1042"/>
          <ac:picMkLst>
            <pc:docMk/>
            <pc:sldMk cId="656187332" sldId="281"/>
            <ac:picMk id="3" creationId="{9CC580C2-5E72-4936-9957-2F29844A5469}"/>
          </ac:picMkLst>
        </pc:picChg>
      </pc:sldChg>
      <pc:sldChg chg="addSp delSp">
        <pc:chgData name="Satterla, John" userId="1803870d-eb77-4cce-8b0e-637fe5001cee" providerId="ADAL" clId="{5CB5062F-C88C-4F62-9785-5B9035AFBB2A}" dt="2018-10-24T06:39:05.737" v="1039"/>
        <pc:sldMkLst>
          <pc:docMk/>
          <pc:sldMk cId="2349676374" sldId="282"/>
        </pc:sldMkLst>
        <pc:picChg chg="del">
          <ac:chgData name="Satterla, John" userId="1803870d-eb77-4cce-8b0e-637fe5001cee" providerId="ADAL" clId="{5CB5062F-C88C-4F62-9785-5B9035AFBB2A}" dt="2018-10-24T06:39:04.724" v="1038" actId="478"/>
          <ac:picMkLst>
            <pc:docMk/>
            <pc:sldMk cId="2349676374" sldId="282"/>
            <ac:picMk id="3" creationId="{47F35AF0-29E4-49CE-BC09-FA5FEAD7054D}"/>
          </ac:picMkLst>
        </pc:picChg>
        <pc:picChg chg="add">
          <ac:chgData name="Satterla, John" userId="1803870d-eb77-4cce-8b0e-637fe5001cee" providerId="ADAL" clId="{5CB5062F-C88C-4F62-9785-5B9035AFBB2A}" dt="2018-10-24T06:39:05.737" v="1039"/>
          <ac:picMkLst>
            <pc:docMk/>
            <pc:sldMk cId="2349676374" sldId="282"/>
            <ac:picMk id="5" creationId="{FAD34437-F104-41CD-AB2F-455B2738E173}"/>
          </ac:picMkLst>
        </pc:picChg>
      </pc:sldChg>
      <pc:sldChg chg="add del modNotesTx">
        <pc:chgData name="Satterla, John" userId="1803870d-eb77-4cce-8b0e-637fe5001cee" providerId="ADAL" clId="{5CB5062F-C88C-4F62-9785-5B9035AFBB2A}" dt="2018-10-24T06:45:59.518" v="1090" actId="20577"/>
        <pc:sldMkLst>
          <pc:docMk/>
          <pc:sldMk cId="1302641414" sldId="288"/>
        </pc:sldMkLst>
      </pc:sldChg>
      <pc:sldChg chg="addSp modSp add">
        <pc:chgData name="Satterla, John" userId="1803870d-eb77-4cce-8b0e-637fe5001cee" providerId="ADAL" clId="{5CB5062F-C88C-4F62-9785-5B9035AFBB2A}" dt="2018-10-24T06:28:57.900" v="850"/>
        <pc:sldMkLst>
          <pc:docMk/>
          <pc:sldMk cId="1763572649" sldId="309"/>
        </pc:sldMkLst>
        <pc:spChg chg="mod">
          <ac:chgData name="Satterla, John" userId="1803870d-eb77-4cce-8b0e-637fe5001cee" providerId="ADAL" clId="{5CB5062F-C88C-4F62-9785-5B9035AFBB2A}" dt="2018-10-24T05:49:20.996" v="33" actId="20577"/>
          <ac:spMkLst>
            <pc:docMk/>
            <pc:sldMk cId="1763572649" sldId="309"/>
            <ac:spMk id="2" creationId="{D668A2A7-A8BE-4F41-9A29-1B5C143845B3}"/>
          </ac:spMkLst>
        </pc:spChg>
        <pc:spChg chg="mod">
          <ac:chgData name="Satterla, John" userId="1803870d-eb77-4cce-8b0e-637fe5001cee" providerId="ADAL" clId="{5CB5062F-C88C-4F62-9785-5B9035AFBB2A}" dt="2018-10-24T06:25:52.468" v="646" actId="20577"/>
          <ac:spMkLst>
            <pc:docMk/>
            <pc:sldMk cId="1763572649" sldId="309"/>
            <ac:spMk id="3" creationId="{CA03E053-D0AE-40A8-B8A8-C23CAA01DB40}"/>
          </ac:spMkLst>
        </pc:spChg>
        <pc:spChg chg="add">
          <ac:chgData name="Satterla, John" userId="1803870d-eb77-4cce-8b0e-637fe5001cee" providerId="ADAL" clId="{5CB5062F-C88C-4F62-9785-5B9035AFBB2A}" dt="2018-10-24T06:28:57.900" v="850"/>
          <ac:spMkLst>
            <pc:docMk/>
            <pc:sldMk cId="1763572649" sldId="309"/>
            <ac:spMk id="5" creationId="{AD67851A-3860-419E-AC85-9ED5021EFC3C}"/>
          </ac:spMkLst>
        </pc:spChg>
      </pc:sldChg>
      <pc:sldChg chg="addSp delSp modSp add">
        <pc:chgData name="Satterla, John" userId="1803870d-eb77-4cce-8b0e-637fe5001cee" providerId="ADAL" clId="{5CB5062F-C88C-4F62-9785-5B9035AFBB2A}" dt="2018-10-24T06:37:10.909" v="1031" actId="20577"/>
        <pc:sldMkLst>
          <pc:docMk/>
          <pc:sldMk cId="4169442878" sldId="310"/>
        </pc:sldMkLst>
        <pc:spChg chg="del">
          <ac:chgData name="Satterla, John" userId="1803870d-eb77-4cce-8b0e-637fe5001cee" providerId="ADAL" clId="{5CB5062F-C88C-4F62-9785-5B9035AFBB2A}" dt="2018-10-24T06:26:00.761" v="648" actId="478"/>
          <ac:spMkLst>
            <pc:docMk/>
            <pc:sldMk cId="4169442878" sldId="310"/>
            <ac:spMk id="3" creationId="{CA03E053-D0AE-40A8-B8A8-C23CAA01DB40}"/>
          </ac:spMkLst>
        </pc:spChg>
        <pc:spChg chg="add del mod">
          <ac:chgData name="Satterla, John" userId="1803870d-eb77-4cce-8b0e-637fe5001cee" providerId="ADAL" clId="{5CB5062F-C88C-4F62-9785-5B9035AFBB2A}" dt="2018-10-24T06:26:37.626" v="649" actId="478"/>
          <ac:spMkLst>
            <pc:docMk/>
            <pc:sldMk cId="4169442878" sldId="310"/>
            <ac:spMk id="6" creationId="{A2580A5E-03DF-4BF9-B7C8-37894D1C334D}"/>
          </ac:spMkLst>
        </pc:spChg>
        <pc:spChg chg="add mod">
          <ac:chgData name="Satterla, John" userId="1803870d-eb77-4cce-8b0e-637fe5001cee" providerId="ADAL" clId="{5CB5062F-C88C-4F62-9785-5B9035AFBB2A}" dt="2018-10-24T06:28:38.203" v="845" actId="20577"/>
          <ac:spMkLst>
            <pc:docMk/>
            <pc:sldMk cId="4169442878" sldId="310"/>
            <ac:spMk id="8" creationId="{2A2CC693-5856-4B30-BF31-60E56E3481EC}"/>
          </ac:spMkLst>
        </pc:spChg>
        <pc:spChg chg="add mod">
          <ac:chgData name="Satterla, John" userId="1803870d-eb77-4cce-8b0e-637fe5001cee" providerId="ADAL" clId="{5CB5062F-C88C-4F62-9785-5B9035AFBB2A}" dt="2018-10-24T06:37:10.909" v="1031" actId="20577"/>
          <ac:spMkLst>
            <pc:docMk/>
            <pc:sldMk cId="4169442878" sldId="310"/>
            <ac:spMk id="9" creationId="{7CCCBC45-53C0-41EA-A563-9AAC4127C9C9}"/>
          </ac:spMkLst>
        </pc:spChg>
        <pc:spChg chg="add">
          <ac:chgData name="Satterla, John" userId="1803870d-eb77-4cce-8b0e-637fe5001cee" providerId="ADAL" clId="{5CB5062F-C88C-4F62-9785-5B9035AFBB2A}" dt="2018-10-24T06:29:00.341" v="851"/>
          <ac:spMkLst>
            <pc:docMk/>
            <pc:sldMk cId="4169442878" sldId="310"/>
            <ac:spMk id="10" creationId="{60EA5BE7-B1A4-4BD3-B182-6351E375A571}"/>
          </ac:spMkLst>
        </pc:spChg>
        <pc:picChg chg="add mod">
          <ac:chgData name="Satterla, John" userId="1803870d-eb77-4cce-8b0e-637fe5001cee" providerId="ADAL" clId="{5CB5062F-C88C-4F62-9785-5B9035AFBB2A}" dt="2018-10-24T06:26:44.487" v="652" actId="1076"/>
          <ac:picMkLst>
            <pc:docMk/>
            <pc:sldMk cId="4169442878" sldId="310"/>
            <ac:picMk id="7" creationId="{28F6EA03-A7DE-4F25-80AD-DC58D547A14A}"/>
          </ac:picMkLst>
        </pc:picChg>
      </pc:sldChg>
    </pc:docChg>
  </pc:docChgLst>
  <pc:docChgLst>
    <pc:chgData name="Jensen, Christian" userId="S::christian.jensen@ttu.edu::8f324f46-39b5-40d2-9513-badac5ebdd88" providerId="AD" clId="Web-{E8B34872-4E54-BCFA-A1A2-7F4811FA8DC5}"/>
    <pc:docChg chg="addSld modSld sldOrd">
      <pc:chgData name="Jensen, Christian" userId="S::christian.jensen@ttu.edu::8f324f46-39b5-40d2-9513-badac5ebdd88" providerId="AD" clId="Web-{E8B34872-4E54-BCFA-A1A2-7F4811FA8DC5}" dt="2018-10-03T01:28:14.130" v="1490" actId="20577"/>
      <pc:docMkLst>
        <pc:docMk/>
      </pc:docMkLst>
      <pc:sldChg chg="modSp">
        <pc:chgData name="Jensen, Christian" userId="S::christian.jensen@ttu.edu::8f324f46-39b5-40d2-9513-badac5ebdd88" providerId="AD" clId="Web-{E8B34872-4E54-BCFA-A1A2-7F4811FA8DC5}" dt="2018-10-03T01:24:02.941" v="1243" actId="20577"/>
        <pc:sldMkLst>
          <pc:docMk/>
          <pc:sldMk cId="1773129042" sldId="264"/>
        </pc:sldMkLst>
        <pc:spChg chg="mod">
          <ac:chgData name="Jensen, Christian" userId="S::christian.jensen@ttu.edu::8f324f46-39b5-40d2-9513-badac5ebdd88" providerId="AD" clId="Web-{E8B34872-4E54-BCFA-A1A2-7F4811FA8DC5}" dt="2018-10-03T01:24:02.941" v="1243" actId="20577"/>
          <ac:spMkLst>
            <pc:docMk/>
            <pc:sldMk cId="1773129042" sldId="264"/>
            <ac:spMk id="3" creationId="{35777F4F-586C-4E51-97B7-8C265AC4E10A}"/>
          </ac:spMkLst>
        </pc:spChg>
      </pc:sldChg>
      <pc:sldChg chg="ord">
        <pc:chgData name="Jensen, Christian" userId="S::christian.jensen@ttu.edu::8f324f46-39b5-40d2-9513-badac5ebdd88" providerId="AD" clId="Web-{E8B34872-4E54-BCFA-A1A2-7F4811FA8DC5}" dt="2018-10-03T01:02:03.218" v="910"/>
        <pc:sldMkLst>
          <pc:docMk/>
          <pc:sldMk cId="2336975318" sldId="267"/>
        </pc:sldMkLst>
      </pc:sldChg>
      <pc:sldChg chg="modSp">
        <pc:chgData name="Jensen, Christian" userId="S::christian.jensen@ttu.edu::8f324f46-39b5-40d2-9513-badac5ebdd88" providerId="AD" clId="Web-{E8B34872-4E54-BCFA-A1A2-7F4811FA8DC5}" dt="2018-10-03T01:28:14.130" v="1489" actId="20577"/>
        <pc:sldMkLst>
          <pc:docMk/>
          <pc:sldMk cId="1220938954" sldId="275"/>
        </pc:sldMkLst>
        <pc:spChg chg="mod">
          <ac:chgData name="Jensen, Christian" userId="S::christian.jensen@ttu.edu::8f324f46-39b5-40d2-9513-badac5ebdd88" providerId="AD" clId="Web-{E8B34872-4E54-BCFA-A1A2-7F4811FA8DC5}" dt="2018-10-03T01:28:14.130" v="1489" actId="20577"/>
          <ac:spMkLst>
            <pc:docMk/>
            <pc:sldMk cId="1220938954" sldId="275"/>
            <ac:spMk id="12" creationId="{C285045A-01FC-4ED2-B7CB-B0943916116C}"/>
          </ac:spMkLst>
        </pc:spChg>
      </pc:sldChg>
    </pc:docChg>
  </pc:docChgLst>
  <pc:docChgLst>
    <pc:chgData name="Jensen, Christian" userId="S::christian.jensen@ttu.edu::8f324f46-39b5-40d2-9513-badac5ebdd88" providerId="AD" clId="Web-{FFBD815C-8A16-0415-408C-59831986FD04}"/>
    <pc:docChg chg="addSld delSld modSld">
      <pc:chgData name="Jensen, Christian" userId="S::christian.jensen@ttu.edu::8f324f46-39b5-40d2-9513-badac5ebdd88" providerId="AD" clId="Web-{FFBD815C-8A16-0415-408C-59831986FD04}" dt="2018-10-31T03:37:57.976" v="632" actId="20577"/>
      <pc:docMkLst>
        <pc:docMk/>
      </pc:docMkLst>
      <pc:sldChg chg="delSp modSp">
        <pc:chgData name="Jensen, Christian" userId="S::christian.jensen@ttu.edu::8f324f46-39b5-40d2-9513-badac5ebdd88" providerId="AD" clId="Web-{FFBD815C-8A16-0415-408C-59831986FD04}" dt="2018-10-31T03:29:00.703" v="517"/>
        <pc:sldMkLst>
          <pc:docMk/>
          <pc:sldMk cId="1837949018" sldId="258"/>
        </pc:sldMkLst>
        <pc:spChg chg="mod">
          <ac:chgData name="Jensen, Christian" userId="S::christian.jensen@ttu.edu::8f324f46-39b5-40d2-9513-badac5ebdd88" providerId="AD" clId="Web-{FFBD815C-8A16-0415-408C-59831986FD04}" dt="2018-10-31T03:29:00.078" v="515" actId="20577"/>
          <ac:spMkLst>
            <pc:docMk/>
            <pc:sldMk cId="1837949018" sldId="258"/>
            <ac:spMk id="12" creationId="{C285045A-01FC-4ED2-B7CB-B0943916116C}"/>
          </ac:spMkLst>
        </pc:spChg>
        <pc:spChg chg="del">
          <ac:chgData name="Jensen, Christian" userId="S::christian.jensen@ttu.edu::8f324f46-39b5-40d2-9513-badac5ebdd88" providerId="AD" clId="Web-{FFBD815C-8A16-0415-408C-59831986FD04}" dt="2018-10-31T03:28:14.718" v="456"/>
          <ac:spMkLst>
            <pc:docMk/>
            <pc:sldMk cId="1837949018" sldId="258"/>
            <ac:spMk id="16" creationId="{A3D6A4F4-6482-497F-9F89-8671E770B903}"/>
          </ac:spMkLst>
        </pc:spChg>
        <pc:spChg chg="del">
          <ac:chgData name="Jensen, Christian" userId="S::christian.jensen@ttu.edu::8f324f46-39b5-40d2-9513-badac5ebdd88" providerId="AD" clId="Web-{FFBD815C-8A16-0415-408C-59831986FD04}" dt="2018-10-31T03:29:00.703" v="517"/>
          <ac:spMkLst>
            <pc:docMk/>
            <pc:sldMk cId="1837949018" sldId="258"/>
            <ac:spMk id="20" creationId="{D64D9B94-015D-4E55-812F-CFA998C15643}"/>
          </ac:spMkLst>
        </pc:spChg>
      </pc:sldChg>
      <pc:sldChg chg="modSp">
        <pc:chgData name="Jensen, Christian" userId="S::christian.jensen@ttu.edu::8f324f46-39b5-40d2-9513-badac5ebdd88" providerId="AD" clId="Web-{FFBD815C-8A16-0415-408C-59831986FD04}" dt="2018-10-31T03:37:16.239" v="593" actId="20577"/>
        <pc:sldMkLst>
          <pc:docMk/>
          <pc:sldMk cId="1773129042" sldId="264"/>
        </pc:sldMkLst>
        <pc:spChg chg="mod">
          <ac:chgData name="Jensen, Christian" userId="S::christian.jensen@ttu.edu::8f324f46-39b5-40d2-9513-badac5ebdd88" providerId="AD" clId="Web-{FFBD815C-8A16-0415-408C-59831986FD04}" dt="2018-10-31T03:37:16.239" v="593" actId="20577"/>
          <ac:spMkLst>
            <pc:docMk/>
            <pc:sldMk cId="1773129042" sldId="264"/>
            <ac:spMk id="3" creationId="{35777F4F-586C-4E51-97B7-8C265AC4E10A}"/>
          </ac:spMkLst>
        </pc:spChg>
      </pc:sldChg>
      <pc:sldChg chg="modSp">
        <pc:chgData name="Jensen, Christian" userId="S::christian.jensen@ttu.edu::8f324f46-39b5-40d2-9513-badac5ebdd88" providerId="AD" clId="Web-{FFBD815C-8A16-0415-408C-59831986FD04}" dt="2018-10-31T03:29:47.281" v="570" actId="20577"/>
        <pc:sldMkLst>
          <pc:docMk/>
          <pc:sldMk cId="1220938954" sldId="275"/>
        </pc:sldMkLst>
        <pc:spChg chg="mod">
          <ac:chgData name="Jensen, Christian" userId="S::christian.jensen@ttu.edu::8f324f46-39b5-40d2-9513-badac5ebdd88" providerId="AD" clId="Web-{FFBD815C-8A16-0415-408C-59831986FD04}" dt="2018-10-31T03:29:47.281" v="570" actId="20577"/>
          <ac:spMkLst>
            <pc:docMk/>
            <pc:sldMk cId="1220938954" sldId="275"/>
            <ac:spMk id="12" creationId="{C285045A-01FC-4ED2-B7CB-B0943916116C}"/>
          </ac:spMkLst>
        </pc:spChg>
      </pc:sldChg>
      <pc:sldChg chg="del">
        <pc:chgData name="Jensen, Christian" userId="S::christian.jensen@ttu.edu::8f324f46-39b5-40d2-9513-badac5ebdd88" providerId="AD" clId="Web-{FFBD815C-8A16-0415-408C-59831986FD04}" dt="2018-10-31T03:16:57.339" v="0"/>
        <pc:sldMkLst>
          <pc:docMk/>
          <pc:sldMk cId="853255215" sldId="305"/>
        </pc:sldMkLst>
      </pc:sldChg>
      <pc:sldChg chg="del">
        <pc:chgData name="Jensen, Christian" userId="S::christian.jensen@ttu.edu::8f324f46-39b5-40d2-9513-badac5ebdd88" providerId="AD" clId="Web-{FFBD815C-8A16-0415-408C-59831986FD04}" dt="2018-10-31T03:28:04.453" v="455"/>
        <pc:sldMkLst>
          <pc:docMk/>
          <pc:sldMk cId="1585228215" sldId="308"/>
        </pc:sldMkLst>
      </pc:sldChg>
      <pc:sldChg chg="addSp modSp new">
        <pc:chgData name="Jensen, Christian" userId="S::christian.jensen@ttu.edu::8f324f46-39b5-40d2-9513-badac5ebdd88" providerId="AD" clId="Web-{FFBD815C-8A16-0415-408C-59831986FD04}" dt="2018-10-31T03:37:56.241" v="630" actId="20577"/>
        <pc:sldMkLst>
          <pc:docMk/>
          <pc:sldMk cId="1559320611" sldId="312"/>
        </pc:sldMkLst>
        <pc:spChg chg="mod">
          <ac:chgData name="Jensen, Christian" userId="S::christian.jensen@ttu.edu::8f324f46-39b5-40d2-9513-badac5ebdd88" providerId="AD" clId="Web-{FFBD815C-8A16-0415-408C-59831986FD04}" dt="2018-10-31T03:17:50.246" v="16" actId="20577"/>
          <ac:spMkLst>
            <pc:docMk/>
            <pc:sldMk cId="1559320611" sldId="312"/>
            <ac:spMk id="2" creationId="{16168B98-F20A-41AF-A32F-51AB11C905DA}"/>
          </ac:spMkLst>
        </pc:spChg>
        <pc:spChg chg="mod">
          <ac:chgData name="Jensen, Christian" userId="S::christian.jensen@ttu.edu::8f324f46-39b5-40d2-9513-badac5ebdd88" providerId="AD" clId="Web-{FFBD815C-8A16-0415-408C-59831986FD04}" dt="2018-10-31T03:37:56.241" v="630" actId="20577"/>
          <ac:spMkLst>
            <pc:docMk/>
            <pc:sldMk cId="1559320611" sldId="312"/>
            <ac:spMk id="3" creationId="{5D9343EC-80E6-493A-9D45-EC2D42BA165D}"/>
          </ac:spMkLst>
        </pc:spChg>
        <pc:picChg chg="add mod">
          <ac:chgData name="Jensen, Christian" userId="S::christian.jensen@ttu.edu::8f324f46-39b5-40d2-9513-badac5ebdd88" providerId="AD" clId="Web-{FFBD815C-8A16-0415-408C-59831986FD04}" dt="2018-10-31T03:30:06.578" v="574" actId="1076"/>
          <ac:picMkLst>
            <pc:docMk/>
            <pc:sldMk cId="1559320611" sldId="312"/>
            <ac:picMk id="5" creationId="{A511CC3F-8C07-490A-BB8D-55EEA26F5199}"/>
          </ac:picMkLst>
        </pc:picChg>
        <pc:picChg chg="add mod modCrop">
          <ac:chgData name="Jensen, Christian" userId="S::christian.jensen@ttu.edu::8f324f46-39b5-40d2-9513-badac5ebdd88" providerId="AD" clId="Web-{FFBD815C-8A16-0415-408C-59831986FD04}" dt="2018-10-31T03:23:43.952" v="278" actId="14100"/>
          <ac:picMkLst>
            <pc:docMk/>
            <pc:sldMk cId="1559320611" sldId="312"/>
            <ac:picMk id="7" creationId="{49F72121-749B-4C5F-825F-8C978A428C9F}"/>
          </ac:picMkLst>
        </pc:picChg>
      </pc:sldChg>
      <pc:sldChg chg="addSp delSp modSp new">
        <pc:chgData name="Jensen, Christian" userId="S::christian.jensen@ttu.edu::8f324f46-39b5-40d2-9513-badac5ebdd88" providerId="AD" clId="Web-{FFBD815C-8A16-0415-408C-59831986FD04}" dt="2018-10-31T03:37:24.755" v="598" actId="20577"/>
        <pc:sldMkLst>
          <pc:docMk/>
          <pc:sldMk cId="3065713971" sldId="313"/>
        </pc:sldMkLst>
        <pc:spChg chg="mod">
          <ac:chgData name="Jensen, Christian" userId="S::christian.jensen@ttu.edu::8f324f46-39b5-40d2-9513-badac5ebdd88" providerId="AD" clId="Web-{FFBD815C-8A16-0415-408C-59831986FD04}" dt="2018-10-31T03:24:23.483" v="297" actId="20577"/>
          <ac:spMkLst>
            <pc:docMk/>
            <pc:sldMk cId="3065713971" sldId="313"/>
            <ac:spMk id="2" creationId="{B878CF86-8B65-405B-AD05-747728E6EC17}"/>
          </ac:spMkLst>
        </pc:spChg>
        <pc:spChg chg="mod">
          <ac:chgData name="Jensen, Christian" userId="S::christian.jensen@ttu.edu::8f324f46-39b5-40d2-9513-badac5ebdd88" providerId="AD" clId="Web-{FFBD815C-8A16-0415-408C-59831986FD04}" dt="2018-10-31T03:37:24.755" v="598" actId="20577"/>
          <ac:spMkLst>
            <pc:docMk/>
            <pc:sldMk cId="3065713971" sldId="313"/>
            <ac:spMk id="3" creationId="{8FC7F698-FB3A-4C0A-9703-6F4F34EBA9B1}"/>
          </ac:spMkLst>
        </pc:spChg>
        <pc:spChg chg="del">
          <ac:chgData name="Jensen, Christian" userId="S::christian.jensen@ttu.edu::8f324f46-39b5-40d2-9513-badac5ebdd88" providerId="AD" clId="Web-{FFBD815C-8A16-0415-408C-59831986FD04}" dt="2018-10-31T03:26:41.108" v="442"/>
          <ac:spMkLst>
            <pc:docMk/>
            <pc:sldMk cId="3065713971" sldId="313"/>
            <ac:spMk id="4" creationId="{174B1DD3-E81B-418B-9E9D-41313C849D81}"/>
          </ac:spMkLst>
        </pc:spChg>
        <pc:picChg chg="add mod ord modCrop">
          <ac:chgData name="Jensen, Christian" userId="S::christian.jensen@ttu.edu::8f324f46-39b5-40d2-9513-badac5ebdd88" providerId="AD" clId="Web-{FFBD815C-8A16-0415-408C-59831986FD04}" dt="2018-10-31T03:34:54.689" v="590"/>
          <ac:picMkLst>
            <pc:docMk/>
            <pc:sldMk cId="3065713971" sldId="313"/>
            <ac:picMk id="6" creationId="{C040F7D5-F973-44F6-B678-3FA7E40BA10D}"/>
          </ac:picMkLst>
        </pc:picChg>
        <pc:picChg chg="add mod">
          <ac:chgData name="Jensen, Christian" userId="S::christian.jensen@ttu.edu::8f324f46-39b5-40d2-9513-badac5ebdd88" providerId="AD" clId="Web-{FFBD815C-8A16-0415-408C-59831986FD04}" dt="2018-10-31T03:27:55.218" v="454" actId="1076"/>
          <ac:picMkLst>
            <pc:docMk/>
            <pc:sldMk cId="3065713971" sldId="313"/>
            <ac:picMk id="8" creationId="{9763F012-EFE7-4B94-9BFE-7FE359596CD2}"/>
          </ac:picMkLst>
        </pc:picChg>
      </pc:sldChg>
    </pc:docChg>
  </pc:docChgLst>
  <pc:docChgLst>
    <pc:chgData name="McClung, Zarka" userId="S::zarka.mcclung@ttu.edu::a7256411-3527-4684-8d99-fca6f9fffdc8" providerId="AD" clId="Web-{CBD0110F-0ADE-44F7-3EF8-D1AE84008279}"/>
    <pc:docChg chg="modSld">
      <pc:chgData name="McClung, Zarka" userId="S::zarka.mcclung@ttu.edu::a7256411-3527-4684-8d99-fca6f9fffdc8" providerId="AD" clId="Web-{CBD0110F-0ADE-44F7-3EF8-D1AE84008279}" dt="2018-10-03T02:30:22.833" v="42" actId="20577"/>
      <pc:docMkLst>
        <pc:docMk/>
      </pc:docMkLst>
      <pc:sldChg chg="modSp">
        <pc:chgData name="McClung, Zarka" userId="S::zarka.mcclung@ttu.edu::a7256411-3527-4684-8d99-fca6f9fffdc8" providerId="AD" clId="Web-{CBD0110F-0ADE-44F7-3EF8-D1AE84008279}" dt="2018-10-03T02:30:22.833" v="41" actId="20577"/>
        <pc:sldMkLst>
          <pc:docMk/>
          <pc:sldMk cId="2051374978" sldId="274"/>
        </pc:sldMkLst>
        <pc:spChg chg="mod">
          <ac:chgData name="McClung, Zarka" userId="S::zarka.mcclung@ttu.edu::a7256411-3527-4684-8d99-fca6f9fffdc8" providerId="AD" clId="Web-{CBD0110F-0ADE-44F7-3EF8-D1AE84008279}" dt="2018-10-03T02:30:22.833" v="41" actId="20577"/>
          <ac:spMkLst>
            <pc:docMk/>
            <pc:sldMk cId="2051374978" sldId="274"/>
            <ac:spMk id="3" creationId="{3ACC1A70-FE64-4C9C-A5E1-27D8EE8679E8}"/>
          </ac:spMkLst>
        </pc:spChg>
      </pc:sldChg>
    </pc:docChg>
  </pc:docChgLst>
  <pc:docChgLst>
    <pc:chgData name="McClung, Zarka" userId="a7256411-3527-4684-8d99-fca6f9fffdc8" providerId="ADAL" clId="{E6AAF72D-BC30-4448-B30D-FC7E7FCEE6B6}"/>
    <pc:docChg chg="undo custSel addSld delSld modSld sldOrd">
      <pc:chgData name="McClung, Zarka" userId="a7256411-3527-4684-8d99-fca6f9fffdc8" providerId="ADAL" clId="{E6AAF72D-BC30-4448-B30D-FC7E7FCEE6B6}" dt="2018-10-03T02:18:45.438" v="1289" actId="20577"/>
      <pc:docMkLst>
        <pc:docMk/>
      </pc:docMkLst>
      <pc:sldChg chg="modSp">
        <pc:chgData name="McClung, Zarka" userId="a7256411-3527-4684-8d99-fca6f9fffdc8" providerId="ADAL" clId="{E6AAF72D-BC30-4448-B30D-FC7E7FCEE6B6}" dt="2018-10-03T02:12:11.474" v="1074" actId="20577"/>
        <pc:sldMkLst>
          <pc:docMk/>
          <pc:sldMk cId="1773129042" sldId="264"/>
        </pc:sldMkLst>
        <pc:spChg chg="mod">
          <ac:chgData name="McClung, Zarka" userId="a7256411-3527-4684-8d99-fca6f9fffdc8" providerId="ADAL" clId="{E6AAF72D-BC30-4448-B30D-FC7E7FCEE6B6}" dt="2018-10-03T02:12:11.474" v="1074" actId="20577"/>
          <ac:spMkLst>
            <pc:docMk/>
            <pc:sldMk cId="1773129042" sldId="264"/>
            <ac:spMk id="3" creationId="{35777F4F-586C-4E51-97B7-8C265AC4E10A}"/>
          </ac:spMkLst>
        </pc:spChg>
      </pc:sldChg>
      <pc:sldChg chg="modSp">
        <pc:chgData name="McClung, Zarka" userId="a7256411-3527-4684-8d99-fca6f9fffdc8" providerId="ADAL" clId="{E6AAF72D-BC30-4448-B30D-FC7E7FCEE6B6}" dt="2018-10-03T01:36:18.752" v="1073" actId="20577"/>
        <pc:sldMkLst>
          <pc:docMk/>
          <pc:sldMk cId="2051374978" sldId="274"/>
        </pc:sldMkLst>
        <pc:spChg chg="mod">
          <ac:chgData name="McClung, Zarka" userId="a7256411-3527-4684-8d99-fca6f9fffdc8" providerId="ADAL" clId="{E6AAF72D-BC30-4448-B30D-FC7E7FCEE6B6}" dt="2018-10-03T01:36:18.752" v="1073" actId="20577"/>
          <ac:spMkLst>
            <pc:docMk/>
            <pc:sldMk cId="2051374978" sldId="274"/>
            <ac:spMk id="3" creationId="{3ACC1A70-FE64-4C9C-A5E1-27D8EE8679E8}"/>
          </ac:spMkLst>
        </pc:spChg>
      </pc:sldChg>
      <pc:sldChg chg="modSp">
        <pc:chgData name="McClung, Zarka" userId="a7256411-3527-4684-8d99-fca6f9fffdc8" providerId="ADAL" clId="{E6AAF72D-BC30-4448-B30D-FC7E7FCEE6B6}" dt="2018-10-03T02:15:16.714" v="1181" actId="20577"/>
        <pc:sldMkLst>
          <pc:docMk/>
          <pc:sldMk cId="1220938954" sldId="275"/>
        </pc:sldMkLst>
        <pc:spChg chg="mod">
          <ac:chgData name="McClung, Zarka" userId="a7256411-3527-4684-8d99-fca6f9fffdc8" providerId="ADAL" clId="{E6AAF72D-BC30-4448-B30D-FC7E7FCEE6B6}" dt="2018-10-03T02:15:16.714" v="1181" actId="20577"/>
          <ac:spMkLst>
            <pc:docMk/>
            <pc:sldMk cId="1220938954" sldId="275"/>
            <ac:spMk id="6" creationId="{7A5FF517-5D4B-4759-8BBF-CEB1DC25079A}"/>
          </ac:spMkLst>
        </pc:spChg>
      </pc:sldChg>
    </pc:docChg>
  </pc:docChgLst>
  <pc:docChgLst>
    <pc:chgData name="Satterla, John" userId="1803870d-eb77-4cce-8b0e-637fe5001cee" providerId="ADAL" clId="{8256E1E8-81AD-45F8-ABF1-F262BD4E6BC4}"/>
    <pc:docChg chg="undo custSel addSld delSld modSld">
      <pc:chgData name="Satterla, John" userId="1803870d-eb77-4cce-8b0e-637fe5001cee" providerId="ADAL" clId="{8256E1E8-81AD-45F8-ABF1-F262BD4E6BC4}" dt="2018-10-31T06:31:42.447" v="511" actId="1076"/>
      <pc:docMkLst>
        <pc:docMk/>
      </pc:docMkLst>
      <pc:sldChg chg="addSp modSp">
        <pc:chgData name="Satterla, John" userId="1803870d-eb77-4cce-8b0e-637fe5001cee" providerId="ADAL" clId="{8256E1E8-81AD-45F8-ABF1-F262BD4E6BC4}" dt="2018-10-31T06:31:42.447" v="511" actId="1076"/>
        <pc:sldMkLst>
          <pc:docMk/>
          <pc:sldMk cId="1837949018" sldId="258"/>
        </pc:sldMkLst>
        <pc:spChg chg="mod">
          <ac:chgData name="Satterla, John" userId="1803870d-eb77-4cce-8b0e-637fe5001cee" providerId="ADAL" clId="{8256E1E8-81AD-45F8-ABF1-F262BD4E6BC4}" dt="2018-10-31T06:31:39.093" v="510" actId="1076"/>
          <ac:spMkLst>
            <pc:docMk/>
            <pc:sldMk cId="1837949018" sldId="258"/>
            <ac:spMk id="23" creationId="{D39F4936-F5C7-49FB-B448-1C43FD4656E9}"/>
          </ac:spMkLst>
        </pc:spChg>
        <pc:picChg chg="mod">
          <ac:chgData name="Satterla, John" userId="1803870d-eb77-4cce-8b0e-637fe5001cee" providerId="ADAL" clId="{8256E1E8-81AD-45F8-ABF1-F262BD4E6BC4}" dt="2018-10-31T06:31:42.447" v="511" actId="1076"/>
          <ac:picMkLst>
            <pc:docMk/>
            <pc:sldMk cId="1837949018" sldId="258"/>
            <ac:picMk id="14" creationId="{6A0B2BA4-42BB-4380-ADA4-A804C9066BFD}"/>
          </ac:picMkLst>
        </pc:picChg>
        <pc:picChg chg="add mod">
          <ac:chgData name="Satterla, John" userId="1803870d-eb77-4cce-8b0e-637fe5001cee" providerId="ADAL" clId="{8256E1E8-81AD-45F8-ABF1-F262BD4E6BC4}" dt="2018-10-31T06:31:32.069" v="507" actId="1076"/>
          <ac:picMkLst>
            <pc:docMk/>
            <pc:sldMk cId="1837949018" sldId="258"/>
            <ac:picMk id="19" creationId="{A47A7667-4FBE-4DAC-9C3C-DD3A7BA4C5B1}"/>
          </ac:picMkLst>
        </pc:picChg>
        <pc:picChg chg="add mod">
          <ac:chgData name="Satterla, John" userId="1803870d-eb77-4cce-8b0e-637fe5001cee" providerId="ADAL" clId="{8256E1E8-81AD-45F8-ABF1-F262BD4E6BC4}" dt="2018-10-31T06:31:35.856" v="509" actId="1076"/>
          <ac:picMkLst>
            <pc:docMk/>
            <pc:sldMk cId="1837949018" sldId="258"/>
            <ac:picMk id="20" creationId="{BF438417-154A-415E-86C7-B1DD50AE6AD5}"/>
          </ac:picMkLst>
        </pc:picChg>
      </pc:sldChg>
      <pc:sldChg chg="modSp">
        <pc:chgData name="Satterla, John" userId="1803870d-eb77-4cce-8b0e-637fe5001cee" providerId="ADAL" clId="{8256E1E8-81AD-45F8-ABF1-F262BD4E6BC4}" dt="2018-10-31T06:28:50.942" v="474" actId="20577"/>
        <pc:sldMkLst>
          <pc:docMk/>
          <pc:sldMk cId="979365836" sldId="260"/>
        </pc:sldMkLst>
        <pc:spChg chg="mod">
          <ac:chgData name="Satterla, John" userId="1803870d-eb77-4cce-8b0e-637fe5001cee" providerId="ADAL" clId="{8256E1E8-81AD-45F8-ABF1-F262BD4E6BC4}" dt="2018-10-31T06:28:50.942" v="474" actId="20577"/>
          <ac:spMkLst>
            <pc:docMk/>
            <pc:sldMk cId="979365836" sldId="260"/>
            <ac:spMk id="3" creationId="{F77CBE09-0FFD-4C88-92AB-47B7F2BBF34F}"/>
          </ac:spMkLst>
        </pc:spChg>
      </pc:sldChg>
      <pc:sldChg chg="modSp">
        <pc:chgData name="Satterla, John" userId="1803870d-eb77-4cce-8b0e-637fe5001cee" providerId="ADAL" clId="{8256E1E8-81AD-45F8-ABF1-F262BD4E6BC4}" dt="2018-10-31T06:28:33.216" v="472" actId="20577"/>
        <pc:sldMkLst>
          <pc:docMk/>
          <pc:sldMk cId="1773129042" sldId="264"/>
        </pc:sldMkLst>
        <pc:spChg chg="mod">
          <ac:chgData name="Satterla, John" userId="1803870d-eb77-4cce-8b0e-637fe5001cee" providerId="ADAL" clId="{8256E1E8-81AD-45F8-ABF1-F262BD4E6BC4}" dt="2018-10-31T06:28:33.216" v="472" actId="20577"/>
          <ac:spMkLst>
            <pc:docMk/>
            <pc:sldMk cId="1773129042" sldId="264"/>
            <ac:spMk id="3" creationId="{35777F4F-586C-4E51-97B7-8C265AC4E10A}"/>
          </ac:spMkLst>
        </pc:spChg>
      </pc:sldChg>
      <pc:sldChg chg="addSp modSp">
        <pc:chgData name="Satterla, John" userId="1803870d-eb77-4cce-8b0e-637fe5001cee" providerId="ADAL" clId="{8256E1E8-81AD-45F8-ABF1-F262BD4E6BC4}" dt="2018-10-31T06:28:04.510" v="460" actId="20577"/>
        <pc:sldMkLst>
          <pc:docMk/>
          <pc:sldMk cId="1220938954" sldId="275"/>
        </pc:sldMkLst>
        <pc:spChg chg="add mod">
          <ac:chgData name="Satterla, John" userId="1803870d-eb77-4cce-8b0e-637fe5001cee" providerId="ADAL" clId="{8256E1E8-81AD-45F8-ABF1-F262BD4E6BC4}" dt="2018-10-31T06:28:04.510" v="460" actId="20577"/>
          <ac:spMkLst>
            <pc:docMk/>
            <pc:sldMk cId="1220938954" sldId="275"/>
            <ac:spMk id="13" creationId="{13A935EA-71C5-41B3-A11E-01701CC2FE06}"/>
          </ac:spMkLst>
        </pc:spChg>
      </pc:sldChg>
      <pc:sldChg chg="addSp delSp modSp add del">
        <pc:chgData name="Satterla, John" userId="1803870d-eb77-4cce-8b0e-637fe5001cee" providerId="ADAL" clId="{8256E1E8-81AD-45F8-ABF1-F262BD4E6BC4}" dt="2018-10-31T06:26:46.926" v="324" actId="1076"/>
        <pc:sldMkLst>
          <pc:docMk/>
          <pc:sldMk cId="2504347316" sldId="279"/>
        </pc:sldMkLst>
        <pc:picChg chg="del">
          <ac:chgData name="Satterla, John" userId="1803870d-eb77-4cce-8b0e-637fe5001cee" providerId="ADAL" clId="{8256E1E8-81AD-45F8-ABF1-F262BD4E6BC4}" dt="2018-10-31T06:23:24.264" v="322" actId="478"/>
          <ac:picMkLst>
            <pc:docMk/>
            <pc:sldMk cId="2504347316" sldId="279"/>
            <ac:picMk id="3" creationId="{929C8370-A1BA-4319-859E-C5762F4E5006}"/>
          </ac:picMkLst>
        </pc:picChg>
        <pc:picChg chg="add mod">
          <ac:chgData name="Satterla, John" userId="1803870d-eb77-4cce-8b0e-637fe5001cee" providerId="ADAL" clId="{8256E1E8-81AD-45F8-ABF1-F262BD4E6BC4}" dt="2018-10-31T06:26:46.926" v="324" actId="1076"/>
          <ac:picMkLst>
            <pc:docMk/>
            <pc:sldMk cId="2504347316" sldId="279"/>
            <ac:picMk id="5" creationId="{27D3B619-2699-4CFA-95AE-A2D8C0D832E3}"/>
          </ac:picMkLst>
        </pc:picChg>
      </pc:sldChg>
      <pc:sldChg chg="addSp delSp">
        <pc:chgData name="Satterla, John" userId="1803870d-eb77-4cce-8b0e-637fe5001cee" providerId="ADAL" clId="{8256E1E8-81AD-45F8-ABF1-F262BD4E6BC4}" dt="2018-10-31T06:27:02.426" v="325"/>
        <pc:sldMkLst>
          <pc:docMk/>
          <pc:sldMk cId="656187332" sldId="281"/>
        </pc:sldMkLst>
        <pc:picChg chg="del">
          <ac:chgData name="Satterla, John" userId="1803870d-eb77-4cce-8b0e-637fe5001cee" providerId="ADAL" clId="{8256E1E8-81AD-45F8-ABF1-F262BD4E6BC4}" dt="2018-10-31T06:23:20.201" v="319" actId="478"/>
          <ac:picMkLst>
            <pc:docMk/>
            <pc:sldMk cId="656187332" sldId="281"/>
            <ac:picMk id="3" creationId="{472669D4-299A-4CD6-B026-7738B2BEBCF7}"/>
          </ac:picMkLst>
        </pc:picChg>
        <pc:picChg chg="add">
          <ac:chgData name="Satterla, John" userId="1803870d-eb77-4cce-8b0e-637fe5001cee" providerId="ADAL" clId="{8256E1E8-81AD-45F8-ABF1-F262BD4E6BC4}" dt="2018-10-31T06:27:02.426" v="325"/>
          <ac:picMkLst>
            <pc:docMk/>
            <pc:sldMk cId="656187332" sldId="281"/>
            <ac:picMk id="5" creationId="{8E21CC5B-61B5-4A5D-9801-9B4407C394D0}"/>
          </ac:picMkLst>
        </pc:picChg>
      </pc:sldChg>
      <pc:sldChg chg="modSp">
        <pc:chgData name="Satterla, John" userId="1803870d-eb77-4cce-8b0e-637fe5001cee" providerId="ADAL" clId="{8256E1E8-81AD-45F8-ABF1-F262BD4E6BC4}" dt="2018-10-31T06:29:04.463" v="480" actId="20577"/>
        <pc:sldMkLst>
          <pc:docMk/>
          <pc:sldMk cId="911731329" sldId="289"/>
        </pc:sldMkLst>
        <pc:spChg chg="mod">
          <ac:chgData name="Satterla, John" userId="1803870d-eb77-4cce-8b0e-637fe5001cee" providerId="ADAL" clId="{8256E1E8-81AD-45F8-ABF1-F262BD4E6BC4}" dt="2018-10-31T06:29:04.463" v="480" actId="20577"/>
          <ac:spMkLst>
            <pc:docMk/>
            <pc:sldMk cId="911731329" sldId="289"/>
            <ac:spMk id="3" creationId="{357182DF-21A5-4EDB-B087-0B0E00F0DC54}"/>
          </ac:spMkLst>
        </pc:spChg>
      </pc:sldChg>
      <pc:sldChg chg="modSp">
        <pc:chgData name="Satterla, John" userId="1803870d-eb77-4cce-8b0e-637fe5001cee" providerId="ADAL" clId="{8256E1E8-81AD-45F8-ABF1-F262BD4E6BC4}" dt="2018-10-31T06:28:57.680" v="476" actId="20577"/>
        <pc:sldMkLst>
          <pc:docMk/>
          <pc:sldMk cId="29376278" sldId="298"/>
        </pc:sldMkLst>
        <pc:spChg chg="mod">
          <ac:chgData name="Satterla, John" userId="1803870d-eb77-4cce-8b0e-637fe5001cee" providerId="ADAL" clId="{8256E1E8-81AD-45F8-ABF1-F262BD4E6BC4}" dt="2018-10-31T06:28:57.680" v="476" actId="20577"/>
          <ac:spMkLst>
            <pc:docMk/>
            <pc:sldMk cId="29376278" sldId="298"/>
            <ac:spMk id="6" creationId="{B07BD2E0-62FF-42B9-B2FE-3D1547EAF071}"/>
          </ac:spMkLst>
        </pc:spChg>
      </pc:sldChg>
      <pc:sldChg chg="modSp">
        <pc:chgData name="Satterla, John" userId="1803870d-eb77-4cce-8b0e-637fe5001cee" providerId="ADAL" clId="{8256E1E8-81AD-45F8-ABF1-F262BD4E6BC4}" dt="2018-10-31T06:30:42.399" v="495"/>
        <pc:sldMkLst>
          <pc:docMk/>
          <pc:sldMk cId="4016705784" sldId="300"/>
        </pc:sldMkLst>
        <pc:spChg chg="mod">
          <ac:chgData name="Satterla, John" userId="1803870d-eb77-4cce-8b0e-637fe5001cee" providerId="ADAL" clId="{8256E1E8-81AD-45F8-ABF1-F262BD4E6BC4}" dt="2018-10-31T06:30:42.399" v="495"/>
          <ac:spMkLst>
            <pc:docMk/>
            <pc:sldMk cId="4016705784" sldId="300"/>
            <ac:spMk id="3" creationId="{86A8EC36-27F4-48E3-900D-019AD733FA08}"/>
          </ac:spMkLst>
        </pc:spChg>
      </pc:sldChg>
      <pc:sldChg chg="modSp">
        <pc:chgData name="Satterla, John" userId="1803870d-eb77-4cce-8b0e-637fe5001cee" providerId="ADAL" clId="{8256E1E8-81AD-45F8-ABF1-F262BD4E6BC4}" dt="2018-10-31T06:30:45.649" v="496"/>
        <pc:sldMkLst>
          <pc:docMk/>
          <pc:sldMk cId="2680725089" sldId="301"/>
        </pc:sldMkLst>
        <pc:spChg chg="mod">
          <ac:chgData name="Satterla, John" userId="1803870d-eb77-4cce-8b0e-637fe5001cee" providerId="ADAL" clId="{8256E1E8-81AD-45F8-ABF1-F262BD4E6BC4}" dt="2018-10-31T06:30:45.649" v="496"/>
          <ac:spMkLst>
            <pc:docMk/>
            <pc:sldMk cId="2680725089" sldId="301"/>
            <ac:spMk id="2" creationId="{530B83FB-5E46-460D-B4AB-EEBEEEC486BF}"/>
          </ac:spMkLst>
        </pc:spChg>
      </pc:sldChg>
      <pc:sldChg chg="modSp">
        <pc:chgData name="Satterla, John" userId="1803870d-eb77-4cce-8b0e-637fe5001cee" providerId="ADAL" clId="{8256E1E8-81AD-45F8-ABF1-F262BD4E6BC4}" dt="2018-10-31T06:30:55.060" v="499"/>
        <pc:sldMkLst>
          <pc:docMk/>
          <pc:sldMk cId="1206347033" sldId="302"/>
        </pc:sldMkLst>
        <pc:spChg chg="mod">
          <ac:chgData name="Satterla, John" userId="1803870d-eb77-4cce-8b0e-637fe5001cee" providerId="ADAL" clId="{8256E1E8-81AD-45F8-ABF1-F262BD4E6BC4}" dt="2018-10-31T06:30:55.060" v="499"/>
          <ac:spMkLst>
            <pc:docMk/>
            <pc:sldMk cId="1206347033" sldId="302"/>
            <ac:spMk id="2" creationId="{180DCACF-1227-4F2E-AF73-4E8A2F40AC29}"/>
          </ac:spMkLst>
        </pc:spChg>
      </pc:sldChg>
      <pc:sldChg chg="modSp">
        <pc:chgData name="Satterla, John" userId="1803870d-eb77-4cce-8b0e-637fe5001cee" providerId="ADAL" clId="{8256E1E8-81AD-45F8-ABF1-F262BD4E6BC4}" dt="2018-10-31T06:30:48.389" v="497"/>
        <pc:sldMkLst>
          <pc:docMk/>
          <pc:sldMk cId="3754070645" sldId="303"/>
        </pc:sldMkLst>
        <pc:spChg chg="mod">
          <ac:chgData name="Satterla, John" userId="1803870d-eb77-4cce-8b0e-637fe5001cee" providerId="ADAL" clId="{8256E1E8-81AD-45F8-ABF1-F262BD4E6BC4}" dt="2018-10-31T06:30:48.389" v="497"/>
          <ac:spMkLst>
            <pc:docMk/>
            <pc:sldMk cId="3754070645" sldId="303"/>
            <ac:spMk id="2" creationId="{AEDC5088-FE04-44F1-89E1-EAC4DE8AF84A}"/>
          </ac:spMkLst>
        </pc:spChg>
      </pc:sldChg>
      <pc:sldChg chg="modSp">
        <pc:chgData name="Satterla, John" userId="1803870d-eb77-4cce-8b0e-637fe5001cee" providerId="ADAL" clId="{8256E1E8-81AD-45F8-ABF1-F262BD4E6BC4}" dt="2018-10-31T06:30:58.216" v="500"/>
        <pc:sldMkLst>
          <pc:docMk/>
          <pc:sldMk cId="256132258" sldId="304"/>
        </pc:sldMkLst>
        <pc:spChg chg="mod">
          <ac:chgData name="Satterla, John" userId="1803870d-eb77-4cce-8b0e-637fe5001cee" providerId="ADAL" clId="{8256E1E8-81AD-45F8-ABF1-F262BD4E6BC4}" dt="2018-10-31T06:30:58.216" v="500"/>
          <ac:spMkLst>
            <pc:docMk/>
            <pc:sldMk cId="256132258" sldId="304"/>
            <ac:spMk id="2" creationId="{0F7A584E-B2F6-4E6E-B893-1E8F2B989D2D}"/>
          </ac:spMkLst>
        </pc:spChg>
      </pc:sldChg>
      <pc:sldChg chg="modSp">
        <pc:chgData name="Satterla, John" userId="1803870d-eb77-4cce-8b0e-637fe5001cee" providerId="ADAL" clId="{8256E1E8-81AD-45F8-ABF1-F262BD4E6BC4}" dt="2018-10-31T06:30:51.101" v="498"/>
        <pc:sldMkLst>
          <pc:docMk/>
          <pc:sldMk cId="979728824" sldId="306"/>
        </pc:sldMkLst>
        <pc:spChg chg="mod">
          <ac:chgData name="Satterla, John" userId="1803870d-eb77-4cce-8b0e-637fe5001cee" providerId="ADAL" clId="{8256E1E8-81AD-45F8-ABF1-F262BD4E6BC4}" dt="2018-10-31T06:30:51.101" v="498"/>
          <ac:spMkLst>
            <pc:docMk/>
            <pc:sldMk cId="979728824" sldId="306"/>
            <ac:spMk id="2" creationId="{35095995-D0D7-45C1-A0BB-3D5AAF7F8A29}"/>
          </ac:spMkLst>
        </pc:spChg>
      </pc:sldChg>
      <pc:sldChg chg="modSp">
        <pc:chgData name="Satterla, John" userId="1803870d-eb77-4cce-8b0e-637fe5001cee" providerId="ADAL" clId="{8256E1E8-81AD-45F8-ABF1-F262BD4E6BC4}" dt="2018-10-31T06:31:15.303" v="505" actId="1076"/>
        <pc:sldMkLst>
          <pc:docMk/>
          <pc:sldMk cId="1559320611" sldId="312"/>
        </pc:sldMkLst>
        <pc:spChg chg="mod">
          <ac:chgData name="Satterla, John" userId="1803870d-eb77-4cce-8b0e-637fe5001cee" providerId="ADAL" clId="{8256E1E8-81AD-45F8-ABF1-F262BD4E6BC4}" dt="2018-10-31T06:31:07.917" v="502"/>
          <ac:spMkLst>
            <pc:docMk/>
            <pc:sldMk cId="1559320611" sldId="312"/>
            <ac:spMk id="4" creationId="{34198C41-8C60-4C65-8AE8-68797BA088F9}"/>
          </ac:spMkLst>
        </pc:spChg>
        <pc:picChg chg="mod">
          <ac:chgData name="Satterla, John" userId="1803870d-eb77-4cce-8b0e-637fe5001cee" providerId="ADAL" clId="{8256E1E8-81AD-45F8-ABF1-F262BD4E6BC4}" dt="2018-10-31T06:31:15.303" v="505" actId="1076"/>
          <ac:picMkLst>
            <pc:docMk/>
            <pc:sldMk cId="1559320611" sldId="312"/>
            <ac:picMk id="5" creationId="{A511CC3F-8C07-490A-BB8D-55EEA26F5199}"/>
          </ac:picMkLst>
        </pc:picChg>
      </pc:sldChg>
      <pc:sldChg chg="modSp">
        <pc:chgData name="Satterla, John" userId="1803870d-eb77-4cce-8b0e-637fe5001cee" providerId="ADAL" clId="{8256E1E8-81AD-45F8-ABF1-F262BD4E6BC4}" dt="2018-10-31T06:31:02.731" v="501"/>
        <pc:sldMkLst>
          <pc:docMk/>
          <pc:sldMk cId="3065713971" sldId="313"/>
        </pc:sldMkLst>
        <pc:spChg chg="mod">
          <ac:chgData name="Satterla, John" userId="1803870d-eb77-4cce-8b0e-637fe5001cee" providerId="ADAL" clId="{8256E1E8-81AD-45F8-ABF1-F262BD4E6BC4}" dt="2018-10-31T06:30:23.255" v="490" actId="20577"/>
          <ac:spMkLst>
            <pc:docMk/>
            <pc:sldMk cId="3065713971" sldId="313"/>
            <ac:spMk id="3" creationId="{8FC7F698-FB3A-4C0A-9703-6F4F34EBA9B1}"/>
          </ac:spMkLst>
        </pc:spChg>
        <pc:spChg chg="mod">
          <ac:chgData name="Satterla, John" userId="1803870d-eb77-4cce-8b0e-637fe5001cee" providerId="ADAL" clId="{8256E1E8-81AD-45F8-ABF1-F262BD4E6BC4}" dt="2018-10-31T06:31:02.731" v="501"/>
          <ac:spMkLst>
            <pc:docMk/>
            <pc:sldMk cId="3065713971" sldId="313"/>
            <ac:spMk id="5" creationId="{B9766B78-3C5F-4FD8-B405-0641A8195588}"/>
          </ac:spMkLst>
        </pc:spChg>
        <pc:picChg chg="mod">
          <ac:chgData name="Satterla, John" userId="1803870d-eb77-4cce-8b0e-637fe5001cee" providerId="ADAL" clId="{8256E1E8-81AD-45F8-ABF1-F262BD4E6BC4}" dt="2018-10-31T06:30:26.448" v="491" actId="1076"/>
          <ac:picMkLst>
            <pc:docMk/>
            <pc:sldMk cId="3065713971" sldId="313"/>
            <ac:picMk id="6" creationId="{C040F7D5-F973-44F6-B678-3FA7E40BA10D}"/>
          </ac:picMkLst>
        </pc:picChg>
        <pc:picChg chg="mod">
          <ac:chgData name="Satterla, John" userId="1803870d-eb77-4cce-8b0e-637fe5001cee" providerId="ADAL" clId="{8256E1E8-81AD-45F8-ABF1-F262BD4E6BC4}" dt="2018-10-31T06:30:29.417" v="494" actId="1076"/>
          <ac:picMkLst>
            <pc:docMk/>
            <pc:sldMk cId="3065713971" sldId="313"/>
            <ac:picMk id="8" creationId="{9763F012-EFE7-4B94-9BFE-7FE359596CD2}"/>
          </ac:picMkLst>
        </pc:picChg>
      </pc:sldChg>
      <pc:sldChg chg="modSp">
        <pc:chgData name="Satterla, John" userId="1803870d-eb77-4cce-8b0e-637fe5001cee" providerId="ADAL" clId="{8256E1E8-81AD-45F8-ABF1-F262BD4E6BC4}" dt="2018-10-31T06:29:33.942" v="482" actId="20577"/>
        <pc:sldMkLst>
          <pc:docMk/>
          <pc:sldMk cId="1262497155" sldId="318"/>
        </pc:sldMkLst>
        <pc:spChg chg="mod">
          <ac:chgData name="Satterla, John" userId="1803870d-eb77-4cce-8b0e-637fe5001cee" providerId="ADAL" clId="{8256E1E8-81AD-45F8-ABF1-F262BD4E6BC4}" dt="2018-10-31T06:29:33.942" v="482" actId="20577"/>
          <ac:spMkLst>
            <pc:docMk/>
            <pc:sldMk cId="1262497155" sldId="318"/>
            <ac:spMk id="6" creationId="{55CC1DFF-E19D-4BD0-B6E7-76D0B41EC217}"/>
          </ac:spMkLst>
        </pc:spChg>
      </pc:sldChg>
      <pc:sldChg chg="modSp">
        <pc:chgData name="Satterla, John" userId="1803870d-eb77-4cce-8b0e-637fe5001cee" providerId="ADAL" clId="{8256E1E8-81AD-45F8-ABF1-F262BD4E6BC4}" dt="2018-10-31T06:21:55.984" v="318" actId="14100"/>
        <pc:sldMkLst>
          <pc:docMk/>
          <pc:sldMk cId="4030944145" sldId="322"/>
        </pc:sldMkLst>
        <pc:spChg chg="mod">
          <ac:chgData name="Satterla, John" userId="1803870d-eb77-4cce-8b0e-637fe5001cee" providerId="ADAL" clId="{8256E1E8-81AD-45F8-ABF1-F262BD4E6BC4}" dt="2018-10-31T06:17:34.166" v="108" actId="20577"/>
          <ac:spMkLst>
            <pc:docMk/>
            <pc:sldMk cId="4030944145" sldId="322"/>
            <ac:spMk id="2" creationId="{619D5CB6-EAA5-41E9-8997-13925E26C303}"/>
          </ac:spMkLst>
        </pc:spChg>
        <pc:spChg chg="mod">
          <ac:chgData name="Satterla, John" userId="1803870d-eb77-4cce-8b0e-637fe5001cee" providerId="ADAL" clId="{8256E1E8-81AD-45F8-ABF1-F262BD4E6BC4}" dt="2018-10-31T06:21:55.984" v="318" actId="14100"/>
          <ac:spMkLst>
            <pc:docMk/>
            <pc:sldMk cId="4030944145" sldId="322"/>
            <ac:spMk id="6" creationId="{55CC1DFF-E19D-4BD0-B6E7-76D0B41EC217}"/>
          </ac:spMkLst>
        </pc:spChg>
        <pc:spChg chg="mod">
          <ac:chgData name="Satterla, John" userId="1803870d-eb77-4cce-8b0e-637fe5001cee" providerId="ADAL" clId="{8256E1E8-81AD-45F8-ABF1-F262BD4E6BC4}" dt="2018-10-31T06:20:37.498" v="118" actId="20577"/>
          <ac:spMkLst>
            <pc:docMk/>
            <pc:sldMk cId="4030944145" sldId="322"/>
            <ac:spMk id="7" creationId="{C5AC0F4F-EDA1-4246-A86A-8A238A23D2B8}"/>
          </ac:spMkLst>
        </pc:spChg>
      </pc:sldChg>
    </pc:docChg>
  </pc:docChgLst>
  <pc:docChgLst>
    <pc:chgData name="McClung, Zarka" userId="S::zarka.mcclung@ttu.edu::a7256411-3527-4684-8d99-fca6f9fffdc8" providerId="AD" clId="Web-{7F4098D2-BDD4-42C7-171C-6EB9F9298B07}"/>
    <pc:docChg chg="addSld modSld sldOrd">
      <pc:chgData name="McClung, Zarka" userId="S::zarka.mcclung@ttu.edu::a7256411-3527-4684-8d99-fca6f9fffdc8" providerId="AD" clId="Web-{7F4098D2-BDD4-42C7-171C-6EB9F9298B07}" dt="2018-10-03T00:35:33.690" v="426" actId="14100"/>
      <pc:docMkLst>
        <pc:docMk/>
      </pc:docMkLst>
    </pc:docChg>
  </pc:docChgLst>
  <pc:docChgLst>
    <pc:chgData name="Eakerns, Zachary" userId="S::zachary.eakerns@ttu.edu::f13e326a-83f9-4bab-9706-f5d04955d1f3" providerId="AD" clId="Web-{0C8CD1FC-2488-DA86-14C4-148A8F5E9437}"/>
    <pc:docChg chg="modSld">
      <pc:chgData name="Eakerns, Zachary" userId="S::zachary.eakerns@ttu.edu::f13e326a-83f9-4bab-9706-f5d04955d1f3" providerId="AD" clId="Web-{0C8CD1FC-2488-DA86-14C4-148A8F5E9437}" dt="2018-10-31T05:54:36.559" v="13" actId="20577"/>
      <pc:docMkLst>
        <pc:docMk/>
      </pc:docMkLst>
      <pc:sldChg chg="modSp">
        <pc:chgData name="Eakerns, Zachary" userId="S::zachary.eakerns@ttu.edu::f13e326a-83f9-4bab-9706-f5d04955d1f3" providerId="AD" clId="Web-{0C8CD1FC-2488-DA86-14C4-148A8F5E9437}" dt="2018-10-31T05:54:06.528" v="8" actId="20577"/>
        <pc:sldMkLst>
          <pc:docMk/>
          <pc:sldMk cId="109857222" sldId="256"/>
        </pc:sldMkLst>
        <pc:spChg chg="mod">
          <ac:chgData name="Eakerns, Zachary" userId="S::zachary.eakerns@ttu.edu::f13e326a-83f9-4bab-9706-f5d04955d1f3" providerId="AD" clId="Web-{0C8CD1FC-2488-DA86-14C4-148A8F5E9437}" dt="2018-10-31T05:54:06.528" v="8" actId="20577"/>
          <ac:spMkLst>
            <pc:docMk/>
            <pc:sldMk cId="109857222" sldId="256"/>
            <ac:spMk id="3" creationId="{00000000-0000-0000-0000-000000000000}"/>
          </ac:spMkLst>
        </pc:spChg>
      </pc:sldChg>
      <pc:sldChg chg="modSp">
        <pc:chgData name="Eakerns, Zachary" userId="S::zachary.eakerns@ttu.edu::f13e326a-83f9-4bab-9706-f5d04955d1f3" providerId="AD" clId="Web-{0C8CD1FC-2488-DA86-14C4-148A8F5E9437}" dt="2018-10-31T05:54:36.559" v="12" actId="20577"/>
        <pc:sldMkLst>
          <pc:docMk/>
          <pc:sldMk cId="979365836" sldId="260"/>
        </pc:sldMkLst>
        <pc:spChg chg="mod">
          <ac:chgData name="Eakerns, Zachary" userId="S::zachary.eakerns@ttu.edu::f13e326a-83f9-4bab-9706-f5d04955d1f3" providerId="AD" clId="Web-{0C8CD1FC-2488-DA86-14C4-148A8F5E9437}" dt="2018-10-31T05:54:36.559" v="12" actId="20577"/>
          <ac:spMkLst>
            <pc:docMk/>
            <pc:sldMk cId="979365836" sldId="260"/>
            <ac:spMk id="3" creationId="{F77CBE09-0FFD-4C88-92AB-47B7F2BBF34F}"/>
          </ac:spMkLst>
        </pc:spChg>
      </pc:sldChg>
    </pc:docChg>
  </pc:docChgLst>
  <pc:docChgLst>
    <pc:chgData name="Satterla, John" userId="1803870d-eb77-4cce-8b0e-637fe5001cee" providerId="ADAL" clId="{8A453B45-8B2D-4521-9552-B9341113F1E9}"/>
    <pc:docChg chg="custSel addSld modSld">
      <pc:chgData name="Satterla, John" userId="1803870d-eb77-4cce-8b0e-637fe5001cee" providerId="ADAL" clId="{8A453B45-8B2D-4521-9552-B9341113F1E9}" dt="2018-09-26T04:53:24.996" v="1306" actId="20577"/>
      <pc:docMkLst>
        <pc:docMk/>
      </pc:docMkLst>
      <pc:sldChg chg="addSp modSp">
        <pc:chgData name="Satterla, John" userId="1803870d-eb77-4cce-8b0e-637fe5001cee" providerId="ADAL" clId="{8A453B45-8B2D-4521-9552-B9341113F1E9}" dt="2018-09-26T02:39:34.122" v="1172" actId="1076"/>
        <pc:sldMkLst>
          <pc:docMk/>
          <pc:sldMk cId="1837949018" sldId="258"/>
        </pc:sldMkLst>
        <pc:spChg chg="mod">
          <ac:chgData name="Satterla, John" userId="1803870d-eb77-4cce-8b0e-637fe5001cee" providerId="ADAL" clId="{8A453B45-8B2D-4521-9552-B9341113F1E9}" dt="2018-09-26T02:39:16.007" v="1169" actId="5793"/>
          <ac:spMkLst>
            <pc:docMk/>
            <pc:sldMk cId="1837949018" sldId="258"/>
            <ac:spMk id="3" creationId="{BB8E3AC9-D25B-47F8-936F-3C3B7847D75E}"/>
          </ac:spMkLst>
        </pc:spChg>
        <pc:picChg chg="add mod">
          <ac:chgData name="Satterla, John" userId="1803870d-eb77-4cce-8b0e-637fe5001cee" providerId="ADAL" clId="{8A453B45-8B2D-4521-9552-B9341113F1E9}" dt="2018-09-26T02:39:09.234" v="1168" actId="207"/>
          <ac:picMkLst>
            <pc:docMk/>
            <pc:sldMk cId="1837949018" sldId="258"/>
            <ac:picMk id="13" creationId="{3E23CA1E-0426-4410-8C35-EB61D2A904C2}"/>
          </ac:picMkLst>
        </pc:picChg>
        <pc:picChg chg="add mod">
          <ac:chgData name="Satterla, John" userId="1803870d-eb77-4cce-8b0e-637fe5001cee" providerId="ADAL" clId="{8A453B45-8B2D-4521-9552-B9341113F1E9}" dt="2018-09-26T02:39:34.122" v="1172" actId="1076"/>
          <ac:picMkLst>
            <pc:docMk/>
            <pc:sldMk cId="1837949018" sldId="258"/>
            <ac:picMk id="14" creationId="{6A0B2BA4-42BB-4380-ADA4-A804C9066BFD}"/>
          </ac:picMkLst>
        </pc:picChg>
      </pc:sldChg>
      <pc:sldChg chg="modSp">
        <pc:chgData name="Satterla, John" userId="1803870d-eb77-4cce-8b0e-637fe5001cee" providerId="ADAL" clId="{8A453B45-8B2D-4521-9552-B9341113F1E9}" dt="2018-09-26T02:47:37.725" v="1189" actId="27636"/>
        <pc:sldMkLst>
          <pc:docMk/>
          <pc:sldMk cId="1773129042" sldId="264"/>
        </pc:sldMkLst>
        <pc:spChg chg="mod">
          <ac:chgData name="Satterla, John" userId="1803870d-eb77-4cce-8b0e-637fe5001cee" providerId="ADAL" clId="{8A453B45-8B2D-4521-9552-B9341113F1E9}" dt="2018-09-26T02:47:37.725" v="1189" actId="27636"/>
          <ac:spMkLst>
            <pc:docMk/>
            <pc:sldMk cId="1773129042" sldId="264"/>
            <ac:spMk id="3" creationId="{35777F4F-586C-4E51-97B7-8C265AC4E10A}"/>
          </ac:spMkLst>
        </pc:spChg>
      </pc:sldChg>
      <pc:sldChg chg="addSp modSp">
        <pc:chgData name="Satterla, John" userId="1803870d-eb77-4cce-8b0e-637fe5001cee" providerId="ADAL" clId="{8A453B45-8B2D-4521-9552-B9341113F1E9}" dt="2018-09-26T04:53:24.996" v="1306" actId="20577"/>
        <pc:sldMkLst>
          <pc:docMk/>
          <pc:sldMk cId="1220938954" sldId="275"/>
        </pc:sldMkLst>
        <pc:spChg chg="add mod">
          <ac:chgData name="Satterla, John" userId="1803870d-eb77-4cce-8b0e-637fe5001cee" providerId="ADAL" clId="{8A453B45-8B2D-4521-9552-B9341113F1E9}" dt="2018-09-26T04:53:24.996" v="1306" actId="20577"/>
          <ac:spMkLst>
            <pc:docMk/>
            <pc:sldMk cId="1220938954" sldId="275"/>
            <ac:spMk id="16" creationId="{9E564369-2841-4F21-9403-47D94E251A13}"/>
          </ac:spMkLst>
        </pc:spChg>
      </pc:sldChg>
    </pc:docChg>
  </pc:docChgLst>
  <pc:docChgLst>
    <pc:chgData name="Satterla, John" userId="1803870d-eb77-4cce-8b0e-637fe5001cee" providerId="ADAL" clId="{0F6DE888-A8F1-4635-9EFF-DB6BF1F2DC33}"/>
    <pc:docChg chg="undo custSel mod addSld delSld modSld">
      <pc:chgData name="Satterla, John" userId="1803870d-eb77-4cce-8b0e-637fe5001cee" providerId="ADAL" clId="{0F6DE888-A8F1-4635-9EFF-DB6BF1F2DC33}" dt="2018-10-03T05:30:29.121" v="1189" actId="20577"/>
      <pc:docMkLst>
        <pc:docMk/>
      </pc:docMkLst>
      <pc:sldChg chg="modSp">
        <pc:chgData name="Satterla, John" userId="1803870d-eb77-4cce-8b0e-637fe5001cee" providerId="ADAL" clId="{0F6DE888-A8F1-4635-9EFF-DB6BF1F2DC33}" dt="2018-10-03T05:28:11.424" v="1170" actId="255"/>
        <pc:sldMkLst>
          <pc:docMk/>
          <pc:sldMk cId="1220938954" sldId="275"/>
        </pc:sldMkLst>
        <pc:spChg chg="mod">
          <ac:chgData name="Satterla, John" userId="1803870d-eb77-4cce-8b0e-637fe5001cee" providerId="ADAL" clId="{0F6DE888-A8F1-4635-9EFF-DB6BF1F2DC33}" dt="2018-10-03T05:27:58.077" v="1167" actId="404"/>
          <ac:spMkLst>
            <pc:docMk/>
            <pc:sldMk cId="1220938954" sldId="275"/>
            <ac:spMk id="6" creationId="{7A5FF517-5D4B-4759-8BBF-CEB1DC25079A}"/>
          </ac:spMkLst>
        </pc:spChg>
        <pc:spChg chg="mod">
          <ac:chgData name="Satterla, John" userId="1803870d-eb77-4cce-8b0e-637fe5001cee" providerId="ADAL" clId="{0F6DE888-A8F1-4635-9EFF-DB6BF1F2DC33}" dt="2018-10-03T05:28:05.106" v="1169" actId="404"/>
          <ac:spMkLst>
            <pc:docMk/>
            <pc:sldMk cId="1220938954" sldId="275"/>
            <ac:spMk id="10" creationId="{69C38BC7-74FD-443F-8506-B28899AF1DBA}"/>
          </ac:spMkLst>
        </pc:spChg>
        <pc:spChg chg="mod">
          <ac:chgData name="Satterla, John" userId="1803870d-eb77-4cce-8b0e-637fe5001cee" providerId="ADAL" clId="{0F6DE888-A8F1-4635-9EFF-DB6BF1F2DC33}" dt="2018-10-03T05:28:11.424" v="1170" actId="255"/>
          <ac:spMkLst>
            <pc:docMk/>
            <pc:sldMk cId="1220938954" sldId="275"/>
            <ac:spMk id="16" creationId="{9E564369-2841-4F21-9403-47D94E251A13}"/>
          </ac:spMkLst>
        </pc:spChg>
      </pc:sldChg>
      <pc:sldChg chg="addSp modSp">
        <pc:chgData name="Satterla, John" userId="1803870d-eb77-4cce-8b0e-637fe5001cee" providerId="ADAL" clId="{0F6DE888-A8F1-4635-9EFF-DB6BF1F2DC33}" dt="2018-10-03T05:16:24.430" v="1082" actId="14100"/>
        <pc:sldMkLst>
          <pc:docMk/>
          <pc:sldMk cId="2504347316" sldId="279"/>
        </pc:sldMkLst>
        <pc:picChg chg="add mod modCrop">
          <ac:chgData name="Satterla, John" userId="1803870d-eb77-4cce-8b0e-637fe5001cee" providerId="ADAL" clId="{0F6DE888-A8F1-4635-9EFF-DB6BF1F2DC33}" dt="2018-10-03T05:16:24.430" v="1082" actId="14100"/>
          <ac:picMkLst>
            <pc:docMk/>
            <pc:sldMk cId="2504347316" sldId="279"/>
            <ac:picMk id="3" creationId="{1F6EF217-88ED-4996-A1B3-0F3A15F72512}"/>
          </ac:picMkLst>
        </pc:picChg>
      </pc:sldChg>
      <pc:sldChg chg="addSp delSp modSp mod setBg">
        <pc:chgData name="Satterla, John" userId="1803870d-eb77-4cce-8b0e-637fe5001cee" providerId="ADAL" clId="{0F6DE888-A8F1-4635-9EFF-DB6BF1F2DC33}" dt="2018-10-03T05:18:45.995" v="1090" actId="26606"/>
        <pc:sldMkLst>
          <pc:docMk/>
          <pc:sldMk cId="1836414708" sldId="280"/>
        </pc:sldMkLst>
        <pc:spChg chg="mod">
          <ac:chgData name="Satterla, John" userId="1803870d-eb77-4cce-8b0e-637fe5001cee" providerId="ADAL" clId="{0F6DE888-A8F1-4635-9EFF-DB6BF1F2DC33}" dt="2018-10-03T05:18:45.995" v="1090" actId="26606"/>
          <ac:spMkLst>
            <pc:docMk/>
            <pc:sldMk cId="1836414708" sldId="280"/>
            <ac:spMk id="2" creationId="{9E6EE5CF-A4D0-42A8-8B43-99DF075F4890}"/>
          </ac:spMkLst>
        </pc:spChg>
        <pc:spChg chg="mod ord">
          <ac:chgData name="Satterla, John" userId="1803870d-eb77-4cce-8b0e-637fe5001cee" providerId="ADAL" clId="{0F6DE888-A8F1-4635-9EFF-DB6BF1F2DC33}" dt="2018-10-03T05:18:45.995" v="1090" actId="26606"/>
          <ac:spMkLst>
            <pc:docMk/>
            <pc:sldMk cId="1836414708" sldId="280"/>
            <ac:spMk id="4" creationId="{FE6F4172-37F4-414C-A0CF-8CFA8E993A40}"/>
          </ac:spMkLst>
        </pc:spChg>
        <pc:spChg chg="add del">
          <ac:chgData name="Satterla, John" userId="1803870d-eb77-4cce-8b0e-637fe5001cee" providerId="ADAL" clId="{0F6DE888-A8F1-4635-9EFF-DB6BF1F2DC33}" dt="2018-10-03T05:18:45.995" v="1090" actId="26606"/>
          <ac:spMkLst>
            <pc:docMk/>
            <pc:sldMk cId="1836414708" sldId="280"/>
            <ac:spMk id="9" creationId="{AB45A142-4255-493C-8284-5D566C121B10}"/>
          </ac:spMkLst>
        </pc:spChg>
        <pc:picChg chg="add mod">
          <ac:chgData name="Satterla, John" userId="1803870d-eb77-4cce-8b0e-637fe5001cee" providerId="ADAL" clId="{0F6DE888-A8F1-4635-9EFF-DB6BF1F2DC33}" dt="2018-10-03T05:18:45.995" v="1090" actId="26606"/>
          <ac:picMkLst>
            <pc:docMk/>
            <pc:sldMk cId="1836414708" sldId="280"/>
            <ac:picMk id="3" creationId="{6E2EDC9A-B878-495B-9733-BB5FBD288928}"/>
          </ac:picMkLst>
        </pc:picChg>
        <pc:cxnChg chg="add del">
          <ac:chgData name="Satterla, John" userId="1803870d-eb77-4cce-8b0e-637fe5001cee" providerId="ADAL" clId="{0F6DE888-A8F1-4635-9EFF-DB6BF1F2DC33}" dt="2018-10-03T05:18:45.995" v="1090" actId="26606"/>
          <ac:cxnSpMkLst>
            <pc:docMk/>
            <pc:sldMk cId="1836414708" sldId="280"/>
            <ac:cxnSpMk id="11" creationId="{38FB9660-F42F-4313-BBC4-47C007FE484C}"/>
          </ac:cxnSpMkLst>
        </pc:cxnChg>
      </pc:sldChg>
      <pc:sldChg chg="addSp modSp">
        <pc:chgData name="Satterla, John" userId="1803870d-eb77-4cce-8b0e-637fe5001cee" providerId="ADAL" clId="{0F6DE888-A8F1-4635-9EFF-DB6BF1F2DC33}" dt="2018-10-03T05:17:15.745" v="1086" actId="14100"/>
        <pc:sldMkLst>
          <pc:docMk/>
          <pc:sldMk cId="656187332" sldId="281"/>
        </pc:sldMkLst>
        <pc:picChg chg="add mod modCrop">
          <ac:chgData name="Satterla, John" userId="1803870d-eb77-4cce-8b0e-637fe5001cee" providerId="ADAL" clId="{0F6DE888-A8F1-4635-9EFF-DB6BF1F2DC33}" dt="2018-10-03T05:17:15.745" v="1086" actId="14100"/>
          <ac:picMkLst>
            <pc:docMk/>
            <pc:sldMk cId="656187332" sldId="281"/>
            <ac:picMk id="3" creationId="{884DE75A-D940-4A2E-8B4D-7D6A67FD79F3}"/>
          </ac:picMkLst>
        </pc:picChg>
      </pc:sldChg>
      <pc:sldChg chg="addSp modSp">
        <pc:chgData name="Satterla, John" userId="1803870d-eb77-4cce-8b0e-637fe5001cee" providerId="ADAL" clId="{0F6DE888-A8F1-4635-9EFF-DB6BF1F2DC33}" dt="2018-10-03T05:20:41.106" v="1092" actId="1076"/>
        <pc:sldMkLst>
          <pc:docMk/>
          <pc:sldMk cId="2349676374" sldId="282"/>
        </pc:sldMkLst>
        <pc:picChg chg="add mod">
          <ac:chgData name="Satterla, John" userId="1803870d-eb77-4cce-8b0e-637fe5001cee" providerId="ADAL" clId="{0F6DE888-A8F1-4635-9EFF-DB6BF1F2DC33}" dt="2018-10-03T05:20:41.106" v="1092" actId="1076"/>
          <ac:picMkLst>
            <pc:docMk/>
            <pc:sldMk cId="2349676374" sldId="282"/>
            <ac:picMk id="3" creationId="{47F35AF0-29E4-49CE-BC09-FA5FEAD7054D}"/>
          </ac:picMkLst>
        </pc:picChg>
      </pc:sldChg>
      <pc:sldChg chg="modSp add">
        <pc:chgData name="Satterla, John" userId="1803870d-eb77-4cce-8b0e-637fe5001cee" providerId="ADAL" clId="{0F6DE888-A8F1-4635-9EFF-DB6BF1F2DC33}" dt="2018-10-03T00:06:54.894" v="1077" actId="20577"/>
        <pc:sldMkLst>
          <pc:docMk/>
          <pc:sldMk cId="911731329" sldId="289"/>
        </pc:sldMkLst>
        <pc:spChg chg="mod">
          <ac:chgData name="Satterla, John" userId="1803870d-eb77-4cce-8b0e-637fe5001cee" providerId="ADAL" clId="{0F6DE888-A8F1-4635-9EFF-DB6BF1F2DC33}" dt="2018-10-03T00:06:54.894" v="1077" actId="20577"/>
          <ac:spMkLst>
            <pc:docMk/>
            <pc:sldMk cId="911731329" sldId="289"/>
            <ac:spMk id="2" creationId="{113A61FD-29B0-4AC7-9355-22195E478E0F}"/>
          </ac:spMkLst>
        </pc:spChg>
        <pc:spChg chg="mod">
          <ac:chgData name="Satterla, John" userId="1803870d-eb77-4cce-8b0e-637fe5001cee" providerId="ADAL" clId="{0F6DE888-A8F1-4635-9EFF-DB6BF1F2DC33}" dt="2018-10-02T23:57:33.363" v="1057" actId="20577"/>
          <ac:spMkLst>
            <pc:docMk/>
            <pc:sldMk cId="911731329" sldId="289"/>
            <ac:spMk id="3" creationId="{357182DF-21A5-4EDB-B087-0B0E00F0DC54}"/>
          </ac:spMkLst>
        </pc:spChg>
      </pc:sldChg>
    </pc:docChg>
  </pc:docChgLst>
  <pc:docChgLst>
    <pc:chgData name="Satterla, John" userId="1803870d-eb77-4cce-8b0e-637fe5001cee" providerId="ADAL" clId="{2CC2707D-B7B6-4EF5-8DEE-B1D827B2836D}"/>
    <pc:docChg chg="undo custSel addSld delSld modSld delMainMaster">
      <pc:chgData name="Satterla, John" userId="1803870d-eb77-4cce-8b0e-637fe5001cee" providerId="ADAL" clId="{2CC2707D-B7B6-4EF5-8DEE-B1D827B2836D}" dt="2018-10-03T04:50:41.626" v="1468" actId="20577"/>
      <pc:docMkLst>
        <pc:docMk/>
      </pc:docMkLst>
      <pc:sldChg chg="addSp delSp modSp">
        <pc:chgData name="Satterla, John" userId="1803870d-eb77-4cce-8b0e-637fe5001cee" providerId="ADAL" clId="{2CC2707D-B7B6-4EF5-8DEE-B1D827B2836D}" dt="2018-10-03T04:05:59.925" v="36" actId="1076"/>
        <pc:sldMkLst>
          <pc:docMk/>
          <pc:sldMk cId="1837949018" sldId="258"/>
        </pc:sldMkLst>
        <pc:spChg chg="mod">
          <ac:chgData name="Satterla, John" userId="1803870d-eb77-4cce-8b0e-637fe5001cee" providerId="ADAL" clId="{2CC2707D-B7B6-4EF5-8DEE-B1D827B2836D}" dt="2018-10-03T04:05:43.453" v="32"/>
          <ac:spMkLst>
            <pc:docMk/>
            <pc:sldMk cId="1837949018" sldId="258"/>
            <ac:spMk id="3" creationId="{BB8E3AC9-D25B-47F8-936F-3C3B7847D75E}"/>
          </ac:spMkLst>
        </pc:spChg>
        <pc:spChg chg="mod">
          <ac:chgData name="Satterla, John" userId="1803870d-eb77-4cce-8b0e-637fe5001cee" providerId="ADAL" clId="{2CC2707D-B7B6-4EF5-8DEE-B1D827B2836D}" dt="2018-10-03T04:05:20.888" v="30" actId="208"/>
          <ac:spMkLst>
            <pc:docMk/>
            <pc:sldMk cId="1837949018" sldId="258"/>
            <ac:spMk id="16" creationId="{A3D6A4F4-6482-497F-9F89-8671E770B903}"/>
          </ac:spMkLst>
        </pc:spChg>
        <pc:spChg chg="mod">
          <ac:chgData name="Satterla, John" userId="1803870d-eb77-4cce-8b0e-637fe5001cee" providerId="ADAL" clId="{2CC2707D-B7B6-4EF5-8DEE-B1D827B2836D}" dt="2018-10-03T04:05:20.888" v="30" actId="208"/>
          <ac:spMkLst>
            <pc:docMk/>
            <pc:sldMk cId="1837949018" sldId="258"/>
            <ac:spMk id="20" creationId="{D64D9B94-015D-4E55-812F-CFA998C15643}"/>
          </ac:spMkLst>
        </pc:spChg>
        <pc:spChg chg="add mod">
          <ac:chgData name="Satterla, John" userId="1803870d-eb77-4cce-8b0e-637fe5001cee" providerId="ADAL" clId="{2CC2707D-B7B6-4EF5-8DEE-B1D827B2836D}" dt="2018-10-03T04:05:59.925" v="36" actId="1076"/>
          <ac:spMkLst>
            <pc:docMk/>
            <pc:sldMk cId="1837949018" sldId="258"/>
            <ac:spMk id="23" creationId="{D39F4936-F5C7-49FB-B448-1C43FD4656E9}"/>
          </ac:spMkLst>
        </pc:spChg>
        <pc:spChg chg="mod">
          <ac:chgData name="Satterla, John" userId="1803870d-eb77-4cce-8b0e-637fe5001cee" providerId="ADAL" clId="{2CC2707D-B7B6-4EF5-8DEE-B1D827B2836D}" dt="2018-10-03T04:05:20.888" v="30" actId="208"/>
          <ac:spMkLst>
            <pc:docMk/>
            <pc:sldMk cId="1837949018" sldId="258"/>
            <ac:spMk id="24" creationId="{96A18A40-A936-4ABC-9877-9C39D785A87B}"/>
          </ac:spMkLst>
        </pc:spChg>
        <pc:picChg chg="del">
          <ac:chgData name="Satterla, John" userId="1803870d-eb77-4cce-8b0e-637fe5001cee" providerId="ADAL" clId="{2CC2707D-B7B6-4EF5-8DEE-B1D827B2836D}" dt="2018-10-03T04:05:13.442" v="29" actId="478"/>
          <ac:picMkLst>
            <pc:docMk/>
            <pc:sldMk cId="1837949018" sldId="258"/>
            <ac:picMk id="13" creationId="{3E23CA1E-0426-4410-8C35-EB61D2A904C2}"/>
          </ac:picMkLst>
        </pc:picChg>
        <pc:picChg chg="mod">
          <ac:chgData name="Satterla, John" userId="1803870d-eb77-4cce-8b0e-637fe5001cee" providerId="ADAL" clId="{2CC2707D-B7B6-4EF5-8DEE-B1D827B2836D}" dt="2018-10-03T04:05:48.664" v="33" actId="1076"/>
          <ac:picMkLst>
            <pc:docMk/>
            <pc:sldMk cId="1837949018" sldId="258"/>
            <ac:picMk id="14" creationId="{6A0B2BA4-42BB-4380-ADA4-A804C9066BFD}"/>
          </ac:picMkLst>
        </pc:picChg>
      </pc:sldChg>
      <pc:sldChg chg="modSp">
        <pc:chgData name="Satterla, John" userId="1803870d-eb77-4cce-8b0e-637fe5001cee" providerId="ADAL" clId="{2CC2707D-B7B6-4EF5-8DEE-B1D827B2836D}" dt="2018-10-03T04:45:22.864" v="1332" actId="20577"/>
        <pc:sldMkLst>
          <pc:docMk/>
          <pc:sldMk cId="1773129042" sldId="264"/>
        </pc:sldMkLst>
        <pc:spChg chg="mod">
          <ac:chgData name="Satterla, John" userId="1803870d-eb77-4cce-8b0e-637fe5001cee" providerId="ADAL" clId="{2CC2707D-B7B6-4EF5-8DEE-B1D827B2836D}" dt="2018-10-03T04:45:22.864" v="1332" actId="20577"/>
          <ac:spMkLst>
            <pc:docMk/>
            <pc:sldMk cId="1773129042" sldId="264"/>
            <ac:spMk id="3" creationId="{35777F4F-586C-4E51-97B7-8C265AC4E10A}"/>
          </ac:spMkLst>
        </pc:spChg>
      </pc:sldChg>
      <pc:sldChg chg="modSp">
        <pc:chgData name="Satterla, John" userId="1803870d-eb77-4cce-8b0e-637fe5001cee" providerId="ADAL" clId="{2CC2707D-B7B6-4EF5-8DEE-B1D827B2836D}" dt="2018-10-03T04:50:41.626" v="1468" actId="20577"/>
        <pc:sldMkLst>
          <pc:docMk/>
          <pc:sldMk cId="1220938954" sldId="275"/>
        </pc:sldMkLst>
        <pc:spChg chg="mod">
          <ac:chgData name="Satterla, John" userId="1803870d-eb77-4cce-8b0e-637fe5001cee" providerId="ADAL" clId="{2CC2707D-B7B6-4EF5-8DEE-B1D827B2836D}" dt="2018-10-03T04:50:41.626" v="1468" actId="20577"/>
          <ac:spMkLst>
            <pc:docMk/>
            <pc:sldMk cId="1220938954" sldId="275"/>
            <ac:spMk id="16" creationId="{9E564369-2841-4F21-9403-47D94E251A13}"/>
          </ac:spMkLst>
        </pc:spChg>
      </pc:sldChg>
      <pc:sldChg chg="addSp modSp">
        <pc:chgData name="Satterla, John" userId="1803870d-eb77-4cce-8b0e-637fe5001cee" providerId="ADAL" clId="{2CC2707D-B7B6-4EF5-8DEE-B1D827B2836D}" dt="2018-10-03T04:22:09.551" v="585"/>
        <pc:sldMkLst>
          <pc:docMk/>
          <pc:sldMk cId="911731329" sldId="289"/>
        </pc:sldMkLst>
        <pc:spChg chg="mod">
          <ac:chgData name="Satterla, John" userId="1803870d-eb77-4cce-8b0e-637fe5001cee" providerId="ADAL" clId="{2CC2707D-B7B6-4EF5-8DEE-B1D827B2836D}" dt="2018-10-03T04:09:40.304" v="118" actId="20577"/>
          <ac:spMkLst>
            <pc:docMk/>
            <pc:sldMk cId="911731329" sldId="289"/>
            <ac:spMk id="3" creationId="{357182DF-21A5-4EDB-B087-0B0E00F0DC54}"/>
          </ac:spMkLst>
        </pc:spChg>
        <pc:spChg chg="add">
          <ac:chgData name="Satterla, John" userId="1803870d-eb77-4cce-8b0e-637fe5001cee" providerId="ADAL" clId="{2CC2707D-B7B6-4EF5-8DEE-B1D827B2836D}" dt="2018-10-03T04:22:09.551" v="585"/>
          <ac:spMkLst>
            <pc:docMk/>
            <pc:sldMk cId="911731329" sldId="289"/>
            <ac:spMk id="5" creationId="{2258AE70-A72D-45D5-8B32-5128AC119C8A}"/>
          </ac:spMkLst>
        </pc:spChg>
      </pc:sldChg>
      <pc:sldChg chg="addSp modSp add">
        <pc:chgData name="Satterla, John" userId="1803870d-eb77-4cce-8b0e-637fe5001cee" providerId="ADAL" clId="{2CC2707D-B7B6-4EF5-8DEE-B1D827B2836D}" dt="2018-10-03T04:43:39.642" v="1310" actId="20577"/>
        <pc:sldMkLst>
          <pc:docMk/>
          <pc:sldMk cId="29376278" sldId="298"/>
        </pc:sldMkLst>
        <pc:spChg chg="mod">
          <ac:chgData name="Satterla, John" userId="1803870d-eb77-4cce-8b0e-637fe5001cee" providerId="ADAL" clId="{2CC2707D-B7B6-4EF5-8DEE-B1D827B2836D}" dt="2018-10-03T04:22:54.012" v="589" actId="20577"/>
          <ac:spMkLst>
            <pc:docMk/>
            <pc:sldMk cId="29376278" sldId="298"/>
            <ac:spMk id="3" creationId="{357182DF-21A5-4EDB-B087-0B0E00F0DC54}"/>
          </ac:spMkLst>
        </pc:spChg>
        <pc:spChg chg="add mod">
          <ac:chgData name="Satterla, John" userId="1803870d-eb77-4cce-8b0e-637fe5001cee" providerId="ADAL" clId="{2CC2707D-B7B6-4EF5-8DEE-B1D827B2836D}" dt="2018-10-03T04:43:39.642" v="1310" actId="20577"/>
          <ac:spMkLst>
            <pc:docMk/>
            <pc:sldMk cId="29376278" sldId="298"/>
            <ac:spMk id="6" creationId="{B07BD2E0-62FF-42B9-B2FE-3D1547EAF071}"/>
          </ac:spMkLst>
        </pc:spChg>
        <pc:spChg chg="add">
          <ac:chgData name="Satterla, John" userId="1803870d-eb77-4cce-8b0e-637fe5001cee" providerId="ADAL" clId="{2CC2707D-B7B6-4EF5-8DEE-B1D827B2836D}" dt="2018-10-03T04:22:11.435" v="586"/>
          <ac:spMkLst>
            <pc:docMk/>
            <pc:sldMk cId="29376278" sldId="298"/>
            <ac:spMk id="7" creationId="{4DC6A29E-3007-494C-8F76-B9CF6CF3EE21}"/>
          </ac:spMkLst>
        </pc:spChg>
        <pc:spChg chg="add mod">
          <ac:chgData name="Satterla, John" userId="1803870d-eb77-4cce-8b0e-637fe5001cee" providerId="ADAL" clId="{2CC2707D-B7B6-4EF5-8DEE-B1D827B2836D}" dt="2018-10-03T04:23:17.498" v="610" actId="1076"/>
          <ac:spMkLst>
            <pc:docMk/>
            <pc:sldMk cId="29376278" sldId="298"/>
            <ac:spMk id="10" creationId="{9C46BAAE-3864-4F7F-B5BE-831183A792A8}"/>
          </ac:spMkLst>
        </pc:spChg>
        <pc:spChg chg="add mod">
          <ac:chgData name="Satterla, John" userId="1803870d-eb77-4cce-8b0e-637fe5001cee" providerId="ADAL" clId="{2CC2707D-B7B6-4EF5-8DEE-B1D827B2836D}" dt="2018-10-03T04:23:32.390" v="620" actId="20577"/>
          <ac:spMkLst>
            <pc:docMk/>
            <pc:sldMk cId="29376278" sldId="298"/>
            <ac:spMk id="11" creationId="{6DA437E2-FDE1-42BA-8473-F3AA05386587}"/>
          </ac:spMkLst>
        </pc:spChg>
        <pc:spChg chg="add mod">
          <ac:chgData name="Satterla, John" userId="1803870d-eb77-4cce-8b0e-637fe5001cee" providerId="ADAL" clId="{2CC2707D-B7B6-4EF5-8DEE-B1D827B2836D}" dt="2018-10-03T04:23:40.508" v="624" actId="20577"/>
          <ac:spMkLst>
            <pc:docMk/>
            <pc:sldMk cId="29376278" sldId="298"/>
            <ac:spMk id="12" creationId="{78A2E26B-9C6E-443C-BBD8-DE0D395045DF}"/>
          </ac:spMkLst>
        </pc:spChg>
        <pc:picChg chg="add mod">
          <ac:chgData name="Satterla, John" userId="1803870d-eb77-4cce-8b0e-637fe5001cee" providerId="ADAL" clId="{2CC2707D-B7B6-4EF5-8DEE-B1D827B2836D}" dt="2018-10-03T04:21:49.085" v="578" actId="1076"/>
          <ac:picMkLst>
            <pc:docMk/>
            <pc:sldMk cId="29376278" sldId="298"/>
            <ac:picMk id="5" creationId="{1D336324-E275-4DF1-86AE-51A3C648C7C9}"/>
          </ac:picMkLst>
        </pc:picChg>
        <pc:cxnChg chg="add mod">
          <ac:chgData name="Satterla, John" userId="1803870d-eb77-4cce-8b0e-637fe5001cee" providerId="ADAL" clId="{2CC2707D-B7B6-4EF5-8DEE-B1D827B2836D}" dt="2018-10-03T04:23:00.962" v="590" actId="11529"/>
          <ac:cxnSpMkLst>
            <pc:docMk/>
            <pc:sldMk cId="29376278" sldId="298"/>
            <ac:cxnSpMk id="9" creationId="{42E5051D-55A7-498E-A9CA-3E18934B6E3F}"/>
          </ac:cxnSpMkLst>
        </pc:cxnChg>
        <pc:cxnChg chg="add mod">
          <ac:chgData name="Satterla, John" userId="1803870d-eb77-4cce-8b0e-637fe5001cee" providerId="ADAL" clId="{2CC2707D-B7B6-4EF5-8DEE-B1D827B2836D}" dt="2018-10-03T04:23:56.624" v="625" actId="11529"/>
          <ac:cxnSpMkLst>
            <pc:docMk/>
            <pc:sldMk cId="29376278" sldId="298"/>
            <ac:cxnSpMk id="15" creationId="{0EAE2052-F413-48D9-9F22-2EFF47BDA3AF}"/>
          </ac:cxnSpMkLst>
        </pc:cxnChg>
        <pc:cxnChg chg="add mod">
          <ac:chgData name="Satterla, John" userId="1803870d-eb77-4cce-8b0e-637fe5001cee" providerId="ADAL" clId="{2CC2707D-B7B6-4EF5-8DEE-B1D827B2836D}" dt="2018-10-03T04:24:08.301" v="630" actId="1076"/>
          <ac:cxnSpMkLst>
            <pc:docMk/>
            <pc:sldMk cId="29376278" sldId="298"/>
            <ac:cxnSpMk id="16" creationId="{FBF52E88-9400-44CE-B482-CA7E8C1841D9}"/>
          </ac:cxnSpMkLst>
        </pc:cxnChg>
      </pc:sldChg>
    </pc:docChg>
  </pc:docChgLst>
  <pc:docChgLst>
    <pc:chgData name="McClung, Zarka" userId="S::zarka.mcclung@ttu.edu::a7256411-3527-4684-8d99-fca6f9fffdc8" providerId="AD" clId="Web-{171A0087-635E-0A1E-3816-B9BEA9703C69}"/>
    <pc:docChg chg="addSld delSld modSld">
      <pc:chgData name="McClung, Zarka" userId="S::zarka.mcclung@ttu.edu::a7256411-3527-4684-8d99-fca6f9fffdc8" providerId="AD" clId="Web-{171A0087-635E-0A1E-3816-B9BEA9703C69}" dt="2018-10-03T02:05:49.330" v="151"/>
      <pc:docMkLst>
        <pc:docMk/>
      </pc:docMkLst>
      <pc:sldChg chg="addSp delSp modSp">
        <pc:chgData name="McClung, Zarka" userId="S::zarka.mcclung@ttu.edu::a7256411-3527-4684-8d99-fca6f9fffdc8" providerId="AD" clId="Web-{171A0087-635E-0A1E-3816-B9BEA9703C69}" dt="2018-10-03T02:05:04.502" v="150" actId="1076"/>
        <pc:sldMkLst>
          <pc:docMk/>
          <pc:sldMk cId="1837949018" sldId="258"/>
        </pc:sldMkLst>
        <pc:spChg chg="mod">
          <ac:chgData name="McClung, Zarka" userId="S::zarka.mcclung@ttu.edu::a7256411-3527-4684-8d99-fca6f9fffdc8" providerId="AD" clId="Web-{171A0087-635E-0A1E-3816-B9BEA9703C69}" dt="2018-10-03T02:03:31.282" v="139" actId="14100"/>
          <ac:spMkLst>
            <pc:docMk/>
            <pc:sldMk cId="1837949018" sldId="258"/>
            <ac:spMk id="11" creationId="{A7192822-85B9-427C-B5E9-7D152080C7E8}"/>
          </ac:spMkLst>
        </pc:spChg>
        <pc:spChg chg="mod">
          <ac:chgData name="McClung, Zarka" userId="S::zarka.mcclung@ttu.edu::a7256411-3527-4684-8d99-fca6f9fffdc8" providerId="AD" clId="Web-{171A0087-635E-0A1E-3816-B9BEA9703C69}" dt="2018-10-03T02:04:41.783" v="148" actId="14100"/>
          <ac:spMkLst>
            <pc:docMk/>
            <pc:sldMk cId="1837949018" sldId="258"/>
            <ac:spMk id="16" creationId="{A3D6A4F4-6482-497F-9F89-8671E770B903}"/>
          </ac:spMkLst>
        </pc:spChg>
        <pc:spChg chg="del mod">
          <ac:chgData name="McClung, Zarka" userId="S::zarka.mcclung@ttu.edu::a7256411-3527-4684-8d99-fca6f9fffdc8" providerId="AD" clId="Web-{171A0087-635E-0A1E-3816-B9BEA9703C69}" dt="2018-10-03T02:02:48.907" v="102"/>
          <ac:spMkLst>
            <pc:docMk/>
            <pc:sldMk cId="1837949018" sldId="258"/>
            <ac:spMk id="17" creationId="{CCD20397-8C98-4DD1-81DB-9ED12CE286C7}"/>
          </ac:spMkLst>
        </pc:spChg>
        <pc:spChg chg="add mod">
          <ac:chgData name="McClung, Zarka" userId="S::zarka.mcclung@ttu.edu::a7256411-3527-4684-8d99-fca6f9fffdc8" providerId="AD" clId="Web-{171A0087-635E-0A1E-3816-B9BEA9703C69}" dt="2018-10-03T02:05:04.502" v="150" actId="1076"/>
          <ac:spMkLst>
            <pc:docMk/>
            <pc:sldMk cId="1837949018" sldId="258"/>
            <ac:spMk id="24" creationId="{96A18A40-A936-4ABC-9877-9C39D785A87B}"/>
          </ac:spMkLst>
        </pc:spChg>
        <pc:picChg chg="del mod">
          <ac:chgData name="McClung, Zarka" userId="S::zarka.mcclung@ttu.edu::a7256411-3527-4684-8d99-fca6f9fffdc8" providerId="AD" clId="Web-{171A0087-635E-0A1E-3816-B9BEA9703C69}" dt="2018-10-03T02:04:20.126" v="144"/>
          <ac:picMkLst>
            <pc:docMk/>
            <pc:sldMk cId="1837949018" sldId="258"/>
            <ac:picMk id="18" creationId="{89A1CACA-6286-4679-8D55-A1CA67571DC6}"/>
          </ac:picMkLst>
        </pc:picChg>
        <pc:picChg chg="mod">
          <ac:chgData name="McClung, Zarka" userId="S::zarka.mcclung@ttu.edu::a7256411-3527-4684-8d99-fca6f9fffdc8" providerId="AD" clId="Web-{171A0087-635E-0A1E-3816-B9BEA9703C69}" dt="2018-10-03T02:03:45.345" v="140" actId="1076"/>
          <ac:picMkLst>
            <pc:docMk/>
            <pc:sldMk cId="1837949018" sldId="258"/>
            <ac:picMk id="19" creationId="{6D9FC52B-5058-4773-9ADA-C461D582C1E3}"/>
          </ac:picMkLst>
        </pc:picChg>
        <pc:picChg chg="add mod">
          <ac:chgData name="McClung, Zarka" userId="S::zarka.mcclung@ttu.edu::a7256411-3527-4684-8d99-fca6f9fffdc8" providerId="AD" clId="Web-{171A0087-635E-0A1E-3816-B9BEA9703C69}" dt="2018-10-03T02:04:01.970" v="142" actId="1076"/>
          <ac:picMkLst>
            <pc:docMk/>
            <pc:sldMk cId="1837949018" sldId="258"/>
            <ac:picMk id="22" creationId="{C7172D32-E889-407A-B951-1CA99245305E}"/>
          </ac:picMkLst>
        </pc:picChg>
        <pc:picChg chg="add del">
          <ac:chgData name="McClung, Zarka" userId="S::zarka.mcclung@ttu.edu::a7256411-3527-4684-8d99-fca6f9fffdc8" providerId="AD" clId="Web-{171A0087-635E-0A1E-3816-B9BEA9703C69}" dt="2018-10-03T02:04:28.283" v="146"/>
          <ac:picMkLst>
            <pc:docMk/>
            <pc:sldMk cId="1837949018" sldId="258"/>
            <ac:picMk id="23" creationId="{0030BD9C-9D1F-4905-953D-944A9A89C97C}"/>
          </ac:picMkLst>
        </pc:picChg>
      </pc:sldChg>
      <pc:sldChg chg="modSp add del">
        <pc:chgData name="McClung, Zarka" userId="S::zarka.mcclung@ttu.edu::a7256411-3527-4684-8d99-fca6f9fffdc8" providerId="AD" clId="Web-{171A0087-635E-0A1E-3816-B9BEA9703C69}" dt="2018-10-03T02:01:44.001" v="94" actId="20577"/>
        <pc:sldMkLst>
          <pc:docMk/>
          <pc:sldMk cId="1773129042" sldId="264"/>
        </pc:sldMkLst>
        <pc:spChg chg="mod">
          <ac:chgData name="McClung, Zarka" userId="S::zarka.mcclung@ttu.edu::a7256411-3527-4684-8d99-fca6f9fffdc8" providerId="AD" clId="Web-{171A0087-635E-0A1E-3816-B9BEA9703C69}" dt="2018-10-03T01:55:53.435" v="39" actId="14100"/>
          <ac:spMkLst>
            <pc:docMk/>
            <pc:sldMk cId="1773129042" sldId="264"/>
            <ac:spMk id="2" creationId="{95F5FB5B-A37A-49D9-BF7A-12EF09C388D5}"/>
          </ac:spMkLst>
        </pc:spChg>
        <pc:spChg chg="mod">
          <ac:chgData name="McClung, Zarka" userId="S::zarka.mcclung@ttu.edu::a7256411-3527-4684-8d99-fca6f9fffdc8" providerId="AD" clId="Web-{171A0087-635E-0A1E-3816-B9BEA9703C69}" dt="2018-10-03T02:01:44.001" v="94" actId="20577"/>
          <ac:spMkLst>
            <pc:docMk/>
            <pc:sldMk cId="1773129042" sldId="264"/>
            <ac:spMk id="3" creationId="{35777F4F-586C-4E51-97B7-8C265AC4E10A}"/>
          </ac:spMkLst>
        </pc:spChg>
      </pc:sldChg>
    </pc:docChg>
  </pc:docChgLst>
  <pc:docChgLst>
    <pc:chgData name="Eakerns, Zachary" userId="S::zachary.eakerns@ttu.edu::f13e326a-83f9-4bab-9706-f5d04955d1f3" providerId="AD" clId="Web-{F002EA08-B287-AAFA-D42C-148920FF4734}"/>
    <pc:docChg chg="addSld modSld">
      <pc:chgData name="Eakerns, Zachary" userId="S::zachary.eakerns@ttu.edu::f13e326a-83f9-4bab-9706-f5d04955d1f3" providerId="AD" clId="Web-{F002EA08-B287-AAFA-D42C-148920FF4734}" dt="2018-10-30T23:12:35.964" v="214" actId="1076"/>
      <pc:docMkLst>
        <pc:docMk/>
      </pc:docMkLst>
      <pc:sldChg chg="delSp modSp">
        <pc:chgData name="Eakerns, Zachary" userId="S::zachary.eakerns@ttu.edu::f13e326a-83f9-4bab-9706-f5d04955d1f3" providerId="AD" clId="Web-{F002EA08-B287-AAFA-D42C-148920FF4734}" dt="2018-10-30T23:12:35.964" v="214" actId="1076"/>
        <pc:sldMkLst>
          <pc:docMk/>
          <pc:sldMk cId="1837949018" sldId="258"/>
        </pc:sldMkLst>
        <pc:spChg chg="mod">
          <ac:chgData name="Eakerns, Zachary" userId="S::zachary.eakerns@ttu.edu::f13e326a-83f9-4bab-9706-f5d04955d1f3" providerId="AD" clId="Web-{F002EA08-B287-AAFA-D42C-148920FF4734}" dt="2018-10-30T23:12:33.246" v="213" actId="1076"/>
          <ac:spMkLst>
            <pc:docMk/>
            <pc:sldMk cId="1837949018" sldId="258"/>
            <ac:spMk id="10" creationId="{69C38BC7-74FD-443F-8506-B28899AF1DBA}"/>
          </ac:spMkLst>
        </pc:spChg>
        <pc:picChg chg="del">
          <ac:chgData name="Eakerns, Zachary" userId="S::zachary.eakerns@ttu.edu::f13e326a-83f9-4bab-9706-f5d04955d1f3" providerId="AD" clId="Web-{F002EA08-B287-AAFA-D42C-148920FF4734}" dt="2018-10-30T22:26:25.561" v="12"/>
          <ac:picMkLst>
            <pc:docMk/>
            <pc:sldMk cId="1837949018" sldId="258"/>
            <ac:picMk id="15" creationId="{3B5259A5-1901-4A9C-9B3F-057FDDD2A371}"/>
          </ac:picMkLst>
        </pc:picChg>
        <pc:picChg chg="mod">
          <ac:chgData name="Eakerns, Zachary" userId="S::zachary.eakerns@ttu.edu::f13e326a-83f9-4bab-9706-f5d04955d1f3" providerId="AD" clId="Web-{F002EA08-B287-AAFA-D42C-148920FF4734}" dt="2018-10-30T23:12:35.964" v="214" actId="1076"/>
          <ac:picMkLst>
            <pc:docMk/>
            <pc:sldMk cId="1837949018" sldId="258"/>
            <ac:picMk id="21" creationId="{CF781AFC-F6C8-4045-AD1F-7513C158316E}"/>
          </ac:picMkLst>
        </pc:picChg>
      </pc:sldChg>
      <pc:sldChg chg="modSp">
        <pc:chgData name="Eakerns, Zachary" userId="S::zachary.eakerns@ttu.edu::f13e326a-83f9-4bab-9706-f5d04955d1f3" providerId="AD" clId="Web-{F002EA08-B287-AAFA-D42C-148920FF4734}" dt="2018-10-30T23:11:52.277" v="191" actId="20577"/>
        <pc:sldMkLst>
          <pc:docMk/>
          <pc:sldMk cId="979365836" sldId="260"/>
        </pc:sldMkLst>
        <pc:spChg chg="mod">
          <ac:chgData name="Eakerns, Zachary" userId="S::zachary.eakerns@ttu.edu::f13e326a-83f9-4bab-9706-f5d04955d1f3" providerId="AD" clId="Web-{F002EA08-B287-AAFA-D42C-148920FF4734}" dt="2018-10-30T23:11:52.277" v="191" actId="20577"/>
          <ac:spMkLst>
            <pc:docMk/>
            <pc:sldMk cId="979365836" sldId="260"/>
            <ac:spMk id="3" creationId="{F77CBE09-0FFD-4C88-92AB-47B7F2BBF34F}"/>
          </ac:spMkLst>
        </pc:spChg>
      </pc:sldChg>
      <pc:sldChg chg="modSp">
        <pc:chgData name="Eakerns, Zachary" userId="S::zachary.eakerns@ttu.edu::f13e326a-83f9-4bab-9706-f5d04955d1f3" providerId="AD" clId="Web-{F002EA08-B287-AAFA-D42C-148920FF4734}" dt="2018-10-30T23:11:12.167" v="180" actId="20577"/>
        <pc:sldMkLst>
          <pc:docMk/>
          <pc:sldMk cId="1220938954" sldId="275"/>
        </pc:sldMkLst>
        <pc:spChg chg="mod">
          <ac:chgData name="Eakerns, Zachary" userId="S::zachary.eakerns@ttu.edu::f13e326a-83f9-4bab-9706-f5d04955d1f3" providerId="AD" clId="Web-{F002EA08-B287-AAFA-D42C-148920FF4734}" dt="2018-10-30T23:11:12.167" v="180" actId="20577"/>
          <ac:spMkLst>
            <pc:docMk/>
            <pc:sldMk cId="1220938954" sldId="275"/>
            <ac:spMk id="10" creationId="{69C38BC7-74FD-443F-8506-B28899AF1DBA}"/>
          </ac:spMkLst>
        </pc:spChg>
      </pc:sldChg>
      <pc:sldChg chg="delSp">
        <pc:chgData name="Eakerns, Zachary" userId="S::zachary.eakerns@ttu.edu::f13e326a-83f9-4bab-9706-f5d04955d1f3" providerId="AD" clId="Web-{F002EA08-B287-AAFA-D42C-148920FF4734}" dt="2018-10-30T22:19:07.591" v="2"/>
        <pc:sldMkLst>
          <pc:docMk/>
          <pc:sldMk cId="2504347316" sldId="279"/>
        </pc:sldMkLst>
        <pc:picChg chg="del">
          <ac:chgData name="Eakerns, Zachary" userId="S::zachary.eakerns@ttu.edu::f13e326a-83f9-4bab-9706-f5d04955d1f3" providerId="AD" clId="Web-{F002EA08-B287-AAFA-D42C-148920FF4734}" dt="2018-10-30T22:19:07.591" v="2"/>
          <ac:picMkLst>
            <pc:docMk/>
            <pc:sldMk cId="2504347316" sldId="279"/>
            <ac:picMk id="3" creationId="{4EBCDB71-CCC3-4FB2-AF3D-9B490A2B1BA9}"/>
          </ac:picMkLst>
        </pc:picChg>
      </pc:sldChg>
      <pc:sldChg chg="delSp">
        <pc:chgData name="Eakerns, Zachary" userId="S::zachary.eakerns@ttu.edu::f13e326a-83f9-4bab-9706-f5d04955d1f3" providerId="AD" clId="Web-{F002EA08-B287-AAFA-D42C-148920FF4734}" dt="2018-10-30T22:19:00.107" v="0"/>
        <pc:sldMkLst>
          <pc:docMk/>
          <pc:sldMk cId="1836414708" sldId="280"/>
        </pc:sldMkLst>
        <pc:picChg chg="del">
          <ac:chgData name="Eakerns, Zachary" userId="S::zachary.eakerns@ttu.edu::f13e326a-83f9-4bab-9706-f5d04955d1f3" providerId="AD" clId="Web-{F002EA08-B287-AAFA-D42C-148920FF4734}" dt="2018-10-30T22:19:00.107" v="0"/>
          <ac:picMkLst>
            <pc:docMk/>
            <pc:sldMk cId="1836414708" sldId="280"/>
            <ac:picMk id="3" creationId="{EDEA40C2-AE8F-4781-89AA-3DA35BCA985B}"/>
          </ac:picMkLst>
        </pc:picChg>
      </pc:sldChg>
      <pc:sldChg chg="delSp">
        <pc:chgData name="Eakerns, Zachary" userId="S::zachary.eakerns@ttu.edu::f13e326a-83f9-4bab-9706-f5d04955d1f3" providerId="AD" clId="Web-{F002EA08-B287-AAFA-D42C-148920FF4734}" dt="2018-10-30T22:19:02.013" v="1"/>
        <pc:sldMkLst>
          <pc:docMk/>
          <pc:sldMk cId="656187332" sldId="281"/>
        </pc:sldMkLst>
        <pc:picChg chg="del">
          <ac:chgData name="Eakerns, Zachary" userId="S::zachary.eakerns@ttu.edu::f13e326a-83f9-4bab-9706-f5d04955d1f3" providerId="AD" clId="Web-{F002EA08-B287-AAFA-D42C-148920FF4734}" dt="2018-10-30T22:19:02.013" v="1"/>
          <ac:picMkLst>
            <pc:docMk/>
            <pc:sldMk cId="656187332" sldId="281"/>
            <ac:picMk id="3" creationId="{9CC580C2-5E72-4936-9957-2F29844A5469}"/>
          </ac:picMkLst>
        </pc:picChg>
      </pc:sldChg>
      <pc:sldChg chg="addSp delSp modSp new addAnim modAnim">
        <pc:chgData name="Eakerns, Zachary" userId="S::zachary.eakerns@ttu.edu::f13e326a-83f9-4bab-9706-f5d04955d1f3" providerId="AD" clId="Web-{F002EA08-B287-AAFA-D42C-148920FF4734}" dt="2018-10-30T23:04:11.445" v="141"/>
        <pc:sldMkLst>
          <pc:docMk/>
          <pc:sldMk cId="1551750745" sldId="311"/>
        </pc:sldMkLst>
        <pc:spChg chg="add mod">
          <ac:chgData name="Eakerns, Zachary" userId="S::zachary.eakerns@ttu.edu::f13e326a-83f9-4bab-9706-f5d04955d1f3" providerId="AD" clId="Web-{F002EA08-B287-AAFA-D42C-148920FF4734}" dt="2018-10-30T22:59:58.117" v="76" actId="14100"/>
          <ac:spMkLst>
            <pc:docMk/>
            <pc:sldMk cId="1551750745" sldId="311"/>
            <ac:spMk id="19" creationId="{E363C13C-FFAA-4F34-8E93-9376184AE526}"/>
          </ac:spMkLst>
        </pc:spChg>
        <pc:spChg chg="add mod">
          <ac:chgData name="Eakerns, Zachary" userId="S::zachary.eakerns@ttu.edu::f13e326a-83f9-4bab-9706-f5d04955d1f3" providerId="AD" clId="Web-{F002EA08-B287-AAFA-D42C-148920FF4734}" dt="2018-10-30T23:00:58.070" v="96" actId="14100"/>
          <ac:spMkLst>
            <pc:docMk/>
            <pc:sldMk cId="1551750745" sldId="311"/>
            <ac:spMk id="24" creationId="{3082DBA9-5472-41D3-AACA-2A86EAF10BF6}"/>
          </ac:spMkLst>
        </pc:spChg>
        <pc:spChg chg="add del mod">
          <ac:chgData name="Eakerns, Zachary" userId="S::zachary.eakerns@ttu.edu::f13e326a-83f9-4bab-9706-f5d04955d1f3" providerId="AD" clId="Web-{F002EA08-B287-AAFA-D42C-148920FF4734}" dt="2018-10-30T23:01:28.273" v="99"/>
          <ac:spMkLst>
            <pc:docMk/>
            <pc:sldMk cId="1551750745" sldId="311"/>
            <ac:spMk id="25" creationId="{027BF888-DA39-46C2-B189-D10E16BFC256}"/>
          </ac:spMkLst>
        </pc:spChg>
        <pc:spChg chg="add del mod">
          <ac:chgData name="Eakerns, Zachary" userId="S::zachary.eakerns@ttu.edu::f13e326a-83f9-4bab-9706-f5d04955d1f3" providerId="AD" clId="Web-{F002EA08-B287-AAFA-D42C-148920FF4734}" dt="2018-10-30T23:01:26.961" v="98"/>
          <ac:spMkLst>
            <pc:docMk/>
            <pc:sldMk cId="1551750745" sldId="311"/>
            <ac:spMk id="26" creationId="{FF68FD2A-4764-48EB-9801-21A1A520FE8D}"/>
          </ac:spMkLst>
        </pc:spChg>
        <pc:spChg chg="add mod">
          <ac:chgData name="Eakerns, Zachary" userId="S::zachary.eakerns@ttu.edu::f13e326a-83f9-4bab-9706-f5d04955d1f3" providerId="AD" clId="Web-{F002EA08-B287-AAFA-D42C-148920FF4734}" dt="2018-10-30T23:01:49.805" v="104" actId="14100"/>
          <ac:spMkLst>
            <pc:docMk/>
            <pc:sldMk cId="1551750745" sldId="311"/>
            <ac:spMk id="27" creationId="{7CA42748-0286-4850-B98A-B6ADA4FBCFA1}"/>
          </ac:spMkLst>
        </pc:spChg>
        <pc:spChg chg="add del mod">
          <ac:chgData name="Eakerns, Zachary" userId="S::zachary.eakerns@ttu.edu::f13e326a-83f9-4bab-9706-f5d04955d1f3" providerId="AD" clId="Web-{F002EA08-B287-AAFA-D42C-148920FF4734}" dt="2018-10-30T23:01:31.867" v="101"/>
          <ac:spMkLst>
            <pc:docMk/>
            <pc:sldMk cId="1551750745" sldId="311"/>
            <ac:spMk id="28" creationId="{1FC0051B-6E2B-4F28-8059-6552747473E4}"/>
          </ac:spMkLst>
        </pc:spChg>
        <pc:spChg chg="add del mod">
          <ac:chgData name="Eakerns, Zachary" userId="S::zachary.eakerns@ttu.edu::f13e326a-83f9-4bab-9706-f5d04955d1f3" providerId="AD" clId="Web-{F002EA08-B287-AAFA-D42C-148920FF4734}" dt="2018-10-30T23:01:30.492" v="100"/>
          <ac:spMkLst>
            <pc:docMk/>
            <pc:sldMk cId="1551750745" sldId="311"/>
            <ac:spMk id="29" creationId="{E42AB14F-1ECF-4C3D-9B6E-4444DE0E074A}"/>
          </ac:spMkLst>
        </pc:spChg>
        <pc:spChg chg="add mod">
          <ac:chgData name="Eakerns, Zachary" userId="S::zachary.eakerns@ttu.edu::f13e326a-83f9-4bab-9706-f5d04955d1f3" providerId="AD" clId="Web-{F002EA08-B287-AAFA-D42C-148920FF4734}" dt="2018-10-30T23:02:00.867" v="107" actId="14100"/>
          <ac:spMkLst>
            <pc:docMk/>
            <pc:sldMk cId="1551750745" sldId="311"/>
            <ac:spMk id="30" creationId="{9F172F88-A61F-4A7F-81A9-BA36DB0B18E4}"/>
          </ac:spMkLst>
        </pc:spChg>
        <pc:spChg chg="add mod">
          <ac:chgData name="Eakerns, Zachary" userId="S::zachary.eakerns@ttu.edu::f13e326a-83f9-4bab-9706-f5d04955d1f3" providerId="AD" clId="Web-{F002EA08-B287-AAFA-D42C-148920FF4734}" dt="2018-10-30T23:03:00.320" v="124" actId="14100"/>
          <ac:spMkLst>
            <pc:docMk/>
            <pc:sldMk cId="1551750745" sldId="311"/>
            <ac:spMk id="32" creationId="{FA87D481-165D-40EA-9E58-1C04A4C18875}"/>
          </ac:spMkLst>
        </pc:spChg>
        <pc:picChg chg="add mod">
          <ac:chgData name="Eakerns, Zachary" userId="S::zachary.eakerns@ttu.edu::f13e326a-83f9-4bab-9706-f5d04955d1f3" providerId="AD" clId="Web-{F002EA08-B287-AAFA-D42C-148920FF4734}" dt="2018-10-30T23:03:59.117" v="137" actId="14100"/>
          <ac:picMkLst>
            <pc:docMk/>
            <pc:sldMk cId="1551750745" sldId="311"/>
            <ac:picMk id="3" creationId="{5868B5E7-A221-44DB-80C5-AA8FE00CF5B0}"/>
          </ac:picMkLst>
        </pc:picChg>
        <pc:picChg chg="add mod">
          <ac:chgData name="Eakerns, Zachary" userId="S::zachary.eakerns@ttu.edu::f13e326a-83f9-4bab-9706-f5d04955d1f3" providerId="AD" clId="Web-{F002EA08-B287-AAFA-D42C-148920FF4734}" dt="2018-10-30T22:58:49.961" v="66" actId="1076"/>
          <ac:picMkLst>
            <pc:docMk/>
            <pc:sldMk cId="1551750745" sldId="311"/>
            <ac:picMk id="5" creationId="{0138363F-E070-4A20-91BE-FC992EDD3C18}"/>
          </ac:picMkLst>
        </pc:picChg>
        <pc:picChg chg="add mod">
          <ac:chgData name="Eakerns, Zachary" userId="S::zachary.eakerns@ttu.edu::f13e326a-83f9-4bab-9706-f5d04955d1f3" providerId="AD" clId="Web-{F002EA08-B287-AAFA-D42C-148920FF4734}" dt="2018-10-30T22:57:59.523" v="47" actId="1076"/>
          <ac:picMkLst>
            <pc:docMk/>
            <pc:sldMk cId="1551750745" sldId="311"/>
            <ac:picMk id="7" creationId="{EC43A208-720D-4514-AB29-AC2EEE8C2F04}"/>
          </ac:picMkLst>
        </pc:picChg>
        <pc:picChg chg="add del mod">
          <ac:chgData name="Eakerns, Zachary" userId="S::zachary.eakerns@ttu.edu::f13e326a-83f9-4bab-9706-f5d04955d1f3" providerId="AD" clId="Web-{F002EA08-B287-AAFA-D42C-148920FF4734}" dt="2018-10-30T23:03:29.726" v="129"/>
          <ac:picMkLst>
            <pc:docMk/>
            <pc:sldMk cId="1551750745" sldId="311"/>
            <ac:picMk id="9" creationId="{3EA11C84-4926-47EB-9D4A-9C56CB8175BC}"/>
          </ac:picMkLst>
        </pc:picChg>
        <pc:picChg chg="add mod">
          <ac:chgData name="Eakerns, Zachary" userId="S::zachary.eakerns@ttu.edu::f13e326a-83f9-4bab-9706-f5d04955d1f3" providerId="AD" clId="Web-{F002EA08-B287-AAFA-D42C-148920FF4734}" dt="2018-10-30T22:58:29.398" v="55" actId="1076"/>
          <ac:picMkLst>
            <pc:docMk/>
            <pc:sldMk cId="1551750745" sldId="311"/>
            <ac:picMk id="11" creationId="{B0D70DAC-661C-49AB-8BBD-851E46146495}"/>
          </ac:picMkLst>
        </pc:picChg>
        <pc:picChg chg="add mod">
          <ac:chgData name="Eakerns, Zachary" userId="S::zachary.eakerns@ttu.edu::f13e326a-83f9-4bab-9706-f5d04955d1f3" providerId="AD" clId="Web-{F002EA08-B287-AAFA-D42C-148920FF4734}" dt="2018-10-30T23:04:07.664" v="139" actId="14100"/>
          <ac:picMkLst>
            <pc:docMk/>
            <pc:sldMk cId="1551750745" sldId="311"/>
            <ac:picMk id="13" creationId="{D19D38FF-6B36-4E61-A3BF-6F1B851EED2A}"/>
          </ac:picMkLst>
        </pc:picChg>
        <pc:picChg chg="add del mod">
          <ac:chgData name="Eakerns, Zachary" userId="S::zachary.eakerns@ttu.edu::f13e326a-83f9-4bab-9706-f5d04955d1f3" providerId="AD" clId="Web-{F002EA08-B287-AAFA-D42C-148920FF4734}" dt="2018-10-30T22:55:10.647" v="34"/>
          <ac:picMkLst>
            <pc:docMk/>
            <pc:sldMk cId="1551750745" sldId="311"/>
            <ac:picMk id="15" creationId="{2B17E21A-98D4-4B57-AA3C-F00DD83F0D67}"/>
          </ac:picMkLst>
        </pc:picChg>
        <pc:picChg chg="add mod">
          <ac:chgData name="Eakerns, Zachary" userId="S::zachary.eakerns@ttu.edu::f13e326a-83f9-4bab-9706-f5d04955d1f3" providerId="AD" clId="Web-{F002EA08-B287-AAFA-D42C-148920FF4734}" dt="2018-10-30T22:58:48.008" v="65" actId="1076"/>
          <ac:picMkLst>
            <pc:docMk/>
            <pc:sldMk cId="1551750745" sldId="311"/>
            <ac:picMk id="17" creationId="{EE17411A-4A0E-41DD-AEA2-E91D587D25E3}"/>
          </ac:picMkLst>
        </pc:picChg>
        <pc:picChg chg="add del mod">
          <ac:chgData name="Eakerns, Zachary" userId="S::zachary.eakerns@ttu.edu::f13e326a-83f9-4bab-9706-f5d04955d1f3" providerId="AD" clId="Web-{F002EA08-B287-AAFA-D42C-148920FF4734}" dt="2018-10-30T23:00:11.101" v="78"/>
          <ac:picMkLst>
            <pc:docMk/>
            <pc:sldMk cId="1551750745" sldId="311"/>
            <ac:picMk id="20" creationId="{C454C889-6975-4F86-B223-33E79623F0C0}"/>
          </ac:picMkLst>
        </pc:picChg>
        <pc:picChg chg="add del mod">
          <ac:chgData name="Eakerns, Zachary" userId="S::zachary.eakerns@ttu.edu::f13e326a-83f9-4bab-9706-f5d04955d1f3" providerId="AD" clId="Web-{F002EA08-B287-AAFA-D42C-148920FF4734}" dt="2018-10-30T23:00:23.289" v="80"/>
          <ac:picMkLst>
            <pc:docMk/>
            <pc:sldMk cId="1551750745" sldId="311"/>
            <ac:picMk id="22" creationId="{F07AAFB1-E1C4-4445-B74E-26175575AC3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200EA-CD33-47C3-AE39-D6474764D72C}"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3D53E-98C9-4BE7-A850-87BFFD06400C}" type="slidenum">
              <a:rPr lang="en-US" smtClean="0"/>
              <a:t>‹#›</a:t>
            </a:fld>
            <a:endParaRPr lang="en-US"/>
          </a:p>
        </p:txBody>
      </p:sp>
    </p:spTree>
    <p:extLst>
      <p:ext uri="{BB962C8B-B14F-4D97-AF65-F5344CB8AC3E}">
        <p14:creationId xmlns:p14="http://schemas.microsoft.com/office/powerpoint/2010/main" val="209872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823D53E-98C9-4BE7-A850-87BFFD06400C}" type="slidenum">
              <a:rPr lang="en-US" smtClean="0"/>
              <a:t>3</a:t>
            </a:fld>
            <a:endParaRPr lang="en-US"/>
          </a:p>
        </p:txBody>
      </p:sp>
    </p:spTree>
    <p:extLst>
      <p:ext uri="{BB962C8B-B14F-4D97-AF65-F5344CB8AC3E}">
        <p14:creationId xmlns:p14="http://schemas.microsoft.com/office/powerpoint/2010/main" val="361630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222C2F-E069-45FA-B0F4-63713D3D0228}" type="datetime1">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F889B1-5E2D-4171-93B8-A44BFE91C47A}" type="datetime1">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DCF59-3E51-4BCF-97DC-E22B57187C98}" type="datetime1">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D3D85-9923-4976-BD5B-0482B3A7A440}" type="datetime1">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934E3-5AA3-45FD-B21E-3A4656C58C34}" type="datetime1">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68CF6-68C0-4BF8-A0BD-7B742604712B}" type="datetime1">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CF711-DB1D-41AB-9407-F325E48DC416}" type="datetime1">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9D88B-3378-4D10-9E6C-231347419662}" type="datetime1">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80993-889D-4B07-B0FC-DA258DB987F7}" type="datetime1">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56F06-7CC9-4875-B1FB-7B199C3C4504}" type="datetime1">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735B15-9B4A-4BC9-B5E1-1F8657BD3D7F}" type="datetime1">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59424-9357-4308-A57A-0F296FCA16EE}" type="datetime1">
              <a:rPr lang="en-US" smtClean="0"/>
              <a:t>10/31/2018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zFmdJBd-_7U" TargetMode="External"/><Relationship Id="rId2" Type="http://schemas.openxmlformats.org/officeDocument/2006/relationships/hyperlink" Target="https://youtu.be/7rAZSsCwbY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svg"/><Relationship Id="rId22" Type="http://schemas.openxmlformats.org/officeDocument/2006/relationships/image" Target="../media/image22.png"/></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SMART Home</a:t>
            </a:r>
          </a:p>
        </p:txBody>
      </p:sp>
      <p:sp>
        <p:nvSpPr>
          <p:cNvPr id="3" name="Subtitle 2"/>
          <p:cNvSpPr>
            <a:spLocks noGrp="1"/>
          </p:cNvSpPr>
          <p:nvPr>
            <p:ph type="subTitle" idx="1"/>
          </p:nvPr>
        </p:nvSpPr>
        <p:spPr>
          <a:xfrm>
            <a:off x="1524000" y="3602038"/>
            <a:ext cx="9144000" cy="2822280"/>
          </a:xfrm>
        </p:spPr>
        <p:txBody>
          <a:bodyPr vert="horz" lIns="91440" tIns="45720" rIns="91440" bIns="45720" rtlCol="0" anchor="t">
            <a:normAutofit/>
          </a:bodyPr>
          <a:lstStyle/>
          <a:p>
            <a:r>
              <a:rPr lang="en-US">
                <a:cs typeface="Calibri"/>
              </a:rPr>
              <a:t>Group 2:</a:t>
            </a:r>
          </a:p>
          <a:p>
            <a:r>
              <a:rPr lang="en-US">
                <a:cs typeface="Calibri"/>
              </a:rPr>
              <a:t>John Satterla – Computer Engineer – Wireless Connectivity</a:t>
            </a:r>
          </a:p>
          <a:p>
            <a:r>
              <a:rPr lang="en-US">
                <a:cs typeface="Calibri"/>
              </a:rPr>
              <a:t>Zachary </a:t>
            </a:r>
            <a:r>
              <a:rPr lang="en-US" err="1">
                <a:cs typeface="Calibri"/>
              </a:rPr>
              <a:t>Eakerns</a:t>
            </a:r>
            <a:r>
              <a:rPr lang="en-US">
                <a:cs typeface="Calibri"/>
              </a:rPr>
              <a:t> – Electrical Engineer – Biomedical Station</a:t>
            </a:r>
          </a:p>
          <a:p>
            <a:r>
              <a:rPr lang="en-US">
                <a:cs typeface="Calibri"/>
              </a:rPr>
              <a:t>Zarka McClung [Team Lead] – Computer Engineer – Facial Recognition</a:t>
            </a:r>
          </a:p>
          <a:p>
            <a:r>
              <a:rPr lang="en-US">
                <a:cs typeface="Calibri"/>
              </a:rPr>
              <a:t>Christian Jensen – Electrical Engineer – Voice Recognition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Graphical User Interface – Early Development</a:t>
            </a:r>
            <a:endParaRPr lang="en-US"/>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John Satterla </a:t>
            </a:r>
            <a:fld id="{330EA680-D336-4FF7-8B7A-9848BB0A1C32}" type="slidenum">
              <a:rPr lang="en-US" smtClean="0"/>
              <a:t>10</a:t>
            </a:fld>
            <a:endParaRPr lang="en-US"/>
          </a:p>
        </p:txBody>
      </p:sp>
      <p:sp>
        <p:nvSpPr>
          <p:cNvPr id="6" name="Content Placeholder 5">
            <a:extLst>
              <a:ext uri="{FF2B5EF4-FFF2-40B4-BE49-F238E27FC236}">
                <a16:creationId xmlns:a16="http://schemas.microsoft.com/office/drawing/2014/main" id="{55CC1DFF-E19D-4BD0-B6E7-76D0B41EC217}"/>
              </a:ext>
            </a:extLst>
          </p:cNvPr>
          <p:cNvSpPr>
            <a:spLocks noGrp="1"/>
          </p:cNvSpPr>
          <p:nvPr>
            <p:ph idx="1"/>
          </p:nvPr>
        </p:nvSpPr>
        <p:spPr>
          <a:xfrm>
            <a:off x="838200" y="1385358"/>
            <a:ext cx="10515600" cy="451908"/>
          </a:xfrm>
        </p:spPr>
        <p:txBody>
          <a:bodyPr/>
          <a:lstStyle/>
          <a:p>
            <a:r>
              <a:rPr lang="en-US" sz="1800"/>
              <a:t>Using python 3, with </a:t>
            </a:r>
            <a:r>
              <a:rPr lang="en-US" sz="1800" err="1"/>
              <a:t>tkinter</a:t>
            </a:r>
            <a:r>
              <a:rPr lang="en-US" sz="1800"/>
              <a:t> as GUI, and </a:t>
            </a:r>
            <a:r>
              <a:rPr lang="en-US" sz="1800" err="1"/>
              <a:t>pyserial</a:t>
            </a:r>
            <a:r>
              <a:rPr lang="en-US" sz="1800"/>
              <a:t> for communication to USB dongle with </a:t>
            </a:r>
            <a:r>
              <a:rPr lang="en-US" sz="1800" err="1"/>
              <a:t>Xbee</a:t>
            </a:r>
            <a:r>
              <a:rPr lang="en-US" sz="1800"/>
              <a:t> module</a:t>
            </a:r>
          </a:p>
          <a:p>
            <a:pPr marL="0" indent="0">
              <a:buNone/>
            </a:pPr>
            <a:endParaRPr lang="en-US"/>
          </a:p>
        </p:txBody>
      </p:sp>
      <p:pic>
        <p:nvPicPr>
          <p:cNvPr id="8" name="Picture 7">
            <a:extLst>
              <a:ext uri="{FF2B5EF4-FFF2-40B4-BE49-F238E27FC236}">
                <a16:creationId xmlns:a16="http://schemas.microsoft.com/office/drawing/2014/main" id="{9EB80D81-9D6A-4F72-B2F9-16714C4E2495}"/>
              </a:ext>
            </a:extLst>
          </p:cNvPr>
          <p:cNvPicPr>
            <a:picLocks noChangeAspect="1"/>
          </p:cNvPicPr>
          <p:nvPr/>
        </p:nvPicPr>
        <p:blipFill>
          <a:blip r:embed="rId2"/>
          <a:stretch>
            <a:fillRect/>
          </a:stretch>
        </p:blipFill>
        <p:spPr>
          <a:xfrm>
            <a:off x="135467" y="2071135"/>
            <a:ext cx="7433904" cy="3792808"/>
          </a:xfrm>
          <a:prstGeom prst="rect">
            <a:avLst/>
          </a:prstGeom>
        </p:spPr>
      </p:pic>
      <p:pic>
        <p:nvPicPr>
          <p:cNvPr id="9" name="Picture 8">
            <a:extLst>
              <a:ext uri="{FF2B5EF4-FFF2-40B4-BE49-F238E27FC236}">
                <a16:creationId xmlns:a16="http://schemas.microsoft.com/office/drawing/2014/main" id="{2C4DAD45-7FE0-45FC-B415-C25B4E99C1AF}"/>
              </a:ext>
            </a:extLst>
          </p:cNvPr>
          <p:cNvPicPr>
            <a:picLocks noChangeAspect="1"/>
          </p:cNvPicPr>
          <p:nvPr/>
        </p:nvPicPr>
        <p:blipFill>
          <a:blip r:embed="rId3"/>
          <a:stretch>
            <a:fillRect/>
          </a:stretch>
        </p:blipFill>
        <p:spPr>
          <a:xfrm>
            <a:off x="5012267" y="2509556"/>
            <a:ext cx="6859058" cy="2554570"/>
          </a:xfrm>
          <a:prstGeom prst="rect">
            <a:avLst/>
          </a:prstGeom>
        </p:spPr>
      </p:pic>
      <p:sp>
        <p:nvSpPr>
          <p:cNvPr id="10" name="Rectangle 9">
            <a:extLst>
              <a:ext uri="{FF2B5EF4-FFF2-40B4-BE49-F238E27FC236}">
                <a16:creationId xmlns:a16="http://schemas.microsoft.com/office/drawing/2014/main" id="{0452CC40-57B3-4174-9A31-5E115CB8E2D6}"/>
              </a:ext>
            </a:extLst>
          </p:cNvPr>
          <p:cNvSpPr/>
          <p:nvPr/>
        </p:nvSpPr>
        <p:spPr>
          <a:xfrm>
            <a:off x="643466" y="2781298"/>
            <a:ext cx="2023533" cy="152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8B37C9-56B2-4EE6-B49E-A82023A665AC}"/>
              </a:ext>
            </a:extLst>
          </p:cNvPr>
          <p:cNvSpPr/>
          <p:nvPr/>
        </p:nvSpPr>
        <p:spPr>
          <a:xfrm>
            <a:off x="5376331" y="2503733"/>
            <a:ext cx="6392335" cy="56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05BB26-4F54-4ADF-B532-2F8EFFB23175}"/>
              </a:ext>
            </a:extLst>
          </p:cNvPr>
          <p:cNvSpPr/>
          <p:nvPr/>
        </p:nvSpPr>
        <p:spPr>
          <a:xfrm>
            <a:off x="5376331" y="3298801"/>
            <a:ext cx="2193040" cy="307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DC7FC8-D9D5-4F8B-81CD-355B0C422B50}"/>
              </a:ext>
            </a:extLst>
          </p:cNvPr>
          <p:cNvSpPr/>
          <p:nvPr/>
        </p:nvSpPr>
        <p:spPr>
          <a:xfrm>
            <a:off x="5376331" y="3698709"/>
            <a:ext cx="2193040" cy="543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7BDE3-99BC-4D43-937C-FE262B92E6E9}"/>
              </a:ext>
            </a:extLst>
          </p:cNvPr>
          <p:cNvSpPr/>
          <p:nvPr/>
        </p:nvSpPr>
        <p:spPr>
          <a:xfrm>
            <a:off x="5376331" y="4475669"/>
            <a:ext cx="2193040" cy="4760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53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Graphical User Interface – Early Development Results</a:t>
            </a:r>
            <a:endParaRPr lang="en-US"/>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John Satterla </a:t>
            </a:r>
            <a:fld id="{330EA680-D336-4FF7-8B7A-9848BB0A1C32}" type="slidenum">
              <a:rPr lang="en-US" smtClean="0"/>
              <a:t>11</a:t>
            </a:fld>
            <a:endParaRPr lang="en-US"/>
          </a:p>
        </p:txBody>
      </p:sp>
      <p:sp>
        <p:nvSpPr>
          <p:cNvPr id="6" name="Content Placeholder 5">
            <a:extLst>
              <a:ext uri="{FF2B5EF4-FFF2-40B4-BE49-F238E27FC236}">
                <a16:creationId xmlns:a16="http://schemas.microsoft.com/office/drawing/2014/main" id="{55CC1DFF-E19D-4BD0-B6E7-76D0B41EC217}"/>
              </a:ext>
            </a:extLst>
          </p:cNvPr>
          <p:cNvSpPr>
            <a:spLocks noGrp="1"/>
          </p:cNvSpPr>
          <p:nvPr>
            <p:ph idx="1"/>
          </p:nvPr>
        </p:nvSpPr>
        <p:spPr>
          <a:xfrm>
            <a:off x="838200" y="1808692"/>
            <a:ext cx="10515600" cy="1620308"/>
          </a:xfrm>
        </p:spPr>
        <p:txBody>
          <a:bodyPr>
            <a:normAutofit fontScale="92500" lnSpcReduction="20000"/>
          </a:bodyPr>
          <a:lstStyle/>
          <a:p>
            <a:r>
              <a:rPr lang="en-US" sz="1800"/>
              <a:t>Using python 3, with </a:t>
            </a:r>
            <a:r>
              <a:rPr lang="en-US" sz="1800" err="1"/>
              <a:t>tkinter</a:t>
            </a:r>
            <a:r>
              <a:rPr lang="en-US" sz="1800"/>
              <a:t> as GUI, and </a:t>
            </a:r>
            <a:r>
              <a:rPr lang="en-US" sz="1800" err="1"/>
              <a:t>pyserial</a:t>
            </a:r>
            <a:r>
              <a:rPr lang="en-US" sz="1800"/>
              <a:t> for communication to USB dongle with </a:t>
            </a:r>
            <a:r>
              <a:rPr lang="en-US" sz="1800" err="1"/>
              <a:t>XBee</a:t>
            </a:r>
            <a:r>
              <a:rPr lang="en-US" sz="1800"/>
              <a:t> module</a:t>
            </a:r>
          </a:p>
          <a:p>
            <a:r>
              <a:rPr lang="en-US" sz="1800"/>
              <a:t>Simple for now, takes sliders and can send commands across Zigbee network</a:t>
            </a:r>
          </a:p>
          <a:p>
            <a:r>
              <a:rPr lang="en-US" sz="1800"/>
              <a:t>Can also update the button or device’s status with commands from network</a:t>
            </a:r>
          </a:p>
          <a:p>
            <a:r>
              <a:rPr lang="en-US" sz="1800"/>
              <a:t>Lots of lines for 2 buttons (&gt;100), but serial integration and ability to monitor network is much easier in python</a:t>
            </a:r>
          </a:p>
          <a:p>
            <a:r>
              <a:rPr lang="en-US" sz="1800"/>
              <a:t>Python will be easier to deal with medical data</a:t>
            </a:r>
          </a:p>
          <a:p>
            <a:pPr marL="0" indent="0">
              <a:buNone/>
            </a:pPr>
            <a:endParaRPr lang="en-US"/>
          </a:p>
        </p:txBody>
      </p:sp>
      <p:pic>
        <p:nvPicPr>
          <p:cNvPr id="3" name="Picture 2">
            <a:extLst>
              <a:ext uri="{FF2B5EF4-FFF2-40B4-BE49-F238E27FC236}">
                <a16:creationId xmlns:a16="http://schemas.microsoft.com/office/drawing/2014/main" id="{0177D79A-C466-4DBC-8550-AF2FAB318CCB}"/>
              </a:ext>
            </a:extLst>
          </p:cNvPr>
          <p:cNvPicPr>
            <a:picLocks noChangeAspect="1"/>
          </p:cNvPicPr>
          <p:nvPr/>
        </p:nvPicPr>
        <p:blipFill>
          <a:blip r:embed="rId2"/>
          <a:stretch>
            <a:fillRect/>
          </a:stretch>
        </p:blipFill>
        <p:spPr>
          <a:xfrm>
            <a:off x="838200" y="4001560"/>
            <a:ext cx="3257550" cy="1019175"/>
          </a:xfrm>
          <a:prstGeom prst="rect">
            <a:avLst/>
          </a:prstGeom>
        </p:spPr>
      </p:pic>
      <p:pic>
        <p:nvPicPr>
          <p:cNvPr id="5" name="Picture 4">
            <a:extLst>
              <a:ext uri="{FF2B5EF4-FFF2-40B4-BE49-F238E27FC236}">
                <a16:creationId xmlns:a16="http://schemas.microsoft.com/office/drawing/2014/main" id="{88504D4A-34AE-445F-AB51-BD43F9D2BB97}"/>
              </a:ext>
            </a:extLst>
          </p:cNvPr>
          <p:cNvPicPr>
            <a:picLocks noChangeAspect="1"/>
          </p:cNvPicPr>
          <p:nvPr/>
        </p:nvPicPr>
        <p:blipFill>
          <a:blip r:embed="rId3"/>
          <a:stretch>
            <a:fillRect/>
          </a:stretch>
        </p:blipFill>
        <p:spPr>
          <a:xfrm>
            <a:off x="5953124" y="3934885"/>
            <a:ext cx="3028950" cy="1085850"/>
          </a:xfrm>
          <a:prstGeom prst="rect">
            <a:avLst/>
          </a:prstGeom>
        </p:spPr>
      </p:pic>
    </p:spTree>
    <p:extLst>
      <p:ext uri="{BB962C8B-B14F-4D97-AF65-F5344CB8AC3E}">
        <p14:creationId xmlns:p14="http://schemas.microsoft.com/office/powerpoint/2010/main" val="302540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dirty="0">
                <a:cs typeface="Calibri Light"/>
              </a:rPr>
              <a:t>Graphical User Interface – Video Demo</a:t>
            </a:r>
            <a:endParaRPr lang="en-US" dirty="0"/>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John Satterla </a:t>
            </a:r>
            <a:fld id="{330EA680-D336-4FF7-8B7A-9848BB0A1C32}" type="slidenum">
              <a:rPr lang="en-US" smtClean="0"/>
              <a:t>12</a:t>
            </a:fld>
            <a:endParaRPr lang="en-US"/>
          </a:p>
        </p:txBody>
      </p:sp>
      <p:sp>
        <p:nvSpPr>
          <p:cNvPr id="6" name="Content Placeholder 5">
            <a:extLst>
              <a:ext uri="{FF2B5EF4-FFF2-40B4-BE49-F238E27FC236}">
                <a16:creationId xmlns:a16="http://schemas.microsoft.com/office/drawing/2014/main" id="{55CC1DFF-E19D-4BD0-B6E7-76D0B41EC217}"/>
              </a:ext>
            </a:extLst>
          </p:cNvPr>
          <p:cNvSpPr>
            <a:spLocks noGrp="1"/>
          </p:cNvSpPr>
          <p:nvPr>
            <p:ph idx="1"/>
          </p:nvPr>
        </p:nvSpPr>
        <p:spPr>
          <a:xfrm>
            <a:off x="838200" y="1808692"/>
            <a:ext cx="10515600" cy="1620308"/>
          </a:xfrm>
        </p:spPr>
        <p:txBody>
          <a:bodyPr>
            <a:normAutofit fontScale="92500" lnSpcReduction="10000"/>
          </a:bodyPr>
          <a:lstStyle/>
          <a:p>
            <a:r>
              <a:rPr lang="en-US" sz="1800" dirty="0"/>
              <a:t>Using python 3, with </a:t>
            </a:r>
            <a:r>
              <a:rPr lang="en-US" sz="1800" dirty="0" err="1"/>
              <a:t>tkinter</a:t>
            </a:r>
            <a:r>
              <a:rPr lang="en-US" sz="1800" dirty="0"/>
              <a:t> as GUI, and </a:t>
            </a:r>
            <a:r>
              <a:rPr lang="en-US" sz="1800" dirty="0" err="1"/>
              <a:t>pyserial</a:t>
            </a:r>
            <a:r>
              <a:rPr lang="en-US" sz="1800" dirty="0"/>
              <a:t> for communication to USB dongle with </a:t>
            </a:r>
            <a:r>
              <a:rPr lang="en-US" sz="1800" dirty="0" err="1"/>
              <a:t>Xbee</a:t>
            </a:r>
            <a:r>
              <a:rPr lang="en-US" sz="1800" dirty="0"/>
              <a:t> module</a:t>
            </a:r>
          </a:p>
          <a:p>
            <a:r>
              <a:rPr lang="en-US" sz="1800" dirty="0"/>
              <a:t>Simple for now, takes sliders and can send commands across Zigbee network</a:t>
            </a:r>
          </a:p>
          <a:p>
            <a:r>
              <a:rPr lang="en-US" sz="1800" dirty="0"/>
              <a:t>Can also update the button or device’s status with commands from network</a:t>
            </a:r>
          </a:p>
          <a:p>
            <a:r>
              <a:rPr lang="en-US" sz="1800" dirty="0"/>
              <a:t>Video: GUI on laptop computer, MSP430 Launchpad receiving power from USB hub with </a:t>
            </a:r>
            <a:r>
              <a:rPr lang="en-US" sz="1800" dirty="0" err="1"/>
              <a:t>XBee</a:t>
            </a:r>
            <a:r>
              <a:rPr lang="en-US" sz="1800" dirty="0"/>
              <a:t> </a:t>
            </a:r>
            <a:r>
              <a:rPr lang="en-US" sz="1800" dirty="0" err="1"/>
              <a:t>conncected</a:t>
            </a:r>
            <a:r>
              <a:rPr lang="en-US" sz="1800" dirty="0"/>
              <a:t> to Zigbee network for communication</a:t>
            </a:r>
          </a:p>
          <a:p>
            <a:pPr marL="0" indent="0">
              <a:buNone/>
            </a:pPr>
            <a:endParaRPr lang="en-US" dirty="0"/>
          </a:p>
        </p:txBody>
      </p:sp>
      <p:sp>
        <p:nvSpPr>
          <p:cNvPr id="7" name="TextBox 6">
            <a:extLst>
              <a:ext uri="{FF2B5EF4-FFF2-40B4-BE49-F238E27FC236}">
                <a16:creationId xmlns:a16="http://schemas.microsoft.com/office/drawing/2014/main" id="{C5AC0F4F-EDA1-4246-A86A-8A238A23D2B8}"/>
              </a:ext>
            </a:extLst>
          </p:cNvPr>
          <p:cNvSpPr txBox="1"/>
          <p:nvPr/>
        </p:nvSpPr>
        <p:spPr>
          <a:xfrm>
            <a:off x="1046770" y="3594127"/>
            <a:ext cx="4521200" cy="646331"/>
          </a:xfrm>
          <a:prstGeom prst="rect">
            <a:avLst/>
          </a:prstGeom>
          <a:noFill/>
        </p:spPr>
        <p:txBody>
          <a:bodyPr wrap="square" rtlCol="0">
            <a:spAutoFit/>
          </a:bodyPr>
          <a:lstStyle/>
          <a:p>
            <a:r>
              <a:rPr lang="en-US" dirty="0">
                <a:hlinkClick r:id="rId2"/>
              </a:rPr>
              <a:t>Sending information to GUI</a:t>
            </a:r>
            <a:endParaRPr lang="en-US" dirty="0"/>
          </a:p>
          <a:p>
            <a:r>
              <a:rPr lang="en-US" dirty="0">
                <a:hlinkClick r:id="rId3"/>
              </a:rPr>
              <a:t>Sending commands from GUI</a:t>
            </a:r>
            <a:endParaRPr lang="en-US" dirty="0"/>
          </a:p>
        </p:txBody>
      </p:sp>
    </p:spTree>
    <p:extLst>
      <p:ext uri="{BB962C8B-B14F-4D97-AF65-F5344CB8AC3E}">
        <p14:creationId xmlns:p14="http://schemas.microsoft.com/office/powerpoint/2010/main" val="403094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Changing Software</a:t>
            </a:r>
            <a:endParaRPr lang="en-US"/>
          </a:p>
        </p:txBody>
      </p:sp>
      <p:sp>
        <p:nvSpPr>
          <p:cNvPr id="3" name="Content Placeholder 2">
            <a:extLst>
              <a:ext uri="{FF2B5EF4-FFF2-40B4-BE49-F238E27FC236}">
                <a16:creationId xmlns:a16="http://schemas.microsoft.com/office/drawing/2014/main" id="{75C5C17C-F54B-473E-8CAA-905C3D5FAB36}"/>
              </a:ext>
            </a:extLst>
          </p:cNvPr>
          <p:cNvSpPr>
            <a:spLocks noGrp="1"/>
          </p:cNvSpPr>
          <p:nvPr>
            <p:ph idx="1"/>
          </p:nvPr>
        </p:nvSpPr>
        <p:spPr/>
        <p:txBody>
          <a:bodyPr vert="horz" lIns="91440" tIns="45720" rIns="91440" bIns="45720" rtlCol="0" anchor="t">
            <a:normAutofit/>
          </a:bodyPr>
          <a:lstStyle/>
          <a:p>
            <a:r>
              <a:rPr lang="en-US">
                <a:cs typeface="Calibri"/>
              </a:rPr>
              <a:t>Using Code Composer Studio in conjunction with launchpad is far too slow to accurately graph data every 2 </a:t>
            </a:r>
            <a:r>
              <a:rPr lang="en-US" err="1">
                <a:cs typeface="Calibri"/>
              </a:rPr>
              <a:t>ms</a:t>
            </a:r>
            <a:r>
              <a:rPr lang="en-US">
                <a:cs typeface="Calibri"/>
              </a:rPr>
              <a:t> for EKG readings</a:t>
            </a:r>
          </a:p>
          <a:p>
            <a:endParaRPr lang="en-US">
              <a:cs typeface="Calibri"/>
            </a:endParaRPr>
          </a:p>
          <a:p>
            <a:r>
              <a:rPr lang="en-US">
                <a:cs typeface="Calibri"/>
              </a:rPr>
              <a:t>To fix this, research into using Python along with UART communication via </a:t>
            </a:r>
            <a:r>
              <a:rPr lang="en-US" err="1">
                <a:cs typeface="Calibri"/>
              </a:rPr>
              <a:t>BlueSMiRF</a:t>
            </a:r>
            <a:r>
              <a:rPr lang="en-US">
                <a:cs typeface="Calibri"/>
              </a:rPr>
              <a:t> is underway</a:t>
            </a:r>
          </a:p>
          <a:p>
            <a:endParaRPr lang="en-US">
              <a:cs typeface="Calibri"/>
            </a:endParaRPr>
          </a:p>
          <a:p>
            <a:r>
              <a:rPr lang="en-US">
                <a:cs typeface="Calibri"/>
              </a:rPr>
              <a:t>Microcontroller will still be coded in Code Composer Studio, however receiving data and graphing it will be done through Python</a:t>
            </a:r>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13</a:t>
            </a:fld>
            <a:endParaRPr lang="en-US"/>
          </a:p>
        </p:txBody>
      </p:sp>
    </p:spTree>
    <p:extLst>
      <p:ext uri="{BB962C8B-B14F-4D97-AF65-F5344CB8AC3E}">
        <p14:creationId xmlns:p14="http://schemas.microsoft.com/office/powerpoint/2010/main" val="8876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453E-A51F-4491-8CE4-47C20C8743DE}"/>
              </a:ext>
            </a:extLst>
          </p:cNvPr>
          <p:cNvSpPr>
            <a:spLocks noGrp="1"/>
          </p:cNvSpPr>
          <p:nvPr>
            <p:ph type="title"/>
          </p:nvPr>
        </p:nvSpPr>
        <p:spPr/>
        <p:txBody>
          <a:bodyPr/>
          <a:lstStyle/>
          <a:p>
            <a:r>
              <a:rPr lang="en-US">
                <a:cs typeface="Calibri Light"/>
              </a:rPr>
              <a:t>Python</a:t>
            </a:r>
            <a:endParaRPr lang="en-US"/>
          </a:p>
        </p:txBody>
      </p:sp>
      <p:sp>
        <p:nvSpPr>
          <p:cNvPr id="3" name="Content Placeholder 2">
            <a:extLst>
              <a:ext uri="{FF2B5EF4-FFF2-40B4-BE49-F238E27FC236}">
                <a16:creationId xmlns:a16="http://schemas.microsoft.com/office/drawing/2014/main" id="{F77CBE09-0FFD-4C88-92AB-47B7F2BBF34F}"/>
              </a:ext>
            </a:extLst>
          </p:cNvPr>
          <p:cNvSpPr>
            <a:spLocks noGrp="1"/>
          </p:cNvSpPr>
          <p:nvPr>
            <p:ph idx="1"/>
          </p:nvPr>
        </p:nvSpPr>
        <p:spPr/>
        <p:txBody>
          <a:bodyPr vert="horz" lIns="91440" tIns="45720" rIns="91440" bIns="45720" rtlCol="0" anchor="t">
            <a:normAutofit/>
          </a:bodyPr>
          <a:lstStyle/>
          <a:p>
            <a:r>
              <a:rPr lang="en-US" dirty="0">
                <a:cs typeface="Calibri"/>
              </a:rPr>
              <a:t>Data can be graphed quickly in Python by using the matplotlib library </a:t>
            </a:r>
          </a:p>
          <a:p>
            <a:endParaRPr lang="en-US" dirty="0">
              <a:cs typeface="Calibri"/>
            </a:endParaRPr>
          </a:p>
          <a:p>
            <a:r>
              <a:rPr lang="en-US" dirty="0">
                <a:cs typeface="Calibri"/>
              </a:rPr>
              <a:t>Python will store the data received by the </a:t>
            </a:r>
            <a:r>
              <a:rPr lang="en-US" dirty="0" err="1">
                <a:cs typeface="Calibri"/>
              </a:rPr>
              <a:t>BlueSMiRF</a:t>
            </a:r>
            <a:r>
              <a:rPr lang="en-US" dirty="0">
                <a:cs typeface="Calibri"/>
              </a:rPr>
              <a:t> [2] into a vector and then graph the value</a:t>
            </a:r>
          </a:p>
          <a:p>
            <a:endParaRPr lang="en-US" dirty="0">
              <a:cs typeface="Calibri"/>
            </a:endParaRPr>
          </a:p>
          <a:p>
            <a:r>
              <a:rPr lang="en-US" dirty="0">
                <a:cs typeface="Calibri"/>
              </a:rPr>
              <a:t>Things to be mindful of include making sure baud rate of both the communication method and the microcontroller are matching, and that vector can delete past values in case the machine is left on for a long amount of time</a:t>
            </a:r>
          </a:p>
        </p:txBody>
      </p:sp>
      <p:sp>
        <p:nvSpPr>
          <p:cNvPr id="4" name="Slide Number Placeholder 3">
            <a:extLst>
              <a:ext uri="{FF2B5EF4-FFF2-40B4-BE49-F238E27FC236}">
                <a16:creationId xmlns:a16="http://schemas.microsoft.com/office/drawing/2014/main" id="{6B64E4A6-825E-41CA-BC52-34138346C9D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14</a:t>
            </a:fld>
            <a:endParaRPr lang="en-US"/>
          </a:p>
        </p:txBody>
      </p:sp>
    </p:spTree>
    <p:extLst>
      <p:ext uri="{BB962C8B-B14F-4D97-AF65-F5344CB8AC3E}">
        <p14:creationId xmlns:p14="http://schemas.microsoft.com/office/powerpoint/2010/main" val="97936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0CC6-A28B-4888-A567-6C686CA759F9}"/>
              </a:ext>
            </a:extLst>
          </p:cNvPr>
          <p:cNvSpPr>
            <a:spLocks noGrp="1"/>
          </p:cNvSpPr>
          <p:nvPr>
            <p:ph type="title"/>
          </p:nvPr>
        </p:nvSpPr>
        <p:spPr/>
        <p:txBody>
          <a:bodyPr/>
          <a:lstStyle/>
          <a:p>
            <a:r>
              <a:rPr lang="en-US">
                <a:cs typeface="Calibri Light"/>
              </a:rPr>
              <a:t>Matplotlib</a:t>
            </a:r>
            <a:endParaRPr lang="en-US"/>
          </a:p>
        </p:txBody>
      </p:sp>
      <p:pic>
        <p:nvPicPr>
          <p:cNvPr id="6" name="Picture 6" descr="A screenshot of a social media post&#10;&#10;Description generated with very high confidence">
            <a:extLst>
              <a:ext uri="{FF2B5EF4-FFF2-40B4-BE49-F238E27FC236}">
                <a16:creationId xmlns:a16="http://schemas.microsoft.com/office/drawing/2014/main" id="{9D1FEE41-1DDA-4590-8589-1D2E105DCD4B}"/>
              </a:ext>
            </a:extLst>
          </p:cNvPr>
          <p:cNvPicPr>
            <a:picLocks noGrp="1" noChangeAspect="1"/>
          </p:cNvPicPr>
          <p:nvPr>
            <p:ph idx="1"/>
          </p:nvPr>
        </p:nvPicPr>
        <p:blipFill>
          <a:blip r:embed="rId2"/>
          <a:stretch>
            <a:fillRect/>
          </a:stretch>
        </p:blipFill>
        <p:spPr>
          <a:xfrm>
            <a:off x="807008" y="1490776"/>
            <a:ext cx="4381500" cy="3714750"/>
          </a:xfrm>
          <a:prstGeom prst="rect">
            <a:avLst/>
          </a:prstGeom>
        </p:spPr>
      </p:pic>
      <p:sp>
        <p:nvSpPr>
          <p:cNvPr id="5" name="Slide Number Placeholder 4">
            <a:extLst>
              <a:ext uri="{FF2B5EF4-FFF2-40B4-BE49-F238E27FC236}">
                <a16:creationId xmlns:a16="http://schemas.microsoft.com/office/drawing/2014/main" id="{F8788383-AEAD-43CB-A3D8-18D43D4C4F2E}"/>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15</a:t>
            </a:fld>
            <a:endParaRPr lang="en-US"/>
          </a:p>
        </p:txBody>
      </p:sp>
      <p:pic>
        <p:nvPicPr>
          <p:cNvPr id="9" name="Picture 9" descr="A close up of a logo&#10;&#10;Description generated with very high confidence">
            <a:extLst>
              <a:ext uri="{FF2B5EF4-FFF2-40B4-BE49-F238E27FC236}">
                <a16:creationId xmlns:a16="http://schemas.microsoft.com/office/drawing/2014/main" id="{EA1BBB5D-3B76-44FE-A5E0-9724CAABA7B1}"/>
              </a:ext>
            </a:extLst>
          </p:cNvPr>
          <p:cNvPicPr>
            <a:picLocks noChangeAspect="1"/>
          </p:cNvPicPr>
          <p:nvPr/>
        </p:nvPicPr>
        <p:blipFill>
          <a:blip r:embed="rId3"/>
          <a:stretch>
            <a:fillRect/>
          </a:stretch>
        </p:blipFill>
        <p:spPr>
          <a:xfrm>
            <a:off x="6851301" y="1414920"/>
            <a:ext cx="5004078" cy="3676466"/>
          </a:xfrm>
          <a:prstGeom prst="rect">
            <a:avLst/>
          </a:prstGeom>
        </p:spPr>
      </p:pic>
      <p:pic>
        <p:nvPicPr>
          <p:cNvPr id="11" name="Picture 11">
            <a:extLst>
              <a:ext uri="{FF2B5EF4-FFF2-40B4-BE49-F238E27FC236}">
                <a16:creationId xmlns:a16="http://schemas.microsoft.com/office/drawing/2014/main" id="{59A11F8E-07E6-431C-AB8B-1DF26AED2A40}"/>
              </a:ext>
            </a:extLst>
          </p:cNvPr>
          <p:cNvPicPr>
            <a:picLocks noChangeAspect="1"/>
          </p:cNvPicPr>
          <p:nvPr/>
        </p:nvPicPr>
        <p:blipFill>
          <a:blip r:embed="rId4"/>
          <a:stretch>
            <a:fillRect/>
          </a:stretch>
        </p:blipFill>
        <p:spPr>
          <a:xfrm>
            <a:off x="5926016" y="1491866"/>
            <a:ext cx="457200" cy="3865893"/>
          </a:xfrm>
          <a:prstGeom prst="rect">
            <a:avLst/>
          </a:prstGeom>
        </p:spPr>
      </p:pic>
      <p:sp>
        <p:nvSpPr>
          <p:cNvPr id="13" name="Rectangle 12">
            <a:extLst>
              <a:ext uri="{FF2B5EF4-FFF2-40B4-BE49-F238E27FC236}">
                <a16:creationId xmlns:a16="http://schemas.microsoft.com/office/drawing/2014/main" id="{4D5F658A-FACC-4E99-88FB-58248297AF3D}"/>
              </a:ext>
            </a:extLst>
          </p:cNvPr>
          <p:cNvSpPr/>
          <p:nvPr/>
        </p:nvSpPr>
        <p:spPr>
          <a:xfrm>
            <a:off x="1309635" y="1443612"/>
            <a:ext cx="2848707" cy="445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BA61FD-E44D-42E0-B449-596E45E33DE2}"/>
              </a:ext>
            </a:extLst>
          </p:cNvPr>
          <p:cNvSpPr/>
          <p:nvPr/>
        </p:nvSpPr>
        <p:spPr>
          <a:xfrm>
            <a:off x="1318008" y="4834929"/>
            <a:ext cx="3761431" cy="211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15BB99-638C-4E07-A55B-D7B2C2D52B91}"/>
              </a:ext>
            </a:extLst>
          </p:cNvPr>
          <p:cNvSpPr/>
          <p:nvPr/>
        </p:nvSpPr>
        <p:spPr>
          <a:xfrm>
            <a:off x="1611084" y="2900622"/>
            <a:ext cx="2756598" cy="169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43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B8549-535E-4DDC-959C-E1F59A8CCEDB}"/>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5868B5E7-A221-44DB-80C5-AA8FE00CF5B0}"/>
              </a:ext>
            </a:extLst>
          </p:cNvPr>
          <p:cNvPicPr>
            <a:picLocks noChangeAspect="1"/>
          </p:cNvPicPr>
          <p:nvPr/>
        </p:nvPicPr>
        <p:blipFill>
          <a:blip r:embed="rId2"/>
          <a:stretch>
            <a:fillRect/>
          </a:stretch>
        </p:blipFill>
        <p:spPr>
          <a:xfrm>
            <a:off x="4933741" y="5333875"/>
            <a:ext cx="2893925" cy="1306536"/>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0138363F-E070-4A20-91BE-FC992EDD3C18}"/>
              </a:ext>
            </a:extLst>
          </p:cNvPr>
          <p:cNvPicPr>
            <a:picLocks noChangeAspect="1"/>
          </p:cNvPicPr>
          <p:nvPr/>
        </p:nvPicPr>
        <p:blipFill>
          <a:blip r:embed="rId3"/>
          <a:stretch>
            <a:fillRect/>
          </a:stretch>
        </p:blipFill>
        <p:spPr>
          <a:xfrm>
            <a:off x="1678389" y="885929"/>
            <a:ext cx="2923442" cy="4675832"/>
          </a:xfrm>
          <a:prstGeom prst="rect">
            <a:avLst/>
          </a:prstGeom>
        </p:spPr>
      </p:pic>
      <p:pic>
        <p:nvPicPr>
          <p:cNvPr id="7" name="Picture 7">
            <a:extLst>
              <a:ext uri="{FF2B5EF4-FFF2-40B4-BE49-F238E27FC236}">
                <a16:creationId xmlns:a16="http://schemas.microsoft.com/office/drawing/2014/main" id="{EC43A208-720D-4514-AB29-AC2EEE8C2F04}"/>
              </a:ext>
            </a:extLst>
          </p:cNvPr>
          <p:cNvPicPr>
            <a:picLocks noChangeAspect="1"/>
          </p:cNvPicPr>
          <p:nvPr/>
        </p:nvPicPr>
        <p:blipFill>
          <a:blip r:embed="rId4"/>
          <a:stretch>
            <a:fillRect/>
          </a:stretch>
        </p:blipFill>
        <p:spPr>
          <a:xfrm>
            <a:off x="1642906" y="527368"/>
            <a:ext cx="8495881" cy="184560"/>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B0D70DAC-661C-49AB-8BBD-851E46146495}"/>
              </a:ext>
            </a:extLst>
          </p:cNvPr>
          <p:cNvPicPr>
            <a:picLocks noChangeAspect="1"/>
          </p:cNvPicPr>
          <p:nvPr/>
        </p:nvPicPr>
        <p:blipFill>
          <a:blip r:embed="rId5"/>
          <a:stretch>
            <a:fillRect/>
          </a:stretch>
        </p:blipFill>
        <p:spPr>
          <a:xfrm>
            <a:off x="156187" y="132304"/>
            <a:ext cx="993913" cy="6384052"/>
          </a:xfrm>
          <a:prstGeom prst="rect">
            <a:avLst/>
          </a:prstGeom>
        </p:spPr>
      </p:pic>
      <p:pic>
        <p:nvPicPr>
          <p:cNvPr id="13" name="Picture 13" descr="A screenshot of a cell phone&#10;&#10;Description generated with high confidence">
            <a:extLst>
              <a:ext uri="{FF2B5EF4-FFF2-40B4-BE49-F238E27FC236}">
                <a16:creationId xmlns:a16="http://schemas.microsoft.com/office/drawing/2014/main" id="{D19D38FF-6B36-4E61-A3BF-6F1B851EED2A}"/>
              </a:ext>
            </a:extLst>
          </p:cNvPr>
          <p:cNvPicPr>
            <a:picLocks noChangeAspect="1"/>
          </p:cNvPicPr>
          <p:nvPr/>
        </p:nvPicPr>
        <p:blipFill>
          <a:blip r:embed="rId6"/>
          <a:stretch>
            <a:fillRect/>
          </a:stretch>
        </p:blipFill>
        <p:spPr>
          <a:xfrm>
            <a:off x="1584290" y="5635068"/>
            <a:ext cx="3346100" cy="879991"/>
          </a:xfrm>
          <a:prstGeom prst="rect">
            <a:avLst/>
          </a:prstGeom>
        </p:spPr>
      </p:pic>
      <p:pic>
        <p:nvPicPr>
          <p:cNvPr id="17" name="Picture 17" descr="A screenshot of text&#10;&#10;Description generated with very high confidence">
            <a:extLst>
              <a:ext uri="{FF2B5EF4-FFF2-40B4-BE49-F238E27FC236}">
                <a16:creationId xmlns:a16="http://schemas.microsoft.com/office/drawing/2014/main" id="{EE17411A-4A0E-41DD-AEA2-E91D587D25E3}"/>
              </a:ext>
            </a:extLst>
          </p:cNvPr>
          <p:cNvPicPr>
            <a:picLocks noChangeAspect="1"/>
          </p:cNvPicPr>
          <p:nvPr/>
        </p:nvPicPr>
        <p:blipFill>
          <a:blip r:embed="rId7"/>
          <a:stretch>
            <a:fillRect/>
          </a:stretch>
        </p:blipFill>
        <p:spPr>
          <a:xfrm>
            <a:off x="5720861" y="1168377"/>
            <a:ext cx="5196671" cy="4177925"/>
          </a:xfrm>
          <a:prstGeom prst="rect">
            <a:avLst/>
          </a:prstGeom>
        </p:spPr>
      </p:pic>
      <p:sp>
        <p:nvSpPr>
          <p:cNvPr id="19" name="Rectangle 18">
            <a:extLst>
              <a:ext uri="{FF2B5EF4-FFF2-40B4-BE49-F238E27FC236}">
                <a16:creationId xmlns:a16="http://schemas.microsoft.com/office/drawing/2014/main" id="{E363C13C-FFAA-4F34-8E93-9376184AE526}"/>
              </a:ext>
            </a:extLst>
          </p:cNvPr>
          <p:cNvSpPr/>
          <p:nvPr/>
        </p:nvSpPr>
        <p:spPr>
          <a:xfrm>
            <a:off x="6015612" y="2038140"/>
            <a:ext cx="1333082" cy="813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082DBA9-5472-41D3-AACA-2A86EAF10BF6}"/>
              </a:ext>
            </a:extLst>
          </p:cNvPr>
          <p:cNvSpPr/>
          <p:nvPr/>
        </p:nvSpPr>
        <p:spPr>
          <a:xfrm>
            <a:off x="6124468" y="4005941"/>
            <a:ext cx="1307962" cy="1356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A42748-0286-4850-B98A-B6ADA4FBCFA1}"/>
              </a:ext>
            </a:extLst>
          </p:cNvPr>
          <p:cNvSpPr/>
          <p:nvPr/>
        </p:nvSpPr>
        <p:spPr>
          <a:xfrm>
            <a:off x="2096755" y="1719941"/>
            <a:ext cx="2471894" cy="386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F172F88-A61F-4A7F-81A9-BA36DB0B18E4}"/>
              </a:ext>
            </a:extLst>
          </p:cNvPr>
          <p:cNvSpPr/>
          <p:nvPr/>
        </p:nvSpPr>
        <p:spPr>
          <a:xfrm>
            <a:off x="2213985" y="4801436"/>
            <a:ext cx="1333082" cy="12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87D481-165D-40EA-9E58-1C04A4C18875}"/>
              </a:ext>
            </a:extLst>
          </p:cNvPr>
          <p:cNvSpPr/>
          <p:nvPr/>
        </p:nvSpPr>
        <p:spPr>
          <a:xfrm>
            <a:off x="2098430" y="2115177"/>
            <a:ext cx="2480268" cy="1090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7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7" grpId="0" animBg="1"/>
      <p:bldP spid="30"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848A-F07F-4FB9-A417-A75E85279010}"/>
              </a:ext>
            </a:extLst>
          </p:cNvPr>
          <p:cNvSpPr>
            <a:spLocks noGrp="1"/>
          </p:cNvSpPr>
          <p:nvPr>
            <p:ph type="title"/>
          </p:nvPr>
        </p:nvSpPr>
        <p:spPr/>
        <p:txBody>
          <a:bodyPr/>
          <a:lstStyle/>
          <a:p>
            <a:r>
              <a:rPr lang="en-US">
                <a:cs typeface="Calibri Light"/>
              </a:rPr>
              <a:t>Instability In Circuitry</a:t>
            </a:r>
            <a:endParaRPr lang="en-US"/>
          </a:p>
        </p:txBody>
      </p:sp>
      <p:sp>
        <p:nvSpPr>
          <p:cNvPr id="3" name="Content Placeholder 2">
            <a:extLst>
              <a:ext uri="{FF2B5EF4-FFF2-40B4-BE49-F238E27FC236}">
                <a16:creationId xmlns:a16="http://schemas.microsoft.com/office/drawing/2014/main" id="{E47DB690-1B6E-4E65-B802-1BDF6B7B09A2}"/>
              </a:ext>
            </a:extLst>
          </p:cNvPr>
          <p:cNvSpPr>
            <a:spLocks noGrp="1"/>
          </p:cNvSpPr>
          <p:nvPr>
            <p:ph idx="1"/>
          </p:nvPr>
        </p:nvSpPr>
        <p:spPr/>
        <p:txBody>
          <a:bodyPr vert="horz" lIns="91440" tIns="45720" rIns="91440" bIns="45720" rtlCol="0" anchor="t">
            <a:normAutofit/>
          </a:bodyPr>
          <a:lstStyle/>
          <a:p>
            <a:r>
              <a:rPr lang="en-US">
                <a:cs typeface="Calibri"/>
              </a:rPr>
              <a:t>While amplification circuit seems to work, as well as the filters removing transmission line noise, the output is unstable at lower frequencies, varying by as much as 20%</a:t>
            </a:r>
            <a:endParaRPr lang="en-US"/>
          </a:p>
          <a:p>
            <a:endParaRPr lang="en-US">
              <a:cs typeface="Calibri"/>
            </a:endParaRPr>
          </a:p>
          <a:p>
            <a:r>
              <a:rPr lang="en-US">
                <a:cs typeface="Calibri"/>
              </a:rPr>
              <a:t>Could be due to breadboard, faulty parts, or faulty measuring equipment</a:t>
            </a:r>
          </a:p>
          <a:p>
            <a:endParaRPr lang="en-US">
              <a:cs typeface="Calibri"/>
            </a:endParaRPr>
          </a:p>
          <a:p>
            <a:r>
              <a:rPr lang="en-US">
                <a:cs typeface="Calibri"/>
              </a:rPr>
              <a:t>Further work will go into identifying issue once code catches up since switching to Python created a setback</a:t>
            </a:r>
          </a:p>
        </p:txBody>
      </p:sp>
      <p:sp>
        <p:nvSpPr>
          <p:cNvPr id="4" name="Slide Number Placeholder 3">
            <a:extLst>
              <a:ext uri="{FF2B5EF4-FFF2-40B4-BE49-F238E27FC236}">
                <a16:creationId xmlns:a16="http://schemas.microsoft.com/office/drawing/2014/main" id="{D955B392-F9CD-4338-93BF-74613BFBBE55}"/>
              </a:ext>
            </a:extLst>
          </p:cNvPr>
          <p:cNvSpPr>
            <a:spLocks noGrp="1"/>
          </p:cNvSpPr>
          <p:nvPr>
            <p:ph type="sldNum" sz="quarter" idx="12"/>
          </p:nvPr>
        </p:nvSpPr>
        <p:spPr/>
        <p:txBody>
          <a:bodyPr/>
          <a:lstStyle/>
          <a:p>
            <a:r>
              <a:rPr lang="en-US"/>
              <a:t>Zachary </a:t>
            </a:r>
            <a:r>
              <a:rPr lang="en-US" err="1"/>
              <a:t>Eakerns</a:t>
            </a:r>
            <a:r>
              <a:rPr lang="en-US"/>
              <a:t> </a:t>
            </a:r>
            <a:fld id="{330EA680-D336-4FF7-8B7A-9848BB0A1C32}" type="slidenum">
              <a:rPr lang="en-US" smtClean="0"/>
              <a:t>17</a:t>
            </a:fld>
            <a:endParaRPr lang="en-US"/>
          </a:p>
        </p:txBody>
      </p:sp>
    </p:spTree>
    <p:extLst>
      <p:ext uri="{BB962C8B-B14F-4D97-AF65-F5344CB8AC3E}">
        <p14:creationId xmlns:p14="http://schemas.microsoft.com/office/powerpoint/2010/main" val="118682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90A6FD-EAF9-45C7-9399-72AC044F40FF}"/>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18</a:t>
            </a:fld>
            <a:endParaRPr lang="en-US" dirty="0"/>
          </a:p>
        </p:txBody>
      </p:sp>
      <p:pic>
        <p:nvPicPr>
          <p:cNvPr id="2" name="Picture 3">
            <a:extLst>
              <a:ext uri="{FF2B5EF4-FFF2-40B4-BE49-F238E27FC236}">
                <a16:creationId xmlns:a16="http://schemas.microsoft.com/office/drawing/2014/main" id="{89EE9733-788D-4192-B956-A3CC585F8E58}"/>
              </a:ext>
            </a:extLst>
          </p:cNvPr>
          <p:cNvPicPr>
            <a:picLocks noChangeAspect="1"/>
          </p:cNvPicPr>
          <p:nvPr/>
        </p:nvPicPr>
        <p:blipFill>
          <a:blip r:embed="rId2"/>
          <a:stretch>
            <a:fillRect/>
          </a:stretch>
        </p:blipFill>
        <p:spPr>
          <a:xfrm>
            <a:off x="1990725" y="-40753"/>
            <a:ext cx="7391400" cy="6834732"/>
          </a:xfrm>
          <a:prstGeom prst="rect">
            <a:avLst/>
          </a:prstGeom>
        </p:spPr>
      </p:pic>
    </p:spTree>
    <p:extLst>
      <p:ext uri="{BB962C8B-B14F-4D97-AF65-F5344CB8AC3E}">
        <p14:creationId xmlns:p14="http://schemas.microsoft.com/office/powerpoint/2010/main" val="233697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A8EC36-27F4-48E3-900D-019AD733FA08}"/>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19</a:t>
            </a:fld>
            <a:endParaRPr lang="en-US" dirty="0"/>
          </a:p>
        </p:txBody>
      </p:sp>
      <p:pic>
        <p:nvPicPr>
          <p:cNvPr id="4" name="Picture 4" descr="A screenshot of a parking meter&#10;&#10;Description generated with high confidence">
            <a:extLst>
              <a:ext uri="{FF2B5EF4-FFF2-40B4-BE49-F238E27FC236}">
                <a16:creationId xmlns:a16="http://schemas.microsoft.com/office/drawing/2014/main" id="{E9E68F3C-CD87-4C2F-8E80-0340FC35D574}"/>
              </a:ext>
            </a:extLst>
          </p:cNvPr>
          <p:cNvPicPr>
            <a:picLocks noChangeAspect="1"/>
          </p:cNvPicPr>
          <p:nvPr/>
        </p:nvPicPr>
        <p:blipFill>
          <a:blip r:embed="rId2"/>
          <a:stretch>
            <a:fillRect/>
          </a:stretch>
        </p:blipFill>
        <p:spPr>
          <a:xfrm>
            <a:off x="1838325" y="45454"/>
            <a:ext cx="8105775" cy="6814717"/>
          </a:xfrm>
          <a:prstGeom prst="rect">
            <a:avLst/>
          </a:prstGeom>
        </p:spPr>
      </p:pic>
    </p:spTree>
    <p:extLst>
      <p:ext uri="{BB962C8B-B14F-4D97-AF65-F5344CB8AC3E}">
        <p14:creationId xmlns:p14="http://schemas.microsoft.com/office/powerpoint/2010/main" val="401670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F9A-1F02-4F74-88F9-0D78886B4EC1}"/>
              </a:ext>
            </a:extLst>
          </p:cNvPr>
          <p:cNvSpPr>
            <a:spLocks noGrp="1"/>
          </p:cNvSpPr>
          <p:nvPr>
            <p:ph type="title"/>
          </p:nvPr>
        </p:nvSpPr>
        <p:spPr/>
        <p:txBody>
          <a:bodyPr/>
          <a:lstStyle/>
          <a:p>
            <a:r>
              <a:rPr lang="en-US"/>
              <a:t>Last Week's Deliverables</a:t>
            </a:r>
          </a:p>
        </p:txBody>
      </p:sp>
      <p:sp>
        <p:nvSpPr>
          <p:cNvPr id="3" name="Content Placeholder 2">
            <a:extLst>
              <a:ext uri="{FF2B5EF4-FFF2-40B4-BE49-F238E27FC236}">
                <a16:creationId xmlns:a16="http://schemas.microsoft.com/office/drawing/2014/main" id="{BB8E3AC9-D25B-47F8-936F-3C3B7847D75E}"/>
              </a:ext>
            </a:extLst>
          </p:cNvPr>
          <p:cNvSpPr>
            <a:spLocks noGrp="1"/>
          </p:cNvSpPr>
          <p:nvPr>
            <p:ph idx="1"/>
          </p:nvPr>
        </p:nvSpPr>
        <p:spPr>
          <a:xfrm>
            <a:off x="276821" y="2323305"/>
            <a:ext cx="2552663" cy="3839996"/>
          </a:xfrm>
        </p:spPr>
        <p:txBody>
          <a:bodyPr vert="horz" lIns="91440" tIns="45720" rIns="91440" bIns="45720" rtlCol="0" anchor="t">
            <a:noAutofit/>
          </a:bodyPr>
          <a:lstStyle/>
          <a:p>
            <a:pPr marL="342900" indent="-342900">
              <a:buFont typeface="Arial"/>
              <a:buChar char="•"/>
            </a:pPr>
            <a:r>
              <a:rPr lang="en-US" sz="2000">
                <a:cs typeface="Calibri"/>
              </a:rPr>
              <a:t>Test </a:t>
            </a:r>
            <a:r>
              <a:rPr lang="en-US" sz="2000" err="1">
                <a:cs typeface="Calibri"/>
              </a:rPr>
              <a:t>ToF</a:t>
            </a:r>
            <a:r>
              <a:rPr lang="en-US" sz="2000">
                <a:cs typeface="Calibri"/>
              </a:rPr>
              <a:t> further with optimizations</a:t>
            </a:r>
          </a:p>
          <a:p>
            <a:pPr marL="342900" indent="-342900">
              <a:buFont typeface="Arial"/>
              <a:buChar char="•"/>
            </a:pPr>
            <a:r>
              <a:rPr lang="en-US" sz="2000">
                <a:cs typeface="Calibri"/>
              </a:rPr>
              <a:t>Send meaningful data over Zigbee network for logging of health data</a:t>
            </a:r>
          </a:p>
          <a:p>
            <a:pPr marL="342900" indent="-342900">
              <a:buFont typeface="Arial"/>
              <a:buChar char="•"/>
            </a:pPr>
            <a:r>
              <a:rPr lang="en-US" sz="2000"/>
              <a:t>Start developing GUI for system monitoring and control</a:t>
            </a:r>
          </a:p>
        </p:txBody>
      </p:sp>
      <p:sp>
        <p:nvSpPr>
          <p:cNvPr id="4" name="Slide Number Placeholder 3">
            <a:extLst>
              <a:ext uri="{FF2B5EF4-FFF2-40B4-BE49-F238E27FC236}">
                <a16:creationId xmlns:a16="http://schemas.microsoft.com/office/drawing/2014/main" id="{A6160C82-3FD4-4601-9EAD-3664905EF1E2}"/>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TextBox 4">
            <a:extLst>
              <a:ext uri="{FF2B5EF4-FFF2-40B4-BE49-F238E27FC236}">
                <a16:creationId xmlns:a16="http://schemas.microsoft.com/office/drawing/2014/main" id="{739798F4-19E0-4FF2-AFDD-52FADB1C6AC6}"/>
              </a:ext>
            </a:extLst>
          </p:cNvPr>
          <p:cNvSpPr txBox="1"/>
          <p:nvPr/>
        </p:nvSpPr>
        <p:spPr>
          <a:xfrm>
            <a:off x="3190374" y="16964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Zachary </a:t>
            </a:r>
            <a:r>
              <a:rPr lang="en-US" err="1"/>
              <a:t>Eakerns</a:t>
            </a:r>
            <a:endParaRPr lang="en-US"/>
          </a:p>
        </p:txBody>
      </p:sp>
      <p:sp>
        <p:nvSpPr>
          <p:cNvPr id="7" name="TextBox 6">
            <a:extLst>
              <a:ext uri="{FF2B5EF4-FFF2-40B4-BE49-F238E27FC236}">
                <a16:creationId xmlns:a16="http://schemas.microsoft.com/office/drawing/2014/main" id="{6EB09C3F-2409-45B6-A250-5BCDBF5956E1}"/>
              </a:ext>
            </a:extLst>
          </p:cNvPr>
          <p:cNvSpPr txBox="1"/>
          <p:nvPr/>
        </p:nvSpPr>
        <p:spPr>
          <a:xfrm>
            <a:off x="44316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John</a:t>
            </a:r>
            <a:r>
              <a:rPr lang="en-US">
                <a:cs typeface="Calibri"/>
              </a:rPr>
              <a:t> </a:t>
            </a:r>
            <a:r>
              <a:rPr lang="en-US" err="1">
                <a:cs typeface="Calibri"/>
              </a:rPr>
              <a:t>Satterla</a:t>
            </a:r>
            <a:endParaRPr lang="en-US" err="1"/>
          </a:p>
        </p:txBody>
      </p:sp>
      <p:sp>
        <p:nvSpPr>
          <p:cNvPr id="8" name="TextBox 7">
            <a:extLst>
              <a:ext uri="{FF2B5EF4-FFF2-40B4-BE49-F238E27FC236}">
                <a16:creationId xmlns:a16="http://schemas.microsoft.com/office/drawing/2014/main" id="{8037A297-A42C-448D-8B30-D53E5E0A3ABD}"/>
              </a:ext>
            </a:extLst>
          </p:cNvPr>
          <p:cNvSpPr txBox="1"/>
          <p:nvPr/>
        </p:nvSpPr>
        <p:spPr>
          <a:xfrm>
            <a:off x="803308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Christian </a:t>
            </a:r>
            <a:r>
              <a:rPr lang="en-US">
                <a:cs typeface="Calibri"/>
              </a:rPr>
              <a:t>Jensen</a:t>
            </a:r>
            <a:endParaRPr lang="en-US"/>
          </a:p>
        </p:txBody>
      </p:sp>
      <p:sp>
        <p:nvSpPr>
          <p:cNvPr id="9" name="TextBox 8">
            <a:extLst>
              <a:ext uri="{FF2B5EF4-FFF2-40B4-BE49-F238E27FC236}">
                <a16:creationId xmlns:a16="http://schemas.microsoft.com/office/drawing/2014/main" id="{8A2037D7-A3D6-4D2F-84A1-78B603AB8BFD}"/>
              </a:ext>
            </a:extLst>
          </p:cNvPr>
          <p:cNvSpPr txBox="1"/>
          <p:nvPr/>
        </p:nvSpPr>
        <p:spPr>
          <a:xfrm>
            <a:off x="5566610"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Zarka</a:t>
            </a:r>
            <a:r>
              <a:rPr lang="en-US"/>
              <a:t> McClung</a:t>
            </a:r>
          </a:p>
        </p:txBody>
      </p:sp>
      <p:sp>
        <p:nvSpPr>
          <p:cNvPr id="10" name="TextBox 9">
            <a:extLst>
              <a:ext uri="{FF2B5EF4-FFF2-40B4-BE49-F238E27FC236}">
                <a16:creationId xmlns:a16="http://schemas.microsoft.com/office/drawing/2014/main" id="{69C38BC7-74FD-443F-8506-B28899AF1DBA}"/>
              </a:ext>
            </a:extLst>
          </p:cNvPr>
          <p:cNvSpPr txBox="1"/>
          <p:nvPr/>
        </p:nvSpPr>
        <p:spPr>
          <a:xfrm>
            <a:off x="3392516" y="2248351"/>
            <a:ext cx="2547188"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a:cs typeface="Calibri"/>
              </a:rPr>
              <a:t>Have Python </a:t>
            </a:r>
            <a:endParaRPr lang="en-US"/>
          </a:p>
          <a:p>
            <a:r>
              <a:rPr lang="en-US" sz="2400">
                <a:cs typeface="Calibri"/>
              </a:rPr>
              <a:t>communication     with MCU ready for testing</a:t>
            </a:r>
            <a:endParaRPr lang="en-US">
              <a:cs typeface="Calibri"/>
            </a:endParaRPr>
          </a:p>
        </p:txBody>
      </p:sp>
      <p:sp>
        <p:nvSpPr>
          <p:cNvPr id="12" name="TextBox 11">
            <a:extLst>
              <a:ext uri="{FF2B5EF4-FFF2-40B4-BE49-F238E27FC236}">
                <a16:creationId xmlns:a16="http://schemas.microsoft.com/office/drawing/2014/main" id="{C285045A-01FC-4ED2-B7CB-B0943916116C}"/>
              </a:ext>
            </a:extLst>
          </p:cNvPr>
          <p:cNvSpPr txBox="1"/>
          <p:nvPr/>
        </p:nvSpPr>
        <p:spPr>
          <a:xfrm>
            <a:off x="8580783" y="2277401"/>
            <a:ext cx="2432384"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charset="0"/>
              <a:buChar char="•"/>
            </a:pPr>
            <a:r>
              <a:rPr lang="en-US" sz="2400"/>
              <a:t>Continue work on </a:t>
            </a:r>
            <a:r>
              <a:rPr lang="en-US" sz="2400">
                <a:cs typeface="Calibri"/>
              </a:rPr>
              <a:t>Recognition software</a:t>
            </a:r>
          </a:p>
          <a:p>
            <a:endParaRPr lang="en-US" sz="2400">
              <a:cs typeface="Calibri"/>
            </a:endParaRPr>
          </a:p>
          <a:p>
            <a:pPr marL="342900" indent="-342900">
              <a:buFont typeface="Arial" charset="0"/>
              <a:buChar char="•"/>
            </a:pPr>
            <a:r>
              <a:rPr lang="en-US" sz="2400">
                <a:cs typeface="Calibri"/>
              </a:rPr>
              <a:t>Start green board design </a:t>
            </a:r>
          </a:p>
          <a:p>
            <a:pPr marL="285750" indent="-285750">
              <a:buFont typeface="Arial" charset="0"/>
              <a:buChar char="•"/>
            </a:pPr>
            <a:endParaRPr lang="en-US"/>
          </a:p>
          <a:p>
            <a:pPr marL="285750" indent="-285750">
              <a:buFont typeface="Arial" charset="0"/>
              <a:buChar char="•"/>
            </a:pPr>
            <a:endParaRPr lang="en-US"/>
          </a:p>
        </p:txBody>
      </p:sp>
      <p:pic>
        <p:nvPicPr>
          <p:cNvPr id="14" name="Graphic 13" descr="Checkmark">
            <a:extLst>
              <a:ext uri="{FF2B5EF4-FFF2-40B4-BE49-F238E27FC236}">
                <a16:creationId xmlns:a16="http://schemas.microsoft.com/office/drawing/2014/main" id="{6A0B2BA4-42BB-4380-ADA4-A804C9066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1207" y="4564162"/>
            <a:ext cx="393943" cy="393943"/>
          </a:xfrm>
          <a:prstGeom prst="rect">
            <a:avLst/>
          </a:prstGeom>
        </p:spPr>
      </p:pic>
      <p:pic>
        <p:nvPicPr>
          <p:cNvPr id="21" name="Graphic 20" descr="Checkmark">
            <a:extLst>
              <a:ext uri="{FF2B5EF4-FFF2-40B4-BE49-F238E27FC236}">
                <a16:creationId xmlns:a16="http://schemas.microsoft.com/office/drawing/2014/main" id="{CF781AFC-F6C8-4045-AD1F-7513C1583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2246" y="3345982"/>
            <a:ext cx="393943" cy="393943"/>
          </a:xfrm>
          <a:prstGeom prst="rect">
            <a:avLst/>
          </a:prstGeom>
        </p:spPr>
      </p:pic>
      <p:sp>
        <p:nvSpPr>
          <p:cNvPr id="23" name="Multiplication Sign 22">
            <a:extLst>
              <a:ext uri="{FF2B5EF4-FFF2-40B4-BE49-F238E27FC236}">
                <a16:creationId xmlns:a16="http://schemas.microsoft.com/office/drawing/2014/main" id="{D39F4936-F5C7-49FB-B448-1C43FD4656E9}"/>
              </a:ext>
            </a:extLst>
          </p:cNvPr>
          <p:cNvSpPr/>
          <p:nvPr/>
        </p:nvSpPr>
        <p:spPr>
          <a:xfrm>
            <a:off x="2578285" y="3295203"/>
            <a:ext cx="496866" cy="41335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11481DE-F9C7-4C5E-9A27-E89E2094652C}"/>
              </a:ext>
            </a:extLst>
          </p:cNvPr>
          <p:cNvSpPr txBox="1"/>
          <p:nvPr/>
        </p:nvSpPr>
        <p:spPr>
          <a:xfrm>
            <a:off x="5839220" y="2245980"/>
            <a:ext cx="2739642" cy="3046988"/>
          </a:xfrm>
          <a:prstGeom prst="rect">
            <a:avLst/>
          </a:prstGeom>
          <a:noFill/>
        </p:spPr>
        <p:txBody>
          <a:bodyPr wrap="square" rtlCol="0" anchor="t">
            <a:spAutoFit/>
          </a:bodyPr>
          <a:lstStyle/>
          <a:p>
            <a:pPr marL="285750" indent="-285750">
              <a:buFont typeface="Arial" panose="020B0604020202020204" pitchFamily="34" charset="0"/>
              <a:buChar char="•"/>
            </a:pPr>
            <a:r>
              <a:rPr lang="en-US" sz="2400">
                <a:ea typeface="+mn-lt"/>
                <a:cs typeface="+mn-lt"/>
              </a:rPr>
              <a:t>Hardware research</a:t>
            </a:r>
            <a:br>
              <a:rPr lang="en-US" sz="2400">
                <a:cs typeface="Calibri"/>
              </a:rPr>
            </a:br>
            <a:endParaRPr lang="en-US" sz="2400">
              <a:cs typeface="Calibri"/>
            </a:endParaRPr>
          </a:p>
          <a:p>
            <a:pPr marL="285750" indent="-285750">
              <a:buFont typeface="Arial" panose="020B0604020202020204" pitchFamily="34" charset="0"/>
              <a:buChar char="•"/>
            </a:pPr>
            <a:r>
              <a:rPr lang="en-US" sz="2400">
                <a:ea typeface="+mn-lt"/>
                <a:cs typeface="+mn-lt"/>
              </a:rPr>
              <a:t>Select method to open door</a:t>
            </a:r>
          </a:p>
          <a:p>
            <a:pPr marL="285750" indent="-285750">
              <a:buFont typeface="Arial" panose="020B0604020202020204" pitchFamily="34" charset="0"/>
              <a:buChar char="•"/>
            </a:pPr>
            <a:endParaRPr lang="en-US" sz="2400">
              <a:ea typeface="+mn-lt"/>
              <a:cs typeface="+mn-lt"/>
            </a:endParaRPr>
          </a:p>
          <a:p>
            <a:pPr marL="285750" indent="-285750">
              <a:buFont typeface="Arial" panose="020B0604020202020204" pitchFamily="34" charset="0"/>
              <a:buChar char="•"/>
            </a:pPr>
            <a:r>
              <a:rPr lang="en-US" sz="2400">
                <a:ea typeface="+mn-lt"/>
                <a:cs typeface="+mn-lt"/>
              </a:rPr>
              <a:t>Order some parts to begin testing</a:t>
            </a:r>
          </a:p>
        </p:txBody>
      </p:sp>
      <p:pic>
        <p:nvPicPr>
          <p:cNvPr id="22" name="Graphic 21" descr="Checkmark">
            <a:extLst>
              <a:ext uri="{FF2B5EF4-FFF2-40B4-BE49-F238E27FC236}">
                <a16:creationId xmlns:a16="http://schemas.microsoft.com/office/drawing/2014/main" id="{10BCB04A-43B7-4B2E-A0CA-42601BFFA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5151" y="2569603"/>
            <a:ext cx="480207" cy="480207"/>
          </a:xfrm>
          <a:prstGeom prst="rect">
            <a:avLst/>
          </a:prstGeom>
        </p:spPr>
      </p:pic>
      <p:pic>
        <p:nvPicPr>
          <p:cNvPr id="24" name="Graphic 23" descr="Checkmark">
            <a:extLst>
              <a:ext uri="{FF2B5EF4-FFF2-40B4-BE49-F238E27FC236}">
                <a16:creationId xmlns:a16="http://schemas.microsoft.com/office/drawing/2014/main" id="{8978FAA3-A1ED-4314-A684-87528EFB5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0207" y="3633527"/>
            <a:ext cx="480207" cy="480207"/>
          </a:xfrm>
          <a:prstGeom prst="rect">
            <a:avLst/>
          </a:prstGeom>
        </p:spPr>
      </p:pic>
      <p:pic>
        <p:nvPicPr>
          <p:cNvPr id="26" name="Graphic 25" descr="Checkmark">
            <a:extLst>
              <a:ext uri="{FF2B5EF4-FFF2-40B4-BE49-F238E27FC236}">
                <a16:creationId xmlns:a16="http://schemas.microsoft.com/office/drawing/2014/main" id="{0F3D3B05-AC72-4AA3-93BD-803058FF5A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660" y="4754961"/>
            <a:ext cx="480207" cy="480207"/>
          </a:xfrm>
          <a:prstGeom prst="rect">
            <a:avLst/>
          </a:prstGeom>
        </p:spPr>
      </p:pic>
      <p:pic>
        <p:nvPicPr>
          <p:cNvPr id="18" name="Graphic 17" descr="Checkmark">
            <a:extLst>
              <a:ext uri="{FF2B5EF4-FFF2-40B4-BE49-F238E27FC236}">
                <a16:creationId xmlns:a16="http://schemas.microsoft.com/office/drawing/2014/main" id="{5AEC5D97-D7B0-44CE-A533-5FEB3D7869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1208" y="2415763"/>
            <a:ext cx="393943" cy="393943"/>
          </a:xfrm>
          <a:prstGeom prst="rect">
            <a:avLst/>
          </a:prstGeom>
        </p:spPr>
      </p:pic>
      <p:pic>
        <p:nvPicPr>
          <p:cNvPr id="19" name="Graphic 18" descr="Checkmark">
            <a:extLst>
              <a:ext uri="{FF2B5EF4-FFF2-40B4-BE49-F238E27FC236}">
                <a16:creationId xmlns:a16="http://schemas.microsoft.com/office/drawing/2014/main" id="{A47A7667-4FBE-4DAC-9C3C-DD3A7BA4C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3593" y="2427108"/>
            <a:ext cx="480207" cy="480207"/>
          </a:xfrm>
          <a:prstGeom prst="rect">
            <a:avLst/>
          </a:prstGeom>
        </p:spPr>
      </p:pic>
      <p:pic>
        <p:nvPicPr>
          <p:cNvPr id="20" name="Graphic 19" descr="Checkmark">
            <a:extLst>
              <a:ext uri="{FF2B5EF4-FFF2-40B4-BE49-F238E27FC236}">
                <a16:creationId xmlns:a16="http://schemas.microsoft.com/office/drawing/2014/main" id="{BF438417-154A-415E-86C7-B1DD50AE6A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3593" y="3911522"/>
            <a:ext cx="480207" cy="480207"/>
          </a:xfrm>
          <a:prstGeom prst="rect">
            <a:avLst/>
          </a:prstGeom>
        </p:spPr>
      </p:pic>
    </p:spTree>
    <p:extLst>
      <p:ext uri="{BB962C8B-B14F-4D97-AF65-F5344CB8AC3E}">
        <p14:creationId xmlns:p14="http://schemas.microsoft.com/office/powerpoint/2010/main" val="183794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0B83FB-5E46-460D-B4AB-EEBEEEC486BF}"/>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20</a:t>
            </a:fld>
            <a:endParaRPr lang="en-US" dirty="0"/>
          </a:p>
        </p:txBody>
      </p:sp>
      <p:pic>
        <p:nvPicPr>
          <p:cNvPr id="7" name="Picture 7" descr="A screenshot of a cell phone&#10;&#10;Description generated with very high confidence">
            <a:extLst>
              <a:ext uri="{FF2B5EF4-FFF2-40B4-BE49-F238E27FC236}">
                <a16:creationId xmlns:a16="http://schemas.microsoft.com/office/drawing/2014/main" id="{8315D1CA-F049-423B-9BB7-F101345CEDD3}"/>
              </a:ext>
            </a:extLst>
          </p:cNvPr>
          <p:cNvPicPr>
            <a:picLocks noChangeAspect="1"/>
          </p:cNvPicPr>
          <p:nvPr/>
        </p:nvPicPr>
        <p:blipFill>
          <a:blip r:embed="rId2"/>
          <a:stretch>
            <a:fillRect/>
          </a:stretch>
        </p:blipFill>
        <p:spPr>
          <a:xfrm>
            <a:off x="2381250" y="792084"/>
            <a:ext cx="7229475" cy="4969032"/>
          </a:xfrm>
          <a:prstGeom prst="rect">
            <a:avLst/>
          </a:prstGeom>
        </p:spPr>
      </p:pic>
    </p:spTree>
    <p:extLst>
      <p:ext uri="{BB962C8B-B14F-4D97-AF65-F5344CB8AC3E}">
        <p14:creationId xmlns:p14="http://schemas.microsoft.com/office/powerpoint/2010/main" val="2680725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C5088-FE04-44F1-89E1-EAC4DE8AF84A}"/>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21</a:t>
            </a:fld>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2ED134EE-AB73-4581-8E44-0D6BCFA798B4}"/>
              </a:ext>
            </a:extLst>
          </p:cNvPr>
          <p:cNvPicPr>
            <a:picLocks noChangeAspect="1"/>
          </p:cNvPicPr>
          <p:nvPr/>
        </p:nvPicPr>
        <p:blipFill rotWithShape="1">
          <a:blip r:embed="rId2"/>
          <a:srcRect r="18377" b="251"/>
          <a:stretch/>
        </p:blipFill>
        <p:spPr>
          <a:xfrm>
            <a:off x="2686050" y="598841"/>
            <a:ext cx="6619881" cy="5336487"/>
          </a:xfrm>
          <a:prstGeom prst="rect">
            <a:avLst/>
          </a:prstGeom>
        </p:spPr>
      </p:pic>
    </p:spTree>
    <p:extLst>
      <p:ext uri="{BB962C8B-B14F-4D97-AF65-F5344CB8AC3E}">
        <p14:creationId xmlns:p14="http://schemas.microsoft.com/office/powerpoint/2010/main" val="375407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95995-D0D7-45C1-A0BB-3D5AAF7F8A29}"/>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22</a:t>
            </a:fld>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B75D01FE-A739-4281-A607-494CA6082B51}"/>
              </a:ext>
            </a:extLst>
          </p:cNvPr>
          <p:cNvPicPr>
            <a:picLocks noChangeAspect="1"/>
          </p:cNvPicPr>
          <p:nvPr/>
        </p:nvPicPr>
        <p:blipFill>
          <a:blip r:embed="rId2"/>
          <a:stretch>
            <a:fillRect/>
          </a:stretch>
        </p:blipFill>
        <p:spPr>
          <a:xfrm>
            <a:off x="123825" y="-184566"/>
            <a:ext cx="8810625" cy="5941258"/>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99D25996-8E30-4282-ABA7-85DAA92A44BC}"/>
              </a:ext>
            </a:extLst>
          </p:cNvPr>
          <p:cNvPicPr>
            <a:picLocks noChangeAspect="1"/>
          </p:cNvPicPr>
          <p:nvPr/>
        </p:nvPicPr>
        <p:blipFill>
          <a:blip r:embed="rId3"/>
          <a:stretch>
            <a:fillRect/>
          </a:stretch>
        </p:blipFill>
        <p:spPr>
          <a:xfrm>
            <a:off x="7959725" y="509819"/>
            <a:ext cx="2743200" cy="1594022"/>
          </a:xfrm>
          <a:prstGeom prst="rect">
            <a:avLst/>
          </a:prstGeom>
        </p:spPr>
      </p:pic>
      <p:sp>
        <p:nvSpPr>
          <p:cNvPr id="6" name="TextBox 2">
            <a:extLst>
              <a:ext uri="{FF2B5EF4-FFF2-40B4-BE49-F238E27FC236}">
                <a16:creationId xmlns:a16="http://schemas.microsoft.com/office/drawing/2014/main" id="{6F66E502-8CBF-42E0-917A-A18E1DA614FA}"/>
              </a:ext>
            </a:extLst>
          </p:cNvPr>
          <p:cNvSpPr txBox="1"/>
          <p:nvPr/>
        </p:nvSpPr>
        <p:spPr>
          <a:xfrm>
            <a:off x="7366000" y="119380"/>
            <a:ext cx="44196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Least</a:t>
            </a:r>
            <a:r>
              <a:rPr lang="en-US">
                <a:cs typeface="Calibri"/>
              </a:rPr>
              <a:t> Mean Squared adaptive filter</a:t>
            </a:r>
            <a:endParaRPr lang="en-US"/>
          </a:p>
        </p:txBody>
      </p:sp>
    </p:spTree>
    <p:extLst>
      <p:ext uri="{BB962C8B-B14F-4D97-AF65-F5344CB8AC3E}">
        <p14:creationId xmlns:p14="http://schemas.microsoft.com/office/powerpoint/2010/main" val="97972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DCACF-1227-4F2E-AF73-4E8A2F40AC29}"/>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23</a:t>
            </a:fld>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C1DBED7C-5E1D-4B3B-BDBA-DC86501E1968}"/>
              </a:ext>
            </a:extLst>
          </p:cNvPr>
          <p:cNvPicPr>
            <a:picLocks noChangeAspect="1"/>
          </p:cNvPicPr>
          <p:nvPr/>
        </p:nvPicPr>
        <p:blipFill>
          <a:blip r:embed="rId2"/>
          <a:stretch>
            <a:fillRect/>
          </a:stretch>
        </p:blipFill>
        <p:spPr>
          <a:xfrm>
            <a:off x="2609850" y="360857"/>
            <a:ext cx="7772400" cy="6107711"/>
          </a:xfrm>
          <a:prstGeom prst="rect">
            <a:avLst/>
          </a:prstGeom>
        </p:spPr>
      </p:pic>
    </p:spTree>
    <p:extLst>
      <p:ext uri="{BB962C8B-B14F-4D97-AF65-F5344CB8AC3E}">
        <p14:creationId xmlns:p14="http://schemas.microsoft.com/office/powerpoint/2010/main" val="1206347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7A584E-B2F6-4E6E-B893-1E8F2B989D2D}"/>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24</a:t>
            </a:fld>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49B336A5-26A5-4EBD-BE41-CB0612331523}"/>
              </a:ext>
            </a:extLst>
          </p:cNvPr>
          <p:cNvPicPr>
            <a:picLocks noChangeAspect="1"/>
          </p:cNvPicPr>
          <p:nvPr/>
        </p:nvPicPr>
        <p:blipFill rotWithShape="1">
          <a:blip r:embed="rId2"/>
          <a:srcRect l="-1126" t="2609" r="17772" b="-2319"/>
          <a:stretch/>
        </p:blipFill>
        <p:spPr>
          <a:xfrm>
            <a:off x="4429125" y="142527"/>
            <a:ext cx="7296103" cy="3763105"/>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F63A1CD7-9642-453F-80B3-D0523EB086F7}"/>
              </a:ext>
            </a:extLst>
          </p:cNvPr>
          <p:cNvPicPr>
            <a:picLocks noChangeAspect="1"/>
          </p:cNvPicPr>
          <p:nvPr/>
        </p:nvPicPr>
        <p:blipFill rotWithShape="1">
          <a:blip r:embed="rId3"/>
          <a:srcRect l="-1125" t="3533" r="18223" b="6007"/>
          <a:stretch/>
        </p:blipFill>
        <p:spPr>
          <a:xfrm>
            <a:off x="352425" y="4019650"/>
            <a:ext cx="7019930" cy="2446841"/>
          </a:xfrm>
          <a:prstGeom prst="rect">
            <a:avLst/>
          </a:prstGeom>
        </p:spPr>
      </p:pic>
    </p:spTree>
    <p:extLst>
      <p:ext uri="{BB962C8B-B14F-4D97-AF65-F5344CB8AC3E}">
        <p14:creationId xmlns:p14="http://schemas.microsoft.com/office/powerpoint/2010/main" val="256132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generated with high confidence">
            <a:extLst>
              <a:ext uri="{FF2B5EF4-FFF2-40B4-BE49-F238E27FC236}">
                <a16:creationId xmlns:a16="http://schemas.microsoft.com/office/drawing/2014/main" id="{C040F7D5-F973-44F6-B678-3FA7E40BA10D}"/>
              </a:ext>
            </a:extLst>
          </p:cNvPr>
          <p:cNvPicPr>
            <a:picLocks noGrp="1" noChangeAspect="1"/>
          </p:cNvPicPr>
          <p:nvPr>
            <p:ph sz="half" idx="2"/>
          </p:nvPr>
        </p:nvPicPr>
        <p:blipFill rotWithShape="1">
          <a:blip r:embed="rId2"/>
          <a:srcRect t="27027" b="-246"/>
          <a:stretch/>
        </p:blipFill>
        <p:spPr>
          <a:xfrm>
            <a:off x="652463" y="3506924"/>
            <a:ext cx="5857875" cy="3214551"/>
          </a:xfrm>
          <a:prstGeom prst="rect">
            <a:avLst/>
          </a:prstGeom>
        </p:spPr>
      </p:pic>
      <p:sp>
        <p:nvSpPr>
          <p:cNvPr id="2" name="Title 1">
            <a:extLst>
              <a:ext uri="{FF2B5EF4-FFF2-40B4-BE49-F238E27FC236}">
                <a16:creationId xmlns:a16="http://schemas.microsoft.com/office/drawing/2014/main" id="{B878CF86-8B65-405B-AD05-747728E6EC17}"/>
              </a:ext>
            </a:extLst>
          </p:cNvPr>
          <p:cNvSpPr>
            <a:spLocks noGrp="1"/>
          </p:cNvSpPr>
          <p:nvPr>
            <p:ph type="title"/>
          </p:nvPr>
        </p:nvSpPr>
        <p:spPr/>
        <p:txBody>
          <a:bodyPr/>
          <a:lstStyle/>
          <a:p>
            <a:r>
              <a:rPr lang="en-US">
                <a:cs typeface="Calibri Light"/>
              </a:rPr>
              <a:t>MSP off the </a:t>
            </a:r>
            <a:r>
              <a:rPr lang="en-US" err="1">
                <a:cs typeface="Calibri Light"/>
              </a:rPr>
              <a:t>LaunchPad</a:t>
            </a:r>
            <a:endParaRPr lang="en-US" err="1"/>
          </a:p>
        </p:txBody>
      </p:sp>
      <p:sp>
        <p:nvSpPr>
          <p:cNvPr id="3" name="Content Placeholder 2">
            <a:extLst>
              <a:ext uri="{FF2B5EF4-FFF2-40B4-BE49-F238E27FC236}">
                <a16:creationId xmlns:a16="http://schemas.microsoft.com/office/drawing/2014/main" id="{8FC7F698-FB3A-4C0A-9703-6F4F34EBA9B1}"/>
              </a:ext>
            </a:extLst>
          </p:cNvPr>
          <p:cNvSpPr>
            <a:spLocks noGrp="1"/>
          </p:cNvSpPr>
          <p:nvPr>
            <p:ph sz="half" idx="1"/>
          </p:nvPr>
        </p:nvSpPr>
        <p:spPr/>
        <p:txBody>
          <a:bodyPr vert="horz" lIns="91440" tIns="45720" rIns="91440" bIns="45720" rtlCol="0" anchor="t">
            <a:normAutofit/>
          </a:bodyPr>
          <a:lstStyle/>
          <a:p>
            <a:r>
              <a:rPr lang="en-US" dirty="0">
                <a:cs typeface="Calibri"/>
              </a:rPr>
              <a:t>Requires a couple of extra components to function</a:t>
            </a:r>
          </a:p>
          <a:p>
            <a:pPr lvl="1"/>
            <a:r>
              <a:rPr lang="en-US" dirty="0">
                <a:cs typeface="Calibri"/>
              </a:rPr>
              <a:t>47kohm FB resistor [3]</a:t>
            </a:r>
          </a:p>
          <a:p>
            <a:pPr lvl="1"/>
            <a:r>
              <a:rPr lang="en-US" dirty="0">
                <a:cs typeface="Calibri"/>
              </a:rPr>
              <a:t>10µF Caps off the regulator[3</a:t>
            </a:r>
          </a:p>
          <a:p>
            <a:pPr lvl="1"/>
            <a:endParaRPr lang="en-US" dirty="0">
              <a:cs typeface="Calibri"/>
            </a:endParaRPr>
          </a:p>
        </p:txBody>
      </p:sp>
      <p:sp>
        <p:nvSpPr>
          <p:cNvPr id="5" name="Slide Number Placeholder 4">
            <a:extLst>
              <a:ext uri="{FF2B5EF4-FFF2-40B4-BE49-F238E27FC236}">
                <a16:creationId xmlns:a16="http://schemas.microsoft.com/office/drawing/2014/main" id="{B9766B78-3C5F-4FD8-B405-0641A8195588}"/>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25</a:t>
            </a:fld>
            <a:endParaRPr lang="en-US" dirty="0"/>
          </a:p>
        </p:txBody>
      </p:sp>
      <p:pic>
        <p:nvPicPr>
          <p:cNvPr id="8" name="Picture 8" descr="A display in a room&#10;&#10;Description generated with high confidence">
            <a:extLst>
              <a:ext uri="{FF2B5EF4-FFF2-40B4-BE49-F238E27FC236}">
                <a16:creationId xmlns:a16="http://schemas.microsoft.com/office/drawing/2014/main" id="{9763F012-EFE7-4B94-9BFE-7FE359596CD2}"/>
              </a:ext>
            </a:extLst>
          </p:cNvPr>
          <p:cNvPicPr>
            <a:picLocks noChangeAspect="1"/>
          </p:cNvPicPr>
          <p:nvPr/>
        </p:nvPicPr>
        <p:blipFill>
          <a:blip r:embed="rId3"/>
          <a:stretch>
            <a:fillRect/>
          </a:stretch>
        </p:blipFill>
        <p:spPr>
          <a:xfrm>
            <a:off x="8004420" y="365125"/>
            <a:ext cx="3079892" cy="5502490"/>
          </a:xfrm>
          <a:prstGeom prst="rect">
            <a:avLst/>
          </a:prstGeom>
        </p:spPr>
      </p:pic>
    </p:spTree>
    <p:extLst>
      <p:ext uri="{BB962C8B-B14F-4D97-AF65-F5344CB8AC3E}">
        <p14:creationId xmlns:p14="http://schemas.microsoft.com/office/powerpoint/2010/main" val="3065713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8B98-F20A-41AF-A32F-51AB11C905DA}"/>
              </a:ext>
            </a:extLst>
          </p:cNvPr>
          <p:cNvSpPr>
            <a:spLocks noGrp="1"/>
          </p:cNvSpPr>
          <p:nvPr>
            <p:ph type="title"/>
          </p:nvPr>
        </p:nvSpPr>
        <p:spPr/>
        <p:txBody>
          <a:bodyPr/>
          <a:lstStyle/>
          <a:p>
            <a:r>
              <a:rPr lang="en-US">
                <a:cs typeface="Calibri Light"/>
              </a:rPr>
              <a:t>Green Board Design</a:t>
            </a:r>
            <a:endParaRPr lang="en-US"/>
          </a:p>
        </p:txBody>
      </p:sp>
      <p:sp>
        <p:nvSpPr>
          <p:cNvPr id="3" name="Content Placeholder 2">
            <a:extLst>
              <a:ext uri="{FF2B5EF4-FFF2-40B4-BE49-F238E27FC236}">
                <a16:creationId xmlns:a16="http://schemas.microsoft.com/office/drawing/2014/main" id="{5D9343EC-80E6-493A-9D45-EC2D42BA165D}"/>
              </a:ext>
            </a:extLst>
          </p:cNvPr>
          <p:cNvSpPr>
            <a:spLocks noGrp="1"/>
          </p:cNvSpPr>
          <p:nvPr>
            <p:ph idx="1"/>
          </p:nvPr>
        </p:nvSpPr>
        <p:spPr>
          <a:xfrm>
            <a:off x="838200" y="1825625"/>
            <a:ext cx="5753100" cy="4875213"/>
          </a:xfrm>
        </p:spPr>
        <p:txBody>
          <a:bodyPr vert="horz" lIns="91440" tIns="45720" rIns="91440" bIns="45720" rtlCol="0" anchor="t">
            <a:normAutofit/>
          </a:bodyPr>
          <a:lstStyle/>
          <a:p>
            <a:r>
              <a:rPr lang="en-US">
                <a:cs typeface="Calibri"/>
              </a:rPr>
              <a:t>MSP paired with an </a:t>
            </a:r>
            <a:r>
              <a:rPr lang="en-US" err="1">
                <a:cs typeface="Calibri"/>
              </a:rPr>
              <a:t>XBee</a:t>
            </a:r>
            <a:r>
              <a:rPr lang="en-US">
                <a:cs typeface="Calibri"/>
              </a:rPr>
              <a:t> Module</a:t>
            </a:r>
          </a:p>
          <a:p>
            <a:pPr lvl="1"/>
            <a:r>
              <a:rPr lang="en-US">
                <a:cs typeface="Calibri"/>
              </a:rPr>
              <a:t>MSP430G IC </a:t>
            </a:r>
          </a:p>
          <a:p>
            <a:pPr lvl="1"/>
            <a:r>
              <a:rPr lang="en-US" err="1">
                <a:cs typeface="Calibri"/>
              </a:rPr>
              <a:t>XBee</a:t>
            </a:r>
            <a:r>
              <a:rPr lang="en-US">
                <a:cs typeface="Calibri"/>
              </a:rPr>
              <a:t> Module on header pins</a:t>
            </a:r>
          </a:p>
          <a:p>
            <a:pPr lvl="1"/>
            <a:r>
              <a:rPr lang="en-US">
                <a:cs typeface="Calibri"/>
              </a:rPr>
              <a:t>Design done in Eagle Cad</a:t>
            </a:r>
          </a:p>
          <a:p>
            <a:pPr lvl="1"/>
            <a:r>
              <a:rPr lang="en-US">
                <a:cs typeface="Calibri"/>
              </a:rPr>
              <a:t>3.3V LM2937 regulator located on board </a:t>
            </a:r>
          </a:p>
          <a:p>
            <a:pPr lvl="2"/>
            <a:r>
              <a:rPr lang="en-US">
                <a:cs typeface="Calibri"/>
              </a:rPr>
              <a:t>Not final choice for regulator, just a place holder*</a:t>
            </a:r>
          </a:p>
          <a:p>
            <a:pPr lvl="1"/>
            <a:r>
              <a:rPr lang="en-US">
                <a:cs typeface="Calibri"/>
              </a:rPr>
              <a:t>GND plane still needs to be added</a:t>
            </a:r>
          </a:p>
        </p:txBody>
      </p:sp>
      <p:sp>
        <p:nvSpPr>
          <p:cNvPr id="4" name="Slide Number Placeholder 3">
            <a:extLst>
              <a:ext uri="{FF2B5EF4-FFF2-40B4-BE49-F238E27FC236}">
                <a16:creationId xmlns:a16="http://schemas.microsoft.com/office/drawing/2014/main" id="{34198C41-8C60-4C65-8AE8-68797BA088F9}"/>
              </a:ext>
            </a:extLst>
          </p:cNvPr>
          <p:cNvSpPr>
            <a:spLocks noGrp="1"/>
          </p:cNvSpPr>
          <p:nvPr>
            <p:ph type="sldNum" sz="quarter" idx="12"/>
          </p:nvPr>
        </p:nvSpPr>
        <p:spPr/>
        <p:txBody>
          <a:bodyPr/>
          <a:lstStyle/>
          <a:p>
            <a:r>
              <a:rPr lang="en-US" dirty="0">
                <a:cs typeface="Calibri"/>
              </a:rPr>
              <a:t>Christian Jensen </a:t>
            </a:r>
            <a:fld id="{330EA680-D336-4FF7-8B7A-9848BB0A1C32}" type="slidenum">
              <a:rPr lang="en-US" smtClean="0"/>
              <a:t>26</a:t>
            </a:fld>
            <a:endParaRPr lang="en-US" dirty="0"/>
          </a:p>
        </p:txBody>
      </p:sp>
      <p:pic>
        <p:nvPicPr>
          <p:cNvPr id="5" name="Picture 5" descr="A close up of a map&#10;&#10;Description generated with high confidence">
            <a:extLst>
              <a:ext uri="{FF2B5EF4-FFF2-40B4-BE49-F238E27FC236}">
                <a16:creationId xmlns:a16="http://schemas.microsoft.com/office/drawing/2014/main" id="{A511CC3F-8C07-490A-BB8D-55EEA26F5199}"/>
              </a:ext>
            </a:extLst>
          </p:cNvPr>
          <p:cNvPicPr>
            <a:picLocks noChangeAspect="1"/>
          </p:cNvPicPr>
          <p:nvPr/>
        </p:nvPicPr>
        <p:blipFill>
          <a:blip r:embed="rId2"/>
          <a:stretch>
            <a:fillRect/>
          </a:stretch>
        </p:blipFill>
        <p:spPr>
          <a:xfrm>
            <a:off x="6412649" y="3492850"/>
            <a:ext cx="3569551" cy="3142158"/>
          </a:xfrm>
          <a:prstGeom prst="rect">
            <a:avLst/>
          </a:prstGeom>
        </p:spPr>
      </p:pic>
      <p:pic>
        <p:nvPicPr>
          <p:cNvPr id="7" name="Picture 7" descr="A close up of a map&#10;&#10;Description generated with very high confidence">
            <a:extLst>
              <a:ext uri="{FF2B5EF4-FFF2-40B4-BE49-F238E27FC236}">
                <a16:creationId xmlns:a16="http://schemas.microsoft.com/office/drawing/2014/main" id="{49F72121-749B-4C5F-825F-8C978A428C9F}"/>
              </a:ext>
            </a:extLst>
          </p:cNvPr>
          <p:cNvPicPr>
            <a:picLocks noChangeAspect="1"/>
          </p:cNvPicPr>
          <p:nvPr/>
        </p:nvPicPr>
        <p:blipFill rotWithShape="1">
          <a:blip r:embed="rId3"/>
          <a:srcRect l="2778" t="3069" r="3125" b="8466"/>
          <a:stretch/>
        </p:blipFill>
        <p:spPr>
          <a:xfrm>
            <a:off x="6734175" y="48604"/>
            <a:ext cx="5381636" cy="3444246"/>
          </a:xfrm>
          <a:prstGeom prst="rect">
            <a:avLst/>
          </a:prstGeom>
        </p:spPr>
      </p:pic>
    </p:spTree>
    <p:extLst>
      <p:ext uri="{BB962C8B-B14F-4D97-AF65-F5344CB8AC3E}">
        <p14:creationId xmlns:p14="http://schemas.microsoft.com/office/powerpoint/2010/main" val="155932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8051-0347-4ED6-A826-B8E673690B99}"/>
              </a:ext>
            </a:extLst>
          </p:cNvPr>
          <p:cNvSpPr>
            <a:spLocks noGrp="1"/>
          </p:cNvSpPr>
          <p:nvPr>
            <p:ph type="title"/>
          </p:nvPr>
        </p:nvSpPr>
        <p:spPr>
          <a:xfrm>
            <a:off x="781234" y="3878"/>
            <a:ext cx="10726402" cy="1339940"/>
          </a:xfrm>
        </p:spPr>
        <p:txBody>
          <a:bodyPr/>
          <a:lstStyle/>
          <a:p>
            <a:r>
              <a:rPr lang="en-US">
                <a:cs typeface="Calibri Light"/>
              </a:rPr>
              <a:t>Face Recognition</a:t>
            </a:r>
            <a:endParaRPr lang="en-US"/>
          </a:p>
        </p:txBody>
      </p:sp>
      <p:sp>
        <p:nvSpPr>
          <p:cNvPr id="3" name="Content Placeholder 2">
            <a:extLst>
              <a:ext uri="{FF2B5EF4-FFF2-40B4-BE49-F238E27FC236}">
                <a16:creationId xmlns:a16="http://schemas.microsoft.com/office/drawing/2014/main" id="{3ACC1A70-FE64-4C9C-A5E1-27D8EE8679E8}"/>
              </a:ext>
            </a:extLst>
          </p:cNvPr>
          <p:cNvSpPr>
            <a:spLocks noGrp="1"/>
          </p:cNvSpPr>
          <p:nvPr>
            <p:ph idx="1"/>
          </p:nvPr>
        </p:nvSpPr>
        <p:spPr>
          <a:xfrm>
            <a:off x="683580" y="1243095"/>
            <a:ext cx="3154393" cy="3589338"/>
          </a:xfrm>
        </p:spPr>
        <p:txBody>
          <a:bodyPr vert="horz" lIns="91440" tIns="45720" rIns="91440" bIns="45720" rtlCol="0" anchor="t">
            <a:normAutofit fontScale="70000" lnSpcReduction="20000"/>
          </a:bodyPr>
          <a:lstStyle/>
          <a:p>
            <a:r>
              <a:rPr lang="en-US">
                <a:cs typeface="Calibri"/>
              </a:rPr>
              <a:t>Completed Face Recognition software to detect user successfully. Will be tweaking it more down the road after main goal to open the door is completed.</a:t>
            </a:r>
          </a:p>
          <a:p>
            <a:endParaRPr lang="en-US">
              <a:cs typeface="Calibri"/>
            </a:endParaRPr>
          </a:p>
          <a:p>
            <a:r>
              <a:rPr lang="en-US">
                <a:cs typeface="Calibri"/>
              </a:rPr>
              <a:t>Using around 20 dataset sample: 58%</a:t>
            </a:r>
          </a:p>
          <a:p>
            <a:endParaRPr lang="en-US">
              <a:cs typeface="Calibri"/>
            </a:endParaRPr>
          </a:p>
          <a:p>
            <a:r>
              <a:rPr lang="en-US">
                <a:cs typeface="Calibri"/>
              </a:rPr>
              <a:t>Used around 200 dataset sample: 60-65% </a:t>
            </a:r>
          </a:p>
        </p:txBody>
      </p:sp>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27</a:t>
            </a:fld>
            <a:endParaRPr lang="en-US"/>
          </a:p>
        </p:txBody>
      </p:sp>
      <p:pic>
        <p:nvPicPr>
          <p:cNvPr id="5" name="Picture 5" descr="A screen shot of a person&#10;&#10;Description generated with very high confidence">
            <a:extLst>
              <a:ext uri="{FF2B5EF4-FFF2-40B4-BE49-F238E27FC236}">
                <a16:creationId xmlns:a16="http://schemas.microsoft.com/office/drawing/2014/main" id="{83E196D9-B1F2-4416-B008-80B170244CDA}"/>
              </a:ext>
            </a:extLst>
          </p:cNvPr>
          <p:cNvPicPr>
            <a:picLocks noChangeAspect="1"/>
          </p:cNvPicPr>
          <p:nvPr/>
        </p:nvPicPr>
        <p:blipFill rotWithShape="1">
          <a:blip r:embed="rId2"/>
          <a:srcRect l="8810" t="5145" r="11013" b="9942"/>
          <a:stretch/>
        </p:blipFill>
        <p:spPr>
          <a:xfrm>
            <a:off x="4724401" y="1010595"/>
            <a:ext cx="7473926" cy="5320664"/>
          </a:xfrm>
          <a:prstGeom prst="rect">
            <a:avLst/>
          </a:prstGeom>
        </p:spPr>
      </p:pic>
    </p:spTree>
    <p:extLst>
      <p:ext uri="{BB962C8B-B14F-4D97-AF65-F5344CB8AC3E}">
        <p14:creationId xmlns:p14="http://schemas.microsoft.com/office/powerpoint/2010/main" val="2051374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8051-0347-4ED6-A826-B8E673690B99}"/>
              </a:ext>
            </a:extLst>
          </p:cNvPr>
          <p:cNvSpPr>
            <a:spLocks noGrp="1"/>
          </p:cNvSpPr>
          <p:nvPr>
            <p:ph type="title"/>
          </p:nvPr>
        </p:nvSpPr>
        <p:spPr>
          <a:xfrm>
            <a:off x="6776592" y="3878"/>
            <a:ext cx="4731044" cy="1339940"/>
          </a:xfrm>
        </p:spPr>
        <p:txBody>
          <a:bodyPr/>
          <a:lstStyle/>
          <a:p>
            <a:r>
              <a:rPr lang="en-US">
                <a:cs typeface="Calibri Light"/>
              </a:rPr>
              <a:t>Face Recognition</a:t>
            </a:r>
            <a:endParaRPr lang="en-US"/>
          </a:p>
        </p:txBody>
      </p:sp>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28</a:t>
            </a:fld>
            <a:endParaRPr lang="en-US"/>
          </a:p>
        </p:txBody>
      </p:sp>
      <p:pic>
        <p:nvPicPr>
          <p:cNvPr id="5" name="Picture 5" descr="A screen shot of a person&#10;&#10;Description generated with very high confidence">
            <a:extLst>
              <a:ext uri="{FF2B5EF4-FFF2-40B4-BE49-F238E27FC236}">
                <a16:creationId xmlns:a16="http://schemas.microsoft.com/office/drawing/2014/main" id="{83E196D9-B1F2-4416-B008-80B170244CDA}"/>
              </a:ext>
            </a:extLst>
          </p:cNvPr>
          <p:cNvPicPr>
            <a:picLocks noChangeAspect="1"/>
          </p:cNvPicPr>
          <p:nvPr/>
        </p:nvPicPr>
        <p:blipFill rotWithShape="1">
          <a:blip r:embed="rId2"/>
          <a:srcRect l="8810" t="5145" r="11013" b="9942"/>
          <a:stretch/>
        </p:blipFill>
        <p:spPr>
          <a:xfrm>
            <a:off x="6550325" y="938708"/>
            <a:ext cx="5648002" cy="5320664"/>
          </a:xfrm>
          <a:prstGeom prst="rect">
            <a:avLst/>
          </a:prstGeom>
        </p:spPr>
      </p:pic>
      <p:pic>
        <p:nvPicPr>
          <p:cNvPr id="8" name="Picture 8" descr="A screenshot of a social media post&#10;&#10;Description generated with very high confidence">
            <a:extLst>
              <a:ext uri="{FF2B5EF4-FFF2-40B4-BE49-F238E27FC236}">
                <a16:creationId xmlns:a16="http://schemas.microsoft.com/office/drawing/2014/main" id="{8B121EBE-9B1D-4D6A-A634-556AF4219345}"/>
              </a:ext>
            </a:extLst>
          </p:cNvPr>
          <p:cNvPicPr>
            <a:picLocks noChangeAspect="1"/>
          </p:cNvPicPr>
          <p:nvPr/>
        </p:nvPicPr>
        <p:blipFill>
          <a:blip r:embed="rId3"/>
          <a:stretch>
            <a:fillRect/>
          </a:stretch>
        </p:blipFill>
        <p:spPr>
          <a:xfrm>
            <a:off x="-5751" y="-4774"/>
            <a:ext cx="6395048" cy="6867546"/>
          </a:xfrm>
          <a:prstGeom prst="rect">
            <a:avLst/>
          </a:prstGeom>
        </p:spPr>
      </p:pic>
      <p:sp>
        <p:nvSpPr>
          <p:cNvPr id="10" name="Rectangle 9">
            <a:extLst>
              <a:ext uri="{FF2B5EF4-FFF2-40B4-BE49-F238E27FC236}">
                <a16:creationId xmlns:a16="http://schemas.microsoft.com/office/drawing/2014/main" id="{82EE1FF1-70A7-4462-8D10-7C8DFEB17AEB}"/>
              </a:ext>
            </a:extLst>
          </p:cNvPr>
          <p:cNvSpPr/>
          <p:nvPr/>
        </p:nvSpPr>
        <p:spPr>
          <a:xfrm>
            <a:off x="276045" y="3094007"/>
            <a:ext cx="5917720" cy="28179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59929425-6F76-48DC-B9F8-8715BD04D3DA}"/>
              </a:ext>
            </a:extLst>
          </p:cNvPr>
          <p:cNvSpPr/>
          <p:nvPr/>
        </p:nvSpPr>
        <p:spPr>
          <a:xfrm>
            <a:off x="428445" y="3476445"/>
            <a:ext cx="5917720" cy="154700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9582112D-4109-4A5D-9AC7-8600503724BF}"/>
              </a:ext>
            </a:extLst>
          </p:cNvPr>
          <p:cNvSpPr/>
          <p:nvPr/>
        </p:nvSpPr>
        <p:spPr>
          <a:xfrm>
            <a:off x="580845" y="3701416"/>
            <a:ext cx="1409220" cy="177219"/>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9648099-B89B-49DF-B760-2C63A01B8647}"/>
              </a:ext>
            </a:extLst>
          </p:cNvPr>
          <p:cNvSpPr>
            <a:spLocks noGrp="1"/>
          </p:cNvSpPr>
          <p:nvPr>
            <p:ph idx="1"/>
          </p:nvPr>
        </p:nvSpPr>
        <p:spPr>
          <a:xfrm>
            <a:off x="4003723" y="5660880"/>
            <a:ext cx="2192823" cy="976768"/>
          </a:xfrm>
        </p:spPr>
        <p:txBody>
          <a:bodyPr vert="horz" lIns="91440" tIns="45720" rIns="91440" bIns="45720" rtlCol="0" anchor="t">
            <a:normAutofit fontScale="32500" lnSpcReduction="20000"/>
          </a:bodyPr>
          <a:lstStyle/>
          <a:p>
            <a:pPr marL="0" indent="0">
              <a:buNone/>
            </a:pPr>
            <a:r>
              <a:rPr lang="en-US" sz="8000">
                <a:solidFill>
                  <a:srgbClr val="FF0000"/>
                </a:solidFill>
                <a:cs typeface="Calibri"/>
              </a:rPr>
              <a:t>"0" is a perfect match</a:t>
            </a:r>
            <a:endParaRPr lang="en-US">
              <a:cs typeface="Calibri"/>
            </a:endParaRPr>
          </a:p>
        </p:txBody>
      </p:sp>
      <p:sp>
        <p:nvSpPr>
          <p:cNvPr id="7" name="TextBox 6">
            <a:extLst>
              <a:ext uri="{FF2B5EF4-FFF2-40B4-BE49-F238E27FC236}">
                <a16:creationId xmlns:a16="http://schemas.microsoft.com/office/drawing/2014/main" id="{C2D23D1F-FCF3-419C-A0D5-A641DDFB72C5}"/>
              </a:ext>
            </a:extLst>
          </p:cNvPr>
          <p:cNvSpPr txBox="1"/>
          <p:nvPr/>
        </p:nvSpPr>
        <p:spPr>
          <a:xfrm>
            <a:off x="3138714" y="1712686"/>
            <a:ext cx="324757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Conf is how much difference it has to match collected dataset.</a:t>
            </a:r>
            <a:endParaRPr lang="en-US"/>
          </a:p>
        </p:txBody>
      </p:sp>
    </p:spTree>
    <p:extLst>
      <p:ext uri="{BB962C8B-B14F-4D97-AF65-F5344CB8AC3E}">
        <p14:creationId xmlns:p14="http://schemas.microsoft.com/office/powerpoint/2010/main" val="5570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 grpId="0" animBg="1"/>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29</a:t>
            </a:fld>
            <a:endParaRPr lang="en-US"/>
          </a:p>
        </p:txBody>
      </p:sp>
      <p:pic>
        <p:nvPicPr>
          <p:cNvPr id="9" name="Picture 9" descr="A screenshot of a cell phone&#10;&#10;Description generated with very high confidence">
            <a:extLst>
              <a:ext uri="{FF2B5EF4-FFF2-40B4-BE49-F238E27FC236}">
                <a16:creationId xmlns:a16="http://schemas.microsoft.com/office/drawing/2014/main" id="{B02F7394-DB64-4D69-BDC1-5B0537D47DB4}"/>
              </a:ext>
            </a:extLst>
          </p:cNvPr>
          <p:cNvPicPr>
            <a:picLocks noGrp="1" noChangeAspect="1"/>
          </p:cNvPicPr>
          <p:nvPr>
            <p:ph idx="1"/>
          </p:nvPr>
        </p:nvPicPr>
        <p:blipFill>
          <a:blip r:embed="rId2"/>
          <a:stretch>
            <a:fillRect/>
          </a:stretch>
        </p:blipFill>
        <p:spPr>
          <a:xfrm>
            <a:off x="1277242" y="1190626"/>
            <a:ext cx="9029730" cy="4986337"/>
          </a:xfrm>
          <a:prstGeom prst="rect">
            <a:avLst/>
          </a:prstGeom>
        </p:spPr>
      </p:pic>
      <p:sp>
        <p:nvSpPr>
          <p:cNvPr id="12" name="Title 1">
            <a:extLst>
              <a:ext uri="{FF2B5EF4-FFF2-40B4-BE49-F238E27FC236}">
                <a16:creationId xmlns:a16="http://schemas.microsoft.com/office/drawing/2014/main" id="{C7AE341D-9EB5-438F-9349-F5D15521DDDA}"/>
              </a:ext>
            </a:extLst>
          </p:cNvPr>
          <p:cNvSpPr>
            <a:spLocks noGrp="1"/>
          </p:cNvSpPr>
          <p:nvPr>
            <p:ph type="title"/>
          </p:nvPr>
        </p:nvSpPr>
        <p:spPr>
          <a:xfrm>
            <a:off x="2824018" y="164939"/>
            <a:ext cx="6764755" cy="1023638"/>
          </a:xfrm>
        </p:spPr>
        <p:txBody>
          <a:bodyPr>
            <a:normAutofit fontScale="90000"/>
          </a:bodyPr>
          <a:lstStyle/>
          <a:p>
            <a:pPr algn="ctr"/>
            <a:r>
              <a:rPr lang="en-US">
                <a:cs typeface="Calibri Light"/>
              </a:rPr>
              <a:t>Radio 1 (master) configurationCOM9</a:t>
            </a:r>
            <a:endParaRPr lang="en-US"/>
          </a:p>
        </p:txBody>
      </p:sp>
      <p:sp>
        <p:nvSpPr>
          <p:cNvPr id="14" name="Rectangle 13">
            <a:extLst>
              <a:ext uri="{FF2B5EF4-FFF2-40B4-BE49-F238E27FC236}">
                <a16:creationId xmlns:a16="http://schemas.microsoft.com/office/drawing/2014/main" id="{2A73725D-E52E-405A-A704-ED0FD41FBF80}"/>
              </a:ext>
            </a:extLst>
          </p:cNvPr>
          <p:cNvSpPr/>
          <p:nvPr/>
        </p:nvSpPr>
        <p:spPr>
          <a:xfrm>
            <a:off x="1509759" y="4808507"/>
            <a:ext cx="7396362" cy="28179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119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754DDD27-28E9-4A5B-B5DF-34DC2D2B50F5}"/>
              </a:ext>
            </a:extLst>
          </p:cNvPr>
          <p:cNvCxnSpPr>
            <a:cxnSpLocks/>
            <a:stCxn id="202" idx="3"/>
          </p:cNvCxnSpPr>
          <p:nvPr/>
        </p:nvCxnSpPr>
        <p:spPr>
          <a:xfrm>
            <a:off x="1984603" y="4746671"/>
            <a:ext cx="995865" cy="5069"/>
          </a:xfrm>
          <a:prstGeom prst="line">
            <a:avLst/>
          </a:prstGeom>
        </p:spPr>
        <p:style>
          <a:lnRef idx="1">
            <a:schemeClr val="dk1"/>
          </a:lnRef>
          <a:fillRef idx="0">
            <a:schemeClr val="dk1"/>
          </a:fillRef>
          <a:effectRef idx="0">
            <a:schemeClr val="dk1"/>
          </a:effectRef>
          <a:fontRef idx="minor">
            <a:schemeClr val="tx1"/>
          </a:fontRef>
        </p:style>
      </p:cxnSp>
      <p:sp>
        <p:nvSpPr>
          <p:cNvPr id="1033" name="Rectangle 1032">
            <a:extLst>
              <a:ext uri="{FF2B5EF4-FFF2-40B4-BE49-F238E27FC236}">
                <a16:creationId xmlns:a16="http://schemas.microsoft.com/office/drawing/2014/main" id="{8FB1664B-0715-4D3C-B295-99584CF3E23F}"/>
              </a:ext>
            </a:extLst>
          </p:cNvPr>
          <p:cNvSpPr/>
          <p:nvPr/>
        </p:nvSpPr>
        <p:spPr>
          <a:xfrm>
            <a:off x="1802215" y="5003685"/>
            <a:ext cx="1188777" cy="1092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6E4B56-2357-4C60-A028-DC9A6F5735C9}"/>
              </a:ext>
            </a:extLst>
          </p:cNvPr>
          <p:cNvSpPr>
            <a:spLocks noGrp="1"/>
          </p:cNvSpPr>
          <p:nvPr>
            <p:ph type="title"/>
          </p:nvPr>
        </p:nvSpPr>
        <p:spPr>
          <a:xfrm>
            <a:off x="838200" y="-269189"/>
            <a:ext cx="10515600" cy="1325563"/>
          </a:xfrm>
        </p:spPr>
        <p:txBody>
          <a:bodyPr/>
          <a:lstStyle/>
          <a:p>
            <a:r>
              <a:rPr lang="en-US"/>
              <a:t>System Overview</a:t>
            </a:r>
          </a:p>
        </p:txBody>
      </p:sp>
      <p:sp>
        <p:nvSpPr>
          <p:cNvPr id="4" name="Slide Number Placeholder 3">
            <a:extLst>
              <a:ext uri="{FF2B5EF4-FFF2-40B4-BE49-F238E27FC236}">
                <a16:creationId xmlns:a16="http://schemas.microsoft.com/office/drawing/2014/main" id="{11F3A4FF-6F7A-433A-BF4E-62675E295D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90FE0D-F319-46E3-BCBA-C16C36E7BAFA}"/>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Calibri"/>
              </a:rPr>
              <a:t>John Satterla</a:t>
            </a:r>
          </a:p>
        </p:txBody>
      </p:sp>
      <p:sp>
        <p:nvSpPr>
          <p:cNvPr id="8" name="Rectangle 7">
            <a:extLst>
              <a:ext uri="{FF2B5EF4-FFF2-40B4-BE49-F238E27FC236}">
                <a16:creationId xmlns:a16="http://schemas.microsoft.com/office/drawing/2014/main" id="{91B72F99-58F0-46D7-BF12-095DFB35424C}"/>
              </a:ext>
            </a:extLst>
          </p:cNvPr>
          <p:cNvSpPr/>
          <p:nvPr/>
        </p:nvSpPr>
        <p:spPr>
          <a:xfrm>
            <a:off x="776217" y="1409304"/>
            <a:ext cx="2891613" cy="16557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64533671-8BFE-4173-90A8-FCB1E2F571AE}"/>
              </a:ext>
            </a:extLst>
          </p:cNvPr>
          <p:cNvGrpSpPr/>
          <p:nvPr/>
        </p:nvGrpSpPr>
        <p:grpSpPr>
          <a:xfrm>
            <a:off x="2732064" y="4547394"/>
            <a:ext cx="513629" cy="387178"/>
            <a:chOff x="5839185" y="3232161"/>
            <a:chExt cx="513629" cy="387178"/>
          </a:xfrm>
        </p:grpSpPr>
        <p:sp>
          <p:nvSpPr>
            <p:cNvPr id="26" name="Rectangle: Rounded Corners 25">
              <a:extLst>
                <a:ext uri="{FF2B5EF4-FFF2-40B4-BE49-F238E27FC236}">
                  <a16:creationId xmlns:a16="http://schemas.microsoft.com/office/drawing/2014/main" id="{7028FE23-2887-4C76-9DDF-E5F433A58403}"/>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 descr="Image result for bluetooth logo">
              <a:extLst>
                <a:ext uri="{FF2B5EF4-FFF2-40B4-BE49-F238E27FC236}">
                  <a16:creationId xmlns:a16="http://schemas.microsoft.com/office/drawing/2014/main" id="{B551B893-1B2A-4EFA-BD68-F8E254E6D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4CC9E642-499C-4F80-ABA3-54DAFDB879B3}"/>
              </a:ext>
            </a:extLst>
          </p:cNvPr>
          <p:cNvGrpSpPr/>
          <p:nvPr/>
        </p:nvGrpSpPr>
        <p:grpSpPr>
          <a:xfrm>
            <a:off x="2072510" y="3884717"/>
            <a:ext cx="1734047" cy="1734047"/>
            <a:chOff x="1036081" y="5123953"/>
            <a:chExt cx="1734047" cy="1734047"/>
          </a:xfrm>
        </p:grpSpPr>
        <p:sp>
          <p:nvSpPr>
            <p:cNvPr id="21" name="Arc 20">
              <a:extLst>
                <a:ext uri="{FF2B5EF4-FFF2-40B4-BE49-F238E27FC236}">
                  <a16:creationId xmlns:a16="http://schemas.microsoft.com/office/drawing/2014/main" id="{8C325DCA-5FE7-4F80-81E8-A85B21078E89}"/>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Arc 46">
              <a:extLst>
                <a:ext uri="{FF2B5EF4-FFF2-40B4-BE49-F238E27FC236}">
                  <a16:creationId xmlns:a16="http://schemas.microsoft.com/office/drawing/2014/main" id="{4C723655-BC61-4724-855C-F51A4FD5D22F}"/>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Arc 47">
              <a:extLst>
                <a:ext uri="{FF2B5EF4-FFF2-40B4-BE49-F238E27FC236}">
                  <a16:creationId xmlns:a16="http://schemas.microsoft.com/office/drawing/2014/main" id="{704AECA9-4C4B-4B5B-BD64-91C9C22D078C}"/>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0" name="Group 99">
            <a:extLst>
              <a:ext uri="{FF2B5EF4-FFF2-40B4-BE49-F238E27FC236}">
                <a16:creationId xmlns:a16="http://schemas.microsoft.com/office/drawing/2014/main" id="{3DE0FF47-B7AF-4C74-A762-4EA2ECFBC5A0}"/>
              </a:ext>
            </a:extLst>
          </p:cNvPr>
          <p:cNvGrpSpPr/>
          <p:nvPr/>
        </p:nvGrpSpPr>
        <p:grpSpPr>
          <a:xfrm rot="18969844">
            <a:off x="5233208" y="3840912"/>
            <a:ext cx="1734047" cy="1734047"/>
            <a:chOff x="1036081" y="5123953"/>
            <a:chExt cx="1734047" cy="1734047"/>
          </a:xfrm>
        </p:grpSpPr>
        <p:sp>
          <p:nvSpPr>
            <p:cNvPr id="101" name="Arc 100">
              <a:extLst>
                <a:ext uri="{FF2B5EF4-FFF2-40B4-BE49-F238E27FC236}">
                  <a16:creationId xmlns:a16="http://schemas.microsoft.com/office/drawing/2014/main" id="{EC8AE6AD-10A7-41C6-95AD-73C449AF300E}"/>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Arc 101">
              <a:extLst>
                <a:ext uri="{FF2B5EF4-FFF2-40B4-BE49-F238E27FC236}">
                  <a16:creationId xmlns:a16="http://schemas.microsoft.com/office/drawing/2014/main" id="{E448DC7F-3812-400E-98DC-D7B627B449FC}"/>
                </a:ext>
              </a:extLst>
            </p:cNvPr>
            <p:cNvSpPr/>
            <p:nvPr/>
          </p:nvSpPr>
          <p:spPr>
            <a:xfrm>
              <a:off x="1263851" y="5370554"/>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Arc 102">
              <a:extLst>
                <a:ext uri="{FF2B5EF4-FFF2-40B4-BE49-F238E27FC236}">
                  <a16:creationId xmlns:a16="http://schemas.microsoft.com/office/drawing/2014/main" id="{24C50E8F-7AFE-4546-BC9A-8FC2AB212A51}"/>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8" name="Graphic 117" descr="Computer">
            <a:extLst>
              <a:ext uri="{FF2B5EF4-FFF2-40B4-BE49-F238E27FC236}">
                <a16:creationId xmlns:a16="http://schemas.microsoft.com/office/drawing/2014/main" id="{F85185C9-0389-4DD8-9BDC-04ACF1996E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3583" y="5082914"/>
            <a:ext cx="930871" cy="930871"/>
          </a:xfrm>
          <a:prstGeom prst="rect">
            <a:avLst/>
          </a:prstGeom>
        </p:spPr>
      </p:pic>
      <p:pic>
        <p:nvPicPr>
          <p:cNvPr id="120" name="Graphic 119" descr="Television">
            <a:extLst>
              <a:ext uri="{FF2B5EF4-FFF2-40B4-BE49-F238E27FC236}">
                <a16:creationId xmlns:a16="http://schemas.microsoft.com/office/drawing/2014/main" id="{E3BF01F4-4DA6-4E11-B4F5-F3E596ADF8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6216" y="1391573"/>
            <a:ext cx="431664" cy="431664"/>
          </a:xfrm>
          <a:prstGeom prst="rect">
            <a:avLst/>
          </a:prstGeom>
        </p:spPr>
      </p:pic>
      <p:pic>
        <p:nvPicPr>
          <p:cNvPr id="126" name="Graphic 125" descr="Person with Cane">
            <a:extLst>
              <a:ext uri="{FF2B5EF4-FFF2-40B4-BE49-F238E27FC236}">
                <a16:creationId xmlns:a16="http://schemas.microsoft.com/office/drawing/2014/main" id="{F7176E40-EAB5-40B0-AE54-F31009339F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676893" y="1728888"/>
            <a:ext cx="961010" cy="914400"/>
          </a:xfrm>
          <a:prstGeom prst="rect">
            <a:avLst/>
          </a:prstGeom>
        </p:spPr>
      </p:pic>
      <p:sp>
        <p:nvSpPr>
          <p:cNvPr id="127" name="Rectangle 126">
            <a:extLst>
              <a:ext uri="{FF2B5EF4-FFF2-40B4-BE49-F238E27FC236}">
                <a16:creationId xmlns:a16="http://schemas.microsoft.com/office/drawing/2014/main" id="{7C03015D-BBBC-4296-BE64-BD4832E181D4}"/>
              </a:ext>
            </a:extLst>
          </p:cNvPr>
          <p:cNvSpPr/>
          <p:nvPr/>
        </p:nvSpPr>
        <p:spPr>
          <a:xfrm>
            <a:off x="9371973" y="1653789"/>
            <a:ext cx="422280" cy="972819"/>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 name="Oval 1024">
            <a:extLst>
              <a:ext uri="{FF2B5EF4-FFF2-40B4-BE49-F238E27FC236}">
                <a16:creationId xmlns:a16="http://schemas.microsoft.com/office/drawing/2014/main" id="{A4C33636-2D80-4207-AE66-B7B33EBA9E68}"/>
              </a:ext>
            </a:extLst>
          </p:cNvPr>
          <p:cNvSpPr/>
          <p:nvPr/>
        </p:nvSpPr>
        <p:spPr>
          <a:xfrm>
            <a:off x="9672261" y="2141957"/>
            <a:ext cx="88106" cy="88106"/>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1029">
            <a:extLst>
              <a:ext uri="{FF2B5EF4-FFF2-40B4-BE49-F238E27FC236}">
                <a16:creationId xmlns:a16="http://schemas.microsoft.com/office/drawing/2014/main" id="{BA08D201-8BB3-4803-9373-9DB6AF865CCB}"/>
              </a:ext>
            </a:extLst>
          </p:cNvPr>
          <p:cNvPicPr>
            <a:picLocks noChangeAspect="1"/>
          </p:cNvPicPr>
          <p:nvPr/>
        </p:nvPicPr>
        <p:blipFill>
          <a:blip r:embed="rId10"/>
          <a:stretch>
            <a:fillRect/>
          </a:stretch>
        </p:blipFill>
        <p:spPr>
          <a:xfrm>
            <a:off x="1363544" y="2678465"/>
            <a:ext cx="375763" cy="375763"/>
          </a:xfrm>
          <a:prstGeom prst="rect">
            <a:avLst/>
          </a:prstGeom>
        </p:spPr>
      </p:pic>
      <p:sp>
        <p:nvSpPr>
          <p:cNvPr id="1031" name="TextBox 1030">
            <a:extLst>
              <a:ext uri="{FF2B5EF4-FFF2-40B4-BE49-F238E27FC236}">
                <a16:creationId xmlns:a16="http://schemas.microsoft.com/office/drawing/2014/main" id="{C6D3C973-FBD2-4F03-A07D-54ADBCC9EC54}"/>
              </a:ext>
            </a:extLst>
          </p:cNvPr>
          <p:cNvSpPr txBox="1"/>
          <p:nvPr/>
        </p:nvSpPr>
        <p:spPr>
          <a:xfrm>
            <a:off x="8995314" y="2732331"/>
            <a:ext cx="1336014"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Full size</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automatic door with facial recognition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9" name="Graphic 138" descr="Lamp">
            <a:extLst>
              <a:ext uri="{FF2B5EF4-FFF2-40B4-BE49-F238E27FC236}">
                <a16:creationId xmlns:a16="http://schemas.microsoft.com/office/drawing/2014/main" id="{77369FCE-68A2-449C-A0B7-7E121386FD0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3301" y="1453353"/>
            <a:ext cx="357500" cy="357500"/>
          </a:xfrm>
          <a:prstGeom prst="rect">
            <a:avLst/>
          </a:prstGeom>
        </p:spPr>
      </p:pic>
      <p:sp>
        <p:nvSpPr>
          <p:cNvPr id="1034" name="TextBox 1033">
            <a:extLst>
              <a:ext uri="{FF2B5EF4-FFF2-40B4-BE49-F238E27FC236}">
                <a16:creationId xmlns:a16="http://schemas.microsoft.com/office/drawing/2014/main" id="{83B7B476-B2C7-46B4-A381-AA09EDB27FC5}"/>
              </a:ext>
            </a:extLst>
          </p:cNvPr>
          <p:cNvSpPr txBox="1"/>
          <p:nvPr/>
        </p:nvSpPr>
        <p:spPr>
          <a:xfrm>
            <a:off x="1795559" y="6085054"/>
            <a:ext cx="1232522"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Central processing</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a:t>
            </a: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tation, with</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Voice Recognition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0" name="Graphic 149" descr="Web cam">
            <a:extLst>
              <a:ext uri="{FF2B5EF4-FFF2-40B4-BE49-F238E27FC236}">
                <a16:creationId xmlns:a16="http://schemas.microsoft.com/office/drawing/2014/main" id="{1D4CCCEB-8E19-4307-B511-6E04651729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8826" y="1825356"/>
            <a:ext cx="334008" cy="334008"/>
          </a:xfrm>
          <a:prstGeom prst="rect">
            <a:avLst/>
          </a:prstGeom>
        </p:spPr>
      </p:pic>
      <p:grpSp>
        <p:nvGrpSpPr>
          <p:cNvPr id="136" name="Group 135">
            <a:extLst>
              <a:ext uri="{FF2B5EF4-FFF2-40B4-BE49-F238E27FC236}">
                <a16:creationId xmlns:a16="http://schemas.microsoft.com/office/drawing/2014/main" id="{F5EBD729-DB24-4554-9B2C-41700F268B81}"/>
              </a:ext>
            </a:extLst>
          </p:cNvPr>
          <p:cNvGrpSpPr/>
          <p:nvPr/>
        </p:nvGrpSpPr>
        <p:grpSpPr>
          <a:xfrm>
            <a:off x="8342098" y="1591573"/>
            <a:ext cx="387178" cy="387178"/>
            <a:chOff x="3125518" y="5778630"/>
            <a:chExt cx="387178" cy="387178"/>
          </a:xfrm>
        </p:grpSpPr>
        <p:sp>
          <p:nvSpPr>
            <p:cNvPr id="138" name="Rectangle: Rounded Corners 137">
              <a:extLst>
                <a:ext uri="{FF2B5EF4-FFF2-40B4-BE49-F238E27FC236}">
                  <a16:creationId xmlns:a16="http://schemas.microsoft.com/office/drawing/2014/main" id="{651E0FE5-68C9-4262-8B0E-364BAECB036D}"/>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2" name="Picture 141" descr="Image result for zigbee logo">
              <a:extLst>
                <a:ext uri="{FF2B5EF4-FFF2-40B4-BE49-F238E27FC236}">
                  <a16:creationId xmlns:a16="http://schemas.microsoft.com/office/drawing/2014/main" id="{CAA2626A-BD27-4966-A84F-0E88AE7FB52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2" name="Group 151">
            <a:extLst>
              <a:ext uri="{FF2B5EF4-FFF2-40B4-BE49-F238E27FC236}">
                <a16:creationId xmlns:a16="http://schemas.microsoft.com/office/drawing/2014/main" id="{0F6DA08A-2D23-4CD4-9D9A-C834F350C27B}"/>
              </a:ext>
            </a:extLst>
          </p:cNvPr>
          <p:cNvGrpSpPr/>
          <p:nvPr/>
        </p:nvGrpSpPr>
        <p:grpSpPr>
          <a:xfrm rot="13500000">
            <a:off x="7930579" y="1326142"/>
            <a:ext cx="965435" cy="965435"/>
            <a:chOff x="1036081" y="5123953"/>
            <a:chExt cx="1734047" cy="1734047"/>
          </a:xfrm>
        </p:grpSpPr>
        <p:sp>
          <p:nvSpPr>
            <p:cNvPr id="153" name="Arc 152">
              <a:extLst>
                <a:ext uri="{FF2B5EF4-FFF2-40B4-BE49-F238E27FC236}">
                  <a16:creationId xmlns:a16="http://schemas.microsoft.com/office/drawing/2014/main" id="{F1208F09-C0C1-4A76-ACC9-C988F01DE869}"/>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Arc 153">
              <a:extLst>
                <a:ext uri="{FF2B5EF4-FFF2-40B4-BE49-F238E27FC236}">
                  <a16:creationId xmlns:a16="http://schemas.microsoft.com/office/drawing/2014/main" id="{B834E7DB-1E90-4156-8500-C60AE782DC90}"/>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Arc 154">
              <a:extLst>
                <a:ext uri="{FF2B5EF4-FFF2-40B4-BE49-F238E27FC236}">
                  <a16:creationId xmlns:a16="http://schemas.microsoft.com/office/drawing/2014/main" id="{2B408EAA-5A7C-4F83-94AE-FB2D7DE56EAC}"/>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74328E55-D860-47D3-9D81-6667F6A512E8}"/>
              </a:ext>
            </a:extLst>
          </p:cNvPr>
          <p:cNvGrpSpPr/>
          <p:nvPr/>
        </p:nvGrpSpPr>
        <p:grpSpPr>
          <a:xfrm>
            <a:off x="7498424" y="5447945"/>
            <a:ext cx="513629" cy="387178"/>
            <a:chOff x="5839185" y="3232161"/>
            <a:chExt cx="513629" cy="387178"/>
          </a:xfrm>
        </p:grpSpPr>
        <p:sp>
          <p:nvSpPr>
            <p:cNvPr id="146" name="Rectangle: Rounded Corners 145">
              <a:extLst>
                <a:ext uri="{FF2B5EF4-FFF2-40B4-BE49-F238E27FC236}">
                  <a16:creationId xmlns:a16="http://schemas.microsoft.com/office/drawing/2014/main" id="{67F3DF23-C914-4AE1-8FD4-D8A230DF66D9}"/>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7" name="Picture 2" descr="Image result for bluetooth logo">
              <a:extLst>
                <a:ext uri="{FF2B5EF4-FFF2-40B4-BE49-F238E27FC236}">
                  <a16:creationId xmlns:a16="http://schemas.microsoft.com/office/drawing/2014/main" id="{075CB6E5-7009-4F4B-8A42-79F71610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A6250734-1072-4B39-9B9B-81DB01B03904}"/>
              </a:ext>
            </a:extLst>
          </p:cNvPr>
          <p:cNvSpPr txBox="1"/>
          <p:nvPr/>
        </p:nvSpPr>
        <p:spPr>
          <a:xfrm>
            <a:off x="8012052" y="5499021"/>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Bluetooth </a:t>
            </a:r>
            <a:r>
              <a:rPr kumimoji="0" lang="en-US" sz="1400" b="0" i="0" u="none" strike="noStrike" kern="1200" cap="none" spc="0" normalizeH="0" baseline="0" noProof="0" err="1">
                <a:ln>
                  <a:noFill/>
                </a:ln>
                <a:solidFill>
                  <a:prstClr val="black"/>
                </a:solidFill>
                <a:effectLst/>
                <a:uLnTx/>
                <a:uFillTx/>
                <a:latin typeface="Calibri" panose="020F0502020204030204"/>
                <a:ea typeface="+mn-ea"/>
                <a:cs typeface="+mn-cs"/>
              </a:rPr>
              <a:t>ToF</a:t>
            </a: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 Beacon</a:t>
            </a:r>
          </a:p>
        </p:txBody>
      </p:sp>
      <p:grpSp>
        <p:nvGrpSpPr>
          <p:cNvPr id="148" name="Group 147">
            <a:extLst>
              <a:ext uri="{FF2B5EF4-FFF2-40B4-BE49-F238E27FC236}">
                <a16:creationId xmlns:a16="http://schemas.microsoft.com/office/drawing/2014/main" id="{A5865D88-05BD-4A33-8C74-5A5ED8072E85}"/>
              </a:ext>
            </a:extLst>
          </p:cNvPr>
          <p:cNvGrpSpPr/>
          <p:nvPr/>
        </p:nvGrpSpPr>
        <p:grpSpPr>
          <a:xfrm>
            <a:off x="7566422" y="5864463"/>
            <a:ext cx="387178" cy="387178"/>
            <a:chOff x="3125518" y="5778630"/>
            <a:chExt cx="387178" cy="387178"/>
          </a:xfrm>
        </p:grpSpPr>
        <p:sp>
          <p:nvSpPr>
            <p:cNvPr id="191" name="Rectangle: Rounded Corners 190">
              <a:extLst>
                <a:ext uri="{FF2B5EF4-FFF2-40B4-BE49-F238E27FC236}">
                  <a16:creationId xmlns:a16="http://schemas.microsoft.com/office/drawing/2014/main" id="{FE252692-91AE-439E-A1EB-CCA45BF1DAC7}"/>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2" name="Picture 191" descr="Image result for zigbee logo">
              <a:extLst>
                <a:ext uri="{FF2B5EF4-FFF2-40B4-BE49-F238E27FC236}">
                  <a16:creationId xmlns:a16="http://schemas.microsoft.com/office/drawing/2014/main" id="{A862F27D-FBAB-457E-ADA7-00A440EA5E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TextBox 192">
            <a:extLst>
              <a:ext uri="{FF2B5EF4-FFF2-40B4-BE49-F238E27FC236}">
                <a16:creationId xmlns:a16="http://schemas.microsoft.com/office/drawing/2014/main" id="{24FA47F1-54A2-42B2-B0B5-3DC706E9D64E}"/>
              </a:ext>
            </a:extLst>
          </p:cNvPr>
          <p:cNvSpPr txBox="1"/>
          <p:nvPr/>
        </p:nvSpPr>
        <p:spPr>
          <a:xfrm>
            <a:off x="8012052" y="5905447"/>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Zigbee Module</a:t>
            </a:r>
          </a:p>
        </p:txBody>
      </p:sp>
      <p:pic>
        <p:nvPicPr>
          <p:cNvPr id="180" name="Graphic 179" descr="Lamp">
            <a:extLst>
              <a:ext uri="{FF2B5EF4-FFF2-40B4-BE49-F238E27FC236}">
                <a16:creationId xmlns:a16="http://schemas.microsoft.com/office/drawing/2014/main" id="{B63AC6FC-EA7B-40BE-A972-94921BC5AC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7166" y="2683835"/>
            <a:ext cx="357500" cy="357500"/>
          </a:xfrm>
          <a:prstGeom prst="rect">
            <a:avLst/>
          </a:prstGeom>
        </p:spPr>
      </p:pic>
      <p:pic>
        <p:nvPicPr>
          <p:cNvPr id="181" name="Graphic 180" descr="Lamp">
            <a:extLst>
              <a:ext uri="{FF2B5EF4-FFF2-40B4-BE49-F238E27FC236}">
                <a16:creationId xmlns:a16="http://schemas.microsoft.com/office/drawing/2014/main" id="{A575D21A-3890-4CAA-B053-691B42A505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28556" y="2682324"/>
            <a:ext cx="357500" cy="357500"/>
          </a:xfrm>
          <a:prstGeom prst="rect">
            <a:avLst/>
          </a:prstGeom>
        </p:spPr>
      </p:pic>
      <p:pic>
        <p:nvPicPr>
          <p:cNvPr id="182" name="Graphic 181" descr="Lamp">
            <a:extLst>
              <a:ext uri="{FF2B5EF4-FFF2-40B4-BE49-F238E27FC236}">
                <a16:creationId xmlns:a16="http://schemas.microsoft.com/office/drawing/2014/main" id="{B3687A26-847E-40C0-8ACB-1A347AFF39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25844" y="1457309"/>
            <a:ext cx="357500" cy="357500"/>
          </a:xfrm>
          <a:prstGeom prst="rect">
            <a:avLst/>
          </a:prstGeom>
        </p:spPr>
      </p:pic>
      <p:cxnSp>
        <p:nvCxnSpPr>
          <p:cNvPr id="15" name="Straight Connector 14">
            <a:extLst>
              <a:ext uri="{FF2B5EF4-FFF2-40B4-BE49-F238E27FC236}">
                <a16:creationId xmlns:a16="http://schemas.microsoft.com/office/drawing/2014/main" id="{6645623E-8053-4CEB-BA44-5E19DF8C1C5F}"/>
              </a:ext>
            </a:extLst>
          </p:cNvPr>
          <p:cNvCxnSpPr>
            <a:stCxn id="8" idx="0"/>
            <a:endCxn id="8" idx="2"/>
          </p:cNvCxnSpPr>
          <p:nvPr/>
        </p:nvCxnSpPr>
        <p:spPr>
          <a:xfrm>
            <a:off x="2222024" y="1409304"/>
            <a:ext cx="0" cy="1655730"/>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F8471A6A-A2BF-482F-9FDB-771DEDA45A53}"/>
              </a:ext>
            </a:extLst>
          </p:cNvPr>
          <p:cNvCxnSpPr>
            <a:cxnSpLocks/>
            <a:stCxn id="8" idx="1"/>
            <a:endCxn id="8" idx="3"/>
          </p:cNvCxnSpPr>
          <p:nvPr/>
        </p:nvCxnSpPr>
        <p:spPr>
          <a:xfrm>
            <a:off x="776217" y="2237169"/>
            <a:ext cx="2891613" cy="0"/>
          </a:xfrm>
          <a:prstGeom prst="line">
            <a:avLst/>
          </a:prstGeom>
        </p:spPr>
        <p:style>
          <a:lnRef idx="1">
            <a:schemeClr val="dk1"/>
          </a:lnRef>
          <a:fillRef idx="0">
            <a:schemeClr val="dk1"/>
          </a:fillRef>
          <a:effectRef idx="0">
            <a:schemeClr val="dk1"/>
          </a:effectRef>
          <a:fontRef idx="minor">
            <a:schemeClr val="tx1"/>
          </a:fontRef>
        </p:style>
      </p:cxnSp>
      <p:pic>
        <p:nvPicPr>
          <p:cNvPr id="19" name="Graphic 18" descr="Radio microphone">
            <a:extLst>
              <a:ext uri="{FF2B5EF4-FFF2-40B4-BE49-F238E27FC236}">
                <a16:creationId xmlns:a16="http://schemas.microsoft.com/office/drawing/2014/main" id="{1E62B077-65A7-4A5A-B98A-E9C29D71C6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95283" y="5150216"/>
            <a:ext cx="628452" cy="628452"/>
          </a:xfrm>
          <a:prstGeom prst="rect">
            <a:avLst/>
          </a:prstGeom>
        </p:spPr>
      </p:pic>
      <p:pic>
        <p:nvPicPr>
          <p:cNvPr id="1026" name="Picture 2" descr="Image result for washer icon">
            <a:extLst>
              <a:ext uri="{FF2B5EF4-FFF2-40B4-BE49-F238E27FC236}">
                <a16:creationId xmlns:a16="http://schemas.microsoft.com/office/drawing/2014/main" id="{682CA51C-D4FA-4256-9929-A9976E13CE0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2421" y="2666282"/>
            <a:ext cx="343725" cy="343725"/>
          </a:xfrm>
          <a:prstGeom prst="rect">
            <a:avLst/>
          </a:prstGeom>
          <a:noFill/>
          <a:extLst>
            <a:ext uri="{909E8E84-426E-40DD-AFC4-6F175D3DCCD1}">
              <a14:hiddenFill xmlns:a14="http://schemas.microsoft.com/office/drawing/2010/main">
                <a:solidFill>
                  <a:srgbClr val="FFFFFF"/>
                </a:solidFill>
              </a14:hiddenFill>
            </a:ext>
          </a:extLst>
        </p:spPr>
      </p:pic>
      <p:sp>
        <p:nvSpPr>
          <p:cNvPr id="195" name="TextBox 194">
            <a:extLst>
              <a:ext uri="{FF2B5EF4-FFF2-40B4-BE49-F238E27FC236}">
                <a16:creationId xmlns:a16="http://schemas.microsoft.com/office/drawing/2014/main" id="{A849EC4A-D486-428D-8C08-AE812A312407}"/>
              </a:ext>
            </a:extLst>
          </p:cNvPr>
          <p:cNvSpPr txBox="1"/>
          <p:nvPr/>
        </p:nvSpPr>
        <p:spPr>
          <a:xfrm>
            <a:off x="1132455" y="3143525"/>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Small Scale House Model</a:t>
            </a:r>
          </a:p>
        </p:txBody>
      </p:sp>
      <p:grpSp>
        <p:nvGrpSpPr>
          <p:cNvPr id="196" name="Group 195">
            <a:extLst>
              <a:ext uri="{FF2B5EF4-FFF2-40B4-BE49-F238E27FC236}">
                <a16:creationId xmlns:a16="http://schemas.microsoft.com/office/drawing/2014/main" id="{5E5C63A8-43C8-460A-B2D6-C27877BCB3E0}"/>
              </a:ext>
            </a:extLst>
          </p:cNvPr>
          <p:cNvGrpSpPr/>
          <p:nvPr/>
        </p:nvGrpSpPr>
        <p:grpSpPr>
          <a:xfrm>
            <a:off x="1597425" y="4553082"/>
            <a:ext cx="387178" cy="387178"/>
            <a:chOff x="3125518" y="5778630"/>
            <a:chExt cx="387178" cy="387178"/>
          </a:xfrm>
        </p:grpSpPr>
        <p:sp>
          <p:nvSpPr>
            <p:cNvPr id="202" name="Rectangle: Rounded Corners 201">
              <a:extLst>
                <a:ext uri="{FF2B5EF4-FFF2-40B4-BE49-F238E27FC236}">
                  <a16:creationId xmlns:a16="http://schemas.microsoft.com/office/drawing/2014/main" id="{62919299-665C-4367-B77A-3DA4113FB433}"/>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3" name="Picture 202" descr="Image result for zigbee logo">
              <a:extLst>
                <a:ext uri="{FF2B5EF4-FFF2-40B4-BE49-F238E27FC236}">
                  <a16:creationId xmlns:a16="http://schemas.microsoft.com/office/drawing/2014/main" id="{EA13AA1A-3116-4320-9B48-C1EE1F209D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 name="Group 203">
            <a:extLst>
              <a:ext uri="{FF2B5EF4-FFF2-40B4-BE49-F238E27FC236}">
                <a16:creationId xmlns:a16="http://schemas.microsoft.com/office/drawing/2014/main" id="{76973FC6-EAF7-49A1-81CE-4D8EBF9DAAB8}"/>
              </a:ext>
            </a:extLst>
          </p:cNvPr>
          <p:cNvGrpSpPr/>
          <p:nvPr/>
        </p:nvGrpSpPr>
        <p:grpSpPr>
          <a:xfrm rot="20052021">
            <a:off x="1335095" y="4088343"/>
            <a:ext cx="965435" cy="965435"/>
            <a:chOff x="1036081" y="5123953"/>
            <a:chExt cx="1734047" cy="1734047"/>
          </a:xfrm>
        </p:grpSpPr>
        <p:sp>
          <p:nvSpPr>
            <p:cNvPr id="205" name="Arc 204">
              <a:extLst>
                <a:ext uri="{FF2B5EF4-FFF2-40B4-BE49-F238E27FC236}">
                  <a16:creationId xmlns:a16="http://schemas.microsoft.com/office/drawing/2014/main" id="{2E0E4D02-B5A4-47AF-8F94-D508CF263D72}"/>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6" name="Arc 205">
              <a:extLst>
                <a:ext uri="{FF2B5EF4-FFF2-40B4-BE49-F238E27FC236}">
                  <a16:creationId xmlns:a16="http://schemas.microsoft.com/office/drawing/2014/main" id="{3A83370C-6B16-4F0B-AD4A-27CD3866B1E9}"/>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Arc 206">
              <a:extLst>
                <a:ext uri="{FF2B5EF4-FFF2-40B4-BE49-F238E27FC236}">
                  <a16:creationId xmlns:a16="http://schemas.microsoft.com/office/drawing/2014/main" id="{74820E83-72DA-483E-80E7-7390C25B63DB}"/>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08" name="Rectangle 207">
            <a:extLst>
              <a:ext uri="{FF2B5EF4-FFF2-40B4-BE49-F238E27FC236}">
                <a16:creationId xmlns:a16="http://schemas.microsoft.com/office/drawing/2014/main" id="{5F8BB089-4BC3-43BE-9C13-49B4BC9EDE74}"/>
              </a:ext>
            </a:extLst>
          </p:cNvPr>
          <p:cNvSpPr/>
          <p:nvPr/>
        </p:nvSpPr>
        <p:spPr>
          <a:xfrm>
            <a:off x="3844224" y="1389590"/>
            <a:ext cx="1188777" cy="1092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91B1E267-779B-45AC-94DD-40B0CB0EEB5B}"/>
              </a:ext>
            </a:extLst>
          </p:cNvPr>
          <p:cNvSpPr txBox="1"/>
          <p:nvPr/>
        </p:nvSpPr>
        <p:spPr>
          <a:xfrm>
            <a:off x="3801602" y="2472007"/>
            <a:ext cx="123252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Biomedical</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Station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Graphic 5" descr="Heartbeat">
            <a:extLst>
              <a:ext uri="{FF2B5EF4-FFF2-40B4-BE49-F238E27FC236}">
                <a16:creationId xmlns:a16="http://schemas.microsoft.com/office/drawing/2014/main" id="{9F6D5FFE-6BD6-497F-9532-7E59122F222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972299" y="1481899"/>
            <a:ext cx="914400" cy="914400"/>
          </a:xfrm>
          <a:prstGeom prst="rect">
            <a:avLst/>
          </a:prstGeom>
        </p:spPr>
      </p:pic>
      <p:sp>
        <p:nvSpPr>
          <p:cNvPr id="74" name="Rectangle 73">
            <a:extLst>
              <a:ext uri="{FF2B5EF4-FFF2-40B4-BE49-F238E27FC236}">
                <a16:creationId xmlns:a16="http://schemas.microsoft.com/office/drawing/2014/main" id="{E4578A0B-16E9-4E8A-BD20-57DFDC2BDF17}"/>
              </a:ext>
            </a:extLst>
          </p:cNvPr>
          <p:cNvSpPr/>
          <p:nvPr/>
        </p:nvSpPr>
        <p:spPr>
          <a:xfrm>
            <a:off x="8849986" y="1557388"/>
            <a:ext cx="1626670" cy="12349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D86BEDD-3916-487C-9D8E-32A808574B43}"/>
              </a:ext>
            </a:extLst>
          </p:cNvPr>
          <p:cNvGrpSpPr/>
          <p:nvPr/>
        </p:nvGrpSpPr>
        <p:grpSpPr>
          <a:xfrm>
            <a:off x="7561650" y="6304783"/>
            <a:ext cx="387178" cy="387178"/>
            <a:chOff x="7040083" y="913528"/>
            <a:chExt cx="387178" cy="387178"/>
          </a:xfrm>
        </p:grpSpPr>
        <p:sp>
          <p:nvSpPr>
            <p:cNvPr id="76" name="Rectangle: Rounded Corners 75">
              <a:extLst>
                <a:ext uri="{FF2B5EF4-FFF2-40B4-BE49-F238E27FC236}">
                  <a16:creationId xmlns:a16="http://schemas.microsoft.com/office/drawing/2014/main" id="{D6DD0098-030D-4F15-9FE0-4586F4A44F73}"/>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microcontroller icon">
              <a:extLst>
                <a:ext uri="{FF2B5EF4-FFF2-40B4-BE49-F238E27FC236}">
                  <a16:creationId xmlns:a16="http://schemas.microsoft.com/office/drawing/2014/main" id="{AE0E5267-B949-4A73-BB5D-B0D4F91A6E1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TextBox 80">
            <a:extLst>
              <a:ext uri="{FF2B5EF4-FFF2-40B4-BE49-F238E27FC236}">
                <a16:creationId xmlns:a16="http://schemas.microsoft.com/office/drawing/2014/main" id="{C47A55EB-703E-4FCB-81EE-EC44901209AD}"/>
              </a:ext>
            </a:extLst>
          </p:cNvPr>
          <p:cNvSpPr txBox="1"/>
          <p:nvPr/>
        </p:nvSpPr>
        <p:spPr>
          <a:xfrm>
            <a:off x="8004798" y="6355622"/>
            <a:ext cx="2743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Microcontroller</a:t>
            </a:r>
          </a:p>
        </p:txBody>
      </p:sp>
      <p:grpSp>
        <p:nvGrpSpPr>
          <p:cNvPr id="83" name="Group 82">
            <a:extLst>
              <a:ext uri="{FF2B5EF4-FFF2-40B4-BE49-F238E27FC236}">
                <a16:creationId xmlns:a16="http://schemas.microsoft.com/office/drawing/2014/main" id="{C00995F7-9FAA-409F-A312-6F30925082B3}"/>
              </a:ext>
            </a:extLst>
          </p:cNvPr>
          <p:cNvGrpSpPr/>
          <p:nvPr/>
        </p:nvGrpSpPr>
        <p:grpSpPr>
          <a:xfrm>
            <a:off x="5105260" y="1403457"/>
            <a:ext cx="387178" cy="387178"/>
            <a:chOff x="7040083" y="913528"/>
            <a:chExt cx="387178" cy="387178"/>
          </a:xfrm>
        </p:grpSpPr>
        <p:sp>
          <p:nvSpPr>
            <p:cNvPr id="84" name="Rectangle: Rounded Corners 83">
              <a:extLst>
                <a:ext uri="{FF2B5EF4-FFF2-40B4-BE49-F238E27FC236}">
                  <a16:creationId xmlns:a16="http://schemas.microsoft.com/office/drawing/2014/main" id="{1BDBEDFF-03B3-4AEE-B458-7CF3BBCB69A3}"/>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5" name="Picture 4" descr="Image result for microcontroller icon">
              <a:extLst>
                <a:ext uri="{FF2B5EF4-FFF2-40B4-BE49-F238E27FC236}">
                  <a16:creationId xmlns:a16="http://schemas.microsoft.com/office/drawing/2014/main" id="{DCAD2278-7153-4BCE-82B1-1AD8896D060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a:extLst>
              <a:ext uri="{FF2B5EF4-FFF2-40B4-BE49-F238E27FC236}">
                <a16:creationId xmlns:a16="http://schemas.microsoft.com/office/drawing/2014/main" id="{44A170A3-C24C-4C87-8496-9A9EBC71F626}"/>
              </a:ext>
            </a:extLst>
          </p:cNvPr>
          <p:cNvGrpSpPr/>
          <p:nvPr/>
        </p:nvGrpSpPr>
        <p:grpSpPr>
          <a:xfrm>
            <a:off x="8342098" y="2166259"/>
            <a:ext cx="387178" cy="387178"/>
            <a:chOff x="7040083" y="913528"/>
            <a:chExt cx="387178" cy="387178"/>
          </a:xfrm>
        </p:grpSpPr>
        <p:sp>
          <p:nvSpPr>
            <p:cNvPr id="87" name="Rectangle: Rounded Corners 86">
              <a:extLst>
                <a:ext uri="{FF2B5EF4-FFF2-40B4-BE49-F238E27FC236}">
                  <a16:creationId xmlns:a16="http://schemas.microsoft.com/office/drawing/2014/main" id="{006BBDBC-0A22-4E45-9E71-CD3738913198}"/>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8" name="Picture 4" descr="Image result for microcontroller icon">
              <a:extLst>
                <a:ext uri="{FF2B5EF4-FFF2-40B4-BE49-F238E27FC236}">
                  <a16:creationId xmlns:a16="http://schemas.microsoft.com/office/drawing/2014/main" id="{E1EE14D0-A064-4AAA-82A3-457443BC6DF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Straight Connector 12">
            <a:extLst>
              <a:ext uri="{FF2B5EF4-FFF2-40B4-BE49-F238E27FC236}">
                <a16:creationId xmlns:a16="http://schemas.microsoft.com/office/drawing/2014/main" id="{B4E14B7A-2562-4F7E-B958-D1FCEBDEE340}"/>
              </a:ext>
            </a:extLst>
          </p:cNvPr>
          <p:cNvCxnSpPr>
            <a:stCxn id="138" idx="2"/>
            <a:endCxn id="87" idx="0"/>
          </p:cNvCxnSpPr>
          <p:nvPr/>
        </p:nvCxnSpPr>
        <p:spPr>
          <a:xfrm>
            <a:off x="8535687" y="1978751"/>
            <a:ext cx="0" cy="187508"/>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79119F95-E89D-430D-9E8D-DBE9CFE94A37}"/>
              </a:ext>
            </a:extLst>
          </p:cNvPr>
          <p:cNvGrpSpPr/>
          <p:nvPr/>
        </p:nvGrpSpPr>
        <p:grpSpPr>
          <a:xfrm>
            <a:off x="2205162" y="4545238"/>
            <a:ext cx="387178" cy="387178"/>
            <a:chOff x="7040083" y="913528"/>
            <a:chExt cx="387178" cy="387178"/>
          </a:xfrm>
        </p:grpSpPr>
        <p:sp>
          <p:nvSpPr>
            <p:cNvPr id="98" name="Rectangle: Rounded Corners 97">
              <a:extLst>
                <a:ext uri="{FF2B5EF4-FFF2-40B4-BE49-F238E27FC236}">
                  <a16:creationId xmlns:a16="http://schemas.microsoft.com/office/drawing/2014/main" id="{176F0C24-DEA8-42AA-ABE6-B976DA660B58}"/>
                </a:ext>
              </a:extLst>
            </p:cNvPr>
            <p:cNvSpPr/>
            <p:nvPr/>
          </p:nvSpPr>
          <p:spPr>
            <a:xfrm>
              <a:off x="7040083" y="913528"/>
              <a:ext cx="387178" cy="38717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9" name="Picture 4" descr="Image result for microcontroller icon">
              <a:extLst>
                <a:ext uri="{FF2B5EF4-FFF2-40B4-BE49-F238E27FC236}">
                  <a16:creationId xmlns:a16="http://schemas.microsoft.com/office/drawing/2014/main" id="{961FC1CB-C85D-423D-AC7B-B7580CEA8E5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96702" y="966348"/>
              <a:ext cx="273938" cy="273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Group 103">
            <a:extLst>
              <a:ext uri="{FF2B5EF4-FFF2-40B4-BE49-F238E27FC236}">
                <a16:creationId xmlns:a16="http://schemas.microsoft.com/office/drawing/2014/main" id="{30D5C764-EAB8-4744-9040-F16437E5CFFB}"/>
              </a:ext>
            </a:extLst>
          </p:cNvPr>
          <p:cNvGrpSpPr/>
          <p:nvPr/>
        </p:nvGrpSpPr>
        <p:grpSpPr>
          <a:xfrm>
            <a:off x="5105259" y="1996186"/>
            <a:ext cx="387178" cy="387178"/>
            <a:chOff x="3125518" y="5778630"/>
            <a:chExt cx="387178" cy="387178"/>
          </a:xfrm>
        </p:grpSpPr>
        <p:sp>
          <p:nvSpPr>
            <p:cNvPr id="105" name="Rectangle: Rounded Corners 104">
              <a:extLst>
                <a:ext uri="{FF2B5EF4-FFF2-40B4-BE49-F238E27FC236}">
                  <a16:creationId xmlns:a16="http://schemas.microsoft.com/office/drawing/2014/main" id="{D6B25B2E-6696-494E-AF50-B2F7B7ADAC06}"/>
                </a:ext>
              </a:extLst>
            </p:cNvPr>
            <p:cNvSpPr/>
            <p:nvPr/>
          </p:nvSpPr>
          <p:spPr>
            <a:xfrm>
              <a:off x="3125518" y="5778630"/>
              <a:ext cx="387178" cy="387178"/>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6" name="Picture 105" descr="Image result for zigbee logo">
              <a:extLst>
                <a:ext uri="{FF2B5EF4-FFF2-40B4-BE49-F238E27FC236}">
                  <a16:creationId xmlns:a16="http://schemas.microsoft.com/office/drawing/2014/main" id="{775B0F1C-28CA-479E-A433-EC538BD436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607" y="5831772"/>
              <a:ext cx="276999" cy="2769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Group 106">
            <a:extLst>
              <a:ext uri="{FF2B5EF4-FFF2-40B4-BE49-F238E27FC236}">
                <a16:creationId xmlns:a16="http://schemas.microsoft.com/office/drawing/2014/main" id="{439694D5-FAD4-4130-905D-25C2E7DA5E49}"/>
              </a:ext>
            </a:extLst>
          </p:cNvPr>
          <p:cNvGrpSpPr/>
          <p:nvPr/>
        </p:nvGrpSpPr>
        <p:grpSpPr>
          <a:xfrm rot="8061919">
            <a:off x="4820275" y="1843609"/>
            <a:ext cx="965435" cy="965435"/>
            <a:chOff x="1036081" y="5123953"/>
            <a:chExt cx="1734047" cy="1734047"/>
          </a:xfrm>
        </p:grpSpPr>
        <p:sp>
          <p:nvSpPr>
            <p:cNvPr id="108" name="Arc 107">
              <a:extLst>
                <a:ext uri="{FF2B5EF4-FFF2-40B4-BE49-F238E27FC236}">
                  <a16:creationId xmlns:a16="http://schemas.microsoft.com/office/drawing/2014/main" id="{15ADB998-AC0D-4237-A095-42CCEC08DD7F}"/>
                </a:ext>
              </a:extLst>
            </p:cNvPr>
            <p:cNvSpPr/>
            <p:nvPr/>
          </p:nvSpPr>
          <p:spPr>
            <a:xfrm>
              <a:off x="1521205" y="5577878"/>
              <a:ext cx="723900" cy="723900"/>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Arc 108">
              <a:extLst>
                <a:ext uri="{FF2B5EF4-FFF2-40B4-BE49-F238E27FC236}">
                  <a16:creationId xmlns:a16="http://schemas.microsoft.com/office/drawing/2014/main" id="{D77852EA-1F48-4A31-8079-EB8021A3AEBA}"/>
                </a:ext>
              </a:extLst>
            </p:cNvPr>
            <p:cNvSpPr/>
            <p:nvPr/>
          </p:nvSpPr>
          <p:spPr>
            <a:xfrm>
              <a:off x="1263851" y="5370555"/>
              <a:ext cx="1238607" cy="123860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Arc 109">
              <a:extLst>
                <a:ext uri="{FF2B5EF4-FFF2-40B4-BE49-F238E27FC236}">
                  <a16:creationId xmlns:a16="http://schemas.microsoft.com/office/drawing/2014/main" id="{16871F2F-D20B-4D75-B088-CD44E49E2F0A}"/>
                </a:ext>
              </a:extLst>
            </p:cNvPr>
            <p:cNvSpPr/>
            <p:nvPr/>
          </p:nvSpPr>
          <p:spPr>
            <a:xfrm>
              <a:off x="1036081" y="5123953"/>
              <a:ext cx="1734047" cy="1734047"/>
            </a:xfrm>
            <a:prstGeom prst="arc">
              <a:avLst/>
            </a:prstGeom>
            <a:ln>
              <a:solidFill>
                <a:schemeClr val="accent5">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11" name="Straight Connector 110">
            <a:extLst>
              <a:ext uri="{FF2B5EF4-FFF2-40B4-BE49-F238E27FC236}">
                <a16:creationId xmlns:a16="http://schemas.microsoft.com/office/drawing/2014/main" id="{9D0DD712-525B-4685-A8EA-CEC5A28BEB4B}"/>
              </a:ext>
            </a:extLst>
          </p:cNvPr>
          <p:cNvCxnSpPr/>
          <p:nvPr/>
        </p:nvCxnSpPr>
        <p:spPr>
          <a:xfrm>
            <a:off x="5302992" y="1810853"/>
            <a:ext cx="0" cy="187508"/>
          </a:xfrm>
          <a:prstGeom prst="line">
            <a:avLst/>
          </a:prstGeom>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1D53EEDD-F48E-4B6B-9E16-7D2885781E5E}"/>
              </a:ext>
            </a:extLst>
          </p:cNvPr>
          <p:cNvCxnSpPr>
            <a:stCxn id="84" idx="0"/>
            <a:endCxn id="120" idx="0"/>
          </p:cNvCxnSpPr>
          <p:nvPr/>
        </p:nvCxnSpPr>
        <p:spPr>
          <a:xfrm rot="16200000" flipV="1">
            <a:off x="4099507" y="204114"/>
            <a:ext cx="11884" cy="2386801"/>
          </a:xfrm>
          <a:prstGeom prst="bentConnector3">
            <a:avLst>
              <a:gd name="adj1" fmla="val 2023595"/>
            </a:avLst>
          </a:prstGeom>
        </p:spPr>
        <p:style>
          <a:lnRef idx="1">
            <a:schemeClr val="dk1"/>
          </a:lnRef>
          <a:fillRef idx="0">
            <a:schemeClr val="dk1"/>
          </a:fillRef>
          <a:effectRef idx="0">
            <a:schemeClr val="dk1"/>
          </a:effectRef>
          <a:fontRef idx="minor">
            <a:schemeClr val="tx1"/>
          </a:fontRef>
        </p:style>
      </p:cxnSp>
      <p:grpSp>
        <p:nvGrpSpPr>
          <p:cNvPr id="114" name="Group 113">
            <a:extLst>
              <a:ext uri="{FF2B5EF4-FFF2-40B4-BE49-F238E27FC236}">
                <a16:creationId xmlns:a16="http://schemas.microsoft.com/office/drawing/2014/main" id="{22A5F785-A477-4318-83A5-7C476246C4D3}"/>
              </a:ext>
            </a:extLst>
          </p:cNvPr>
          <p:cNvGrpSpPr/>
          <p:nvPr/>
        </p:nvGrpSpPr>
        <p:grpSpPr>
          <a:xfrm>
            <a:off x="5793601" y="4455085"/>
            <a:ext cx="513629" cy="387178"/>
            <a:chOff x="5839185" y="3232161"/>
            <a:chExt cx="513629" cy="387178"/>
          </a:xfrm>
        </p:grpSpPr>
        <p:sp>
          <p:nvSpPr>
            <p:cNvPr id="115" name="Rectangle: Rounded Corners 114">
              <a:extLst>
                <a:ext uri="{FF2B5EF4-FFF2-40B4-BE49-F238E27FC236}">
                  <a16:creationId xmlns:a16="http://schemas.microsoft.com/office/drawing/2014/main" id="{F33C0005-B997-478F-8AFE-5E1E3233321D}"/>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6" name="Picture 2" descr="Image result for bluetooth logo">
              <a:extLst>
                <a:ext uri="{FF2B5EF4-FFF2-40B4-BE49-F238E27FC236}">
                  <a16:creationId xmlns:a16="http://schemas.microsoft.com/office/drawing/2014/main" id="{37FBB9C5-43E4-4154-9CAB-94A1A3699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10BB6519-BB34-4CF6-8837-B7F668065A97}"/>
              </a:ext>
            </a:extLst>
          </p:cNvPr>
          <p:cNvSpPr txBox="1"/>
          <p:nvPr/>
        </p:nvSpPr>
        <p:spPr>
          <a:xfrm>
            <a:off x="5442608" y="4894483"/>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prstClr val="black"/>
                </a:solidFill>
                <a:latin typeface="Calibri" panose="020F0502020204030204"/>
              </a:rPr>
              <a:t>Portable Location Detection Device</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9" name="Straight Connector 118">
            <a:extLst>
              <a:ext uri="{FF2B5EF4-FFF2-40B4-BE49-F238E27FC236}">
                <a16:creationId xmlns:a16="http://schemas.microsoft.com/office/drawing/2014/main" id="{55756EBD-90BA-4759-BE36-F16552F0D07E}"/>
              </a:ext>
            </a:extLst>
          </p:cNvPr>
          <p:cNvCxnSpPr>
            <a:cxnSpLocks/>
            <a:stCxn id="1033" idx="0"/>
            <a:endCxn id="98" idx="2"/>
          </p:cNvCxnSpPr>
          <p:nvPr/>
        </p:nvCxnSpPr>
        <p:spPr>
          <a:xfrm flipV="1">
            <a:off x="2396604" y="4932416"/>
            <a:ext cx="2147" cy="71269"/>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5925C1E7-086E-4888-B936-FF87F495A88D}"/>
              </a:ext>
            </a:extLst>
          </p:cNvPr>
          <p:cNvCxnSpPr>
            <a:cxnSpLocks/>
            <a:endCxn id="87" idx="3"/>
          </p:cNvCxnSpPr>
          <p:nvPr/>
        </p:nvCxnSpPr>
        <p:spPr>
          <a:xfrm flipH="1">
            <a:off x="8729276" y="2359848"/>
            <a:ext cx="120710" cy="0"/>
          </a:xfrm>
          <a:prstGeom prst="line">
            <a:avLst/>
          </a:prstGeom>
        </p:spPr>
        <p:style>
          <a:lnRef idx="1">
            <a:schemeClr val="dk1"/>
          </a:lnRef>
          <a:fillRef idx="0">
            <a:schemeClr val="dk1"/>
          </a:fillRef>
          <a:effectRef idx="0">
            <a:schemeClr val="dk1"/>
          </a:effectRef>
          <a:fontRef idx="minor">
            <a:schemeClr val="tx1"/>
          </a:fontRef>
        </p:style>
      </p:cxnSp>
      <p:pic>
        <p:nvPicPr>
          <p:cNvPr id="39" name="Graphic 38" descr="Laptop">
            <a:extLst>
              <a:ext uri="{FF2B5EF4-FFF2-40B4-BE49-F238E27FC236}">
                <a16:creationId xmlns:a16="http://schemas.microsoft.com/office/drawing/2014/main" id="{92AA4E27-2FD2-482A-AE2E-67A3E528DFD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867869" y="2059187"/>
            <a:ext cx="504104" cy="504104"/>
          </a:xfrm>
          <a:prstGeom prst="rect">
            <a:avLst/>
          </a:prstGeom>
        </p:spPr>
      </p:pic>
      <p:cxnSp>
        <p:nvCxnSpPr>
          <p:cNvPr id="131" name="Straight Connector 130">
            <a:extLst>
              <a:ext uri="{FF2B5EF4-FFF2-40B4-BE49-F238E27FC236}">
                <a16:creationId xmlns:a16="http://schemas.microsoft.com/office/drawing/2014/main" id="{F12109BF-6BA0-4657-9802-E79579D2E016}"/>
              </a:ext>
            </a:extLst>
          </p:cNvPr>
          <p:cNvCxnSpPr>
            <a:cxnSpLocks/>
            <a:stCxn id="84" idx="1"/>
          </p:cNvCxnSpPr>
          <p:nvPr/>
        </p:nvCxnSpPr>
        <p:spPr>
          <a:xfrm flipH="1">
            <a:off x="5039358" y="1597046"/>
            <a:ext cx="65902"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31EF538B-E308-4C44-A4EB-EFC61EBFF988}"/>
              </a:ext>
            </a:extLst>
          </p:cNvPr>
          <p:cNvSpPr txBox="1"/>
          <p:nvPr/>
        </p:nvSpPr>
        <p:spPr>
          <a:xfrm>
            <a:off x="730785" y="919891"/>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LEDs to</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represent Lights</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108BDC8E-6EF8-43EC-B1F0-7BB67C8C3C26}"/>
              </a:ext>
            </a:extLst>
          </p:cNvPr>
          <p:cNvCxnSpPr>
            <a:stCxn id="132" idx="2"/>
            <a:endCxn id="139" idx="3"/>
          </p:cNvCxnSpPr>
          <p:nvPr/>
        </p:nvCxnSpPr>
        <p:spPr>
          <a:xfrm flipH="1">
            <a:off x="1150801" y="1335389"/>
            <a:ext cx="196245" cy="29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A039239-86A8-4967-A58C-83BC0783D1D0}"/>
              </a:ext>
            </a:extLst>
          </p:cNvPr>
          <p:cNvCxnSpPr>
            <a:cxnSpLocks/>
            <a:stCxn id="132" idx="2"/>
          </p:cNvCxnSpPr>
          <p:nvPr/>
        </p:nvCxnSpPr>
        <p:spPr>
          <a:xfrm>
            <a:off x="1347046" y="1335389"/>
            <a:ext cx="2041947" cy="7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8A15756-E40C-4AE3-9B1D-26E762D62FF5}"/>
              </a:ext>
            </a:extLst>
          </p:cNvPr>
          <p:cNvCxnSpPr>
            <a:cxnSpLocks/>
            <a:stCxn id="132" idx="2"/>
            <a:endCxn id="180" idx="0"/>
          </p:cNvCxnSpPr>
          <p:nvPr/>
        </p:nvCxnSpPr>
        <p:spPr>
          <a:xfrm flipH="1">
            <a:off x="975916" y="1335389"/>
            <a:ext cx="371130" cy="134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7A3F7BB-759B-44B1-BCEC-6982EE7A624F}"/>
              </a:ext>
            </a:extLst>
          </p:cNvPr>
          <p:cNvCxnSpPr>
            <a:cxnSpLocks/>
            <a:stCxn id="132" idx="2"/>
          </p:cNvCxnSpPr>
          <p:nvPr/>
        </p:nvCxnSpPr>
        <p:spPr>
          <a:xfrm>
            <a:off x="1347046" y="1335389"/>
            <a:ext cx="2030568" cy="130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9784C2BD-A3B9-4DAF-93F2-0CF14153FFB1}"/>
              </a:ext>
            </a:extLst>
          </p:cNvPr>
          <p:cNvSpPr txBox="1"/>
          <p:nvPr/>
        </p:nvSpPr>
        <p:spPr>
          <a:xfrm>
            <a:off x="3132954" y="3097824"/>
            <a:ext cx="130093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Servo</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based washer representation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FCF64046-F41C-4B9E-BAE9-7BC22489689A}"/>
              </a:ext>
            </a:extLst>
          </p:cNvPr>
          <p:cNvCxnSpPr>
            <a:cxnSpLocks/>
            <a:endCxn id="1026" idx="3"/>
          </p:cNvCxnSpPr>
          <p:nvPr/>
        </p:nvCxnSpPr>
        <p:spPr>
          <a:xfrm flipH="1" flipV="1">
            <a:off x="2766146" y="2838145"/>
            <a:ext cx="559698" cy="3053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51" name="TextBox 150">
            <a:extLst>
              <a:ext uri="{FF2B5EF4-FFF2-40B4-BE49-F238E27FC236}">
                <a16:creationId xmlns:a16="http://schemas.microsoft.com/office/drawing/2014/main" id="{98C4127D-83F2-4BDD-8DBF-4C1DF3B793E6}"/>
              </a:ext>
            </a:extLst>
          </p:cNvPr>
          <p:cNvSpPr txBox="1"/>
          <p:nvPr/>
        </p:nvSpPr>
        <p:spPr>
          <a:xfrm>
            <a:off x="1806160" y="934338"/>
            <a:ext cx="1232522"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LCD</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screen represents TV</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DC73EE01-8FD4-4C17-9145-D394B67AF337}"/>
              </a:ext>
            </a:extLst>
          </p:cNvPr>
          <p:cNvCxnSpPr>
            <a:stCxn id="151" idx="2"/>
            <a:endCxn id="120" idx="1"/>
          </p:cNvCxnSpPr>
          <p:nvPr/>
        </p:nvCxnSpPr>
        <p:spPr>
          <a:xfrm>
            <a:off x="2422421" y="1349836"/>
            <a:ext cx="273795" cy="2575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0" name="TextBox 159">
            <a:extLst>
              <a:ext uri="{FF2B5EF4-FFF2-40B4-BE49-F238E27FC236}">
                <a16:creationId xmlns:a16="http://schemas.microsoft.com/office/drawing/2014/main" id="{B36FB867-4549-431D-AFA5-7240663AC352}"/>
              </a:ext>
            </a:extLst>
          </p:cNvPr>
          <p:cNvSpPr txBox="1"/>
          <p:nvPr/>
        </p:nvSpPr>
        <p:spPr>
          <a:xfrm>
            <a:off x="-56949" y="3288901"/>
            <a:ext cx="13976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Computer</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fan to represent ceiling fan</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1" name="Straight Arrow Connector 60">
            <a:extLst>
              <a:ext uri="{FF2B5EF4-FFF2-40B4-BE49-F238E27FC236}">
                <a16:creationId xmlns:a16="http://schemas.microsoft.com/office/drawing/2014/main" id="{FE0011A2-940E-4FF0-9833-8F68212ACBE6}"/>
              </a:ext>
            </a:extLst>
          </p:cNvPr>
          <p:cNvCxnSpPr>
            <a:stCxn id="160" idx="0"/>
            <a:endCxn id="1030" idx="1"/>
          </p:cNvCxnSpPr>
          <p:nvPr/>
        </p:nvCxnSpPr>
        <p:spPr>
          <a:xfrm flipV="1">
            <a:off x="641899" y="2866347"/>
            <a:ext cx="721645" cy="4225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1" name="TextBox 160">
            <a:extLst>
              <a:ext uri="{FF2B5EF4-FFF2-40B4-BE49-F238E27FC236}">
                <a16:creationId xmlns:a16="http://schemas.microsoft.com/office/drawing/2014/main" id="{3F2B260F-97D3-4256-BA20-B106A56F5467}"/>
              </a:ext>
            </a:extLst>
          </p:cNvPr>
          <p:cNvSpPr txBox="1"/>
          <p:nvPr/>
        </p:nvSpPr>
        <p:spPr>
          <a:xfrm>
            <a:off x="5658811" y="1377783"/>
            <a:ext cx="1667321" cy="15465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Biomedical station gets EKG, heart rate, and blood oxygenation of the user, relays information to the Central processing station. Zigbee module takes commands from central processing station to control devices </a:t>
            </a:r>
          </a:p>
        </p:txBody>
      </p:sp>
      <p:sp>
        <p:nvSpPr>
          <p:cNvPr id="163" name="TextBox 162">
            <a:extLst>
              <a:ext uri="{FF2B5EF4-FFF2-40B4-BE49-F238E27FC236}">
                <a16:creationId xmlns:a16="http://schemas.microsoft.com/office/drawing/2014/main" id="{A12B8E9F-14AF-4B17-9FE4-57541B08C50F}"/>
              </a:ext>
            </a:extLst>
          </p:cNvPr>
          <p:cNvSpPr txBox="1"/>
          <p:nvPr/>
        </p:nvSpPr>
        <p:spPr>
          <a:xfrm>
            <a:off x="8789631" y="586282"/>
            <a:ext cx="1733778"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Door can be opened automatically via facial recognition or control from central processing station via Zigbee</a:t>
            </a:r>
          </a:p>
        </p:txBody>
      </p:sp>
      <p:sp>
        <p:nvSpPr>
          <p:cNvPr id="164" name="TextBox 163">
            <a:extLst>
              <a:ext uri="{FF2B5EF4-FFF2-40B4-BE49-F238E27FC236}">
                <a16:creationId xmlns:a16="http://schemas.microsoft.com/office/drawing/2014/main" id="{686F6068-A364-4F7E-A538-5C369935C542}"/>
              </a:ext>
            </a:extLst>
          </p:cNvPr>
          <p:cNvSpPr txBox="1"/>
          <p:nvPr/>
        </p:nvSpPr>
        <p:spPr>
          <a:xfrm>
            <a:off x="3604920" y="5285360"/>
            <a:ext cx="1830897" cy="10618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Central processing station (computer)</a:t>
            </a:r>
            <a:r>
              <a:rPr kumimoji="0" lang="en-US" sz="1050" b="0" i="0" u="none" strike="noStrike" kern="1200" cap="none" spc="0" normalizeH="0" noProof="0">
                <a:ln>
                  <a:noFill/>
                </a:ln>
                <a:solidFill>
                  <a:prstClr val="black"/>
                </a:solidFill>
                <a:effectLst/>
                <a:uLnTx/>
                <a:uFillTx/>
                <a:latin typeface="Calibri" panose="020F0502020204030204"/>
                <a:ea typeface="+mn-ea"/>
                <a:cs typeface="+mn-cs"/>
              </a:rPr>
              <a:t> displays system information and can control devices via voice commands. Communicates with rest of devices via Zigbee</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1F0DBB63-2EBE-423A-A2F6-3D590CA607E0}"/>
              </a:ext>
            </a:extLst>
          </p:cNvPr>
          <p:cNvSpPr txBox="1"/>
          <p:nvPr/>
        </p:nvSpPr>
        <p:spPr>
          <a:xfrm>
            <a:off x="6936380" y="4044367"/>
            <a:ext cx="1830897"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noProof="0">
                <a:solidFill>
                  <a:prstClr val="black"/>
                </a:solidFill>
                <a:latin typeface="Calibri" panose="020F0502020204030204"/>
              </a:rPr>
              <a:t>Portable BLE Time of Flight device reacts to movements of user throughout the room and devices turn on inside the small scale model</a:t>
            </a:r>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64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49" grpId="0"/>
      <p:bldP spid="151" grpId="0"/>
      <p:bldP spid="160" grpId="0"/>
      <p:bldP spid="161" grpId="0"/>
      <p:bldP spid="163" grpId="0"/>
      <p:bldP spid="164" grpId="0"/>
      <p:bldP spid="1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30</a:t>
            </a:fld>
            <a:endParaRPr lang="en-US"/>
          </a:p>
        </p:txBody>
      </p:sp>
      <p:sp>
        <p:nvSpPr>
          <p:cNvPr id="12" name="Title 1">
            <a:extLst>
              <a:ext uri="{FF2B5EF4-FFF2-40B4-BE49-F238E27FC236}">
                <a16:creationId xmlns:a16="http://schemas.microsoft.com/office/drawing/2014/main" id="{C7AE341D-9EB5-438F-9349-F5D15521DDDA}"/>
              </a:ext>
            </a:extLst>
          </p:cNvPr>
          <p:cNvSpPr>
            <a:spLocks noGrp="1"/>
          </p:cNvSpPr>
          <p:nvPr>
            <p:ph type="title"/>
          </p:nvPr>
        </p:nvSpPr>
        <p:spPr>
          <a:xfrm>
            <a:off x="2905661" y="164939"/>
            <a:ext cx="5358684" cy="1023638"/>
          </a:xfrm>
        </p:spPr>
        <p:txBody>
          <a:bodyPr>
            <a:normAutofit fontScale="90000"/>
          </a:bodyPr>
          <a:lstStyle/>
          <a:p>
            <a:pPr algn="ctr"/>
            <a:r>
              <a:rPr lang="en-US">
                <a:cs typeface="Calibri Light"/>
              </a:rPr>
              <a:t>Radio 2 (slave) configuration COM8</a:t>
            </a:r>
            <a:endParaRPr lang="en-US"/>
          </a:p>
        </p:txBody>
      </p:sp>
      <p:sp>
        <p:nvSpPr>
          <p:cNvPr id="5" name="TextBox 4">
            <a:extLst>
              <a:ext uri="{FF2B5EF4-FFF2-40B4-BE49-F238E27FC236}">
                <a16:creationId xmlns:a16="http://schemas.microsoft.com/office/drawing/2014/main" id="{F388D07D-3898-46BF-9BA6-26CF844B52E2}"/>
              </a:ext>
            </a:extLst>
          </p:cNvPr>
          <p:cNvSpPr txBox="1"/>
          <p:nvPr/>
        </p:nvSpPr>
        <p:spPr>
          <a:xfrm>
            <a:off x="8271328" y="2946399"/>
            <a:ext cx="3623128"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Everything will be same, except it will act like a router instead of main </a:t>
            </a:r>
            <a:r>
              <a:rPr lang="en-US" err="1">
                <a:cs typeface="Calibri"/>
              </a:rPr>
              <a:t>co-ordinator</a:t>
            </a:r>
            <a:r>
              <a:rPr lang="en-US">
                <a:cs typeface="Calibri"/>
              </a:rPr>
              <a:t>.</a:t>
            </a:r>
          </a:p>
        </p:txBody>
      </p:sp>
      <p:pic>
        <p:nvPicPr>
          <p:cNvPr id="6" name="Picture 6" descr="A screenshot of a cell phone&#10;&#10;Description generated with very high confidence">
            <a:extLst>
              <a:ext uri="{FF2B5EF4-FFF2-40B4-BE49-F238E27FC236}">
                <a16:creationId xmlns:a16="http://schemas.microsoft.com/office/drawing/2014/main" id="{9E553114-4DBE-466A-B7E5-8B484A7FA6B1}"/>
              </a:ext>
            </a:extLst>
          </p:cNvPr>
          <p:cNvPicPr>
            <a:picLocks noChangeAspect="1"/>
          </p:cNvPicPr>
          <p:nvPr/>
        </p:nvPicPr>
        <p:blipFill>
          <a:blip r:embed="rId2"/>
          <a:stretch>
            <a:fillRect/>
          </a:stretch>
        </p:blipFill>
        <p:spPr>
          <a:xfrm>
            <a:off x="197757" y="1350140"/>
            <a:ext cx="7968342" cy="4910647"/>
          </a:xfrm>
          <a:prstGeom prst="rect">
            <a:avLst/>
          </a:prstGeom>
        </p:spPr>
      </p:pic>
      <p:sp>
        <p:nvSpPr>
          <p:cNvPr id="8" name="Rectangle 7">
            <a:extLst>
              <a:ext uri="{FF2B5EF4-FFF2-40B4-BE49-F238E27FC236}">
                <a16:creationId xmlns:a16="http://schemas.microsoft.com/office/drawing/2014/main" id="{40698800-D20A-4251-9C96-8EFEFEBA9E07}"/>
              </a:ext>
            </a:extLst>
          </p:cNvPr>
          <p:cNvSpPr/>
          <p:nvPr/>
        </p:nvSpPr>
        <p:spPr>
          <a:xfrm>
            <a:off x="348616" y="5588650"/>
            <a:ext cx="7396362" cy="345295"/>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422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31</a:t>
            </a:fld>
            <a:endParaRPr lang="en-US"/>
          </a:p>
        </p:txBody>
      </p:sp>
      <p:sp>
        <p:nvSpPr>
          <p:cNvPr id="12" name="Title 1">
            <a:extLst>
              <a:ext uri="{FF2B5EF4-FFF2-40B4-BE49-F238E27FC236}">
                <a16:creationId xmlns:a16="http://schemas.microsoft.com/office/drawing/2014/main" id="{C7AE341D-9EB5-438F-9349-F5D15521DDDA}"/>
              </a:ext>
            </a:extLst>
          </p:cNvPr>
          <p:cNvSpPr>
            <a:spLocks noGrp="1"/>
          </p:cNvSpPr>
          <p:nvPr>
            <p:ph type="title"/>
          </p:nvPr>
        </p:nvSpPr>
        <p:spPr>
          <a:xfrm>
            <a:off x="2515589" y="164939"/>
            <a:ext cx="6556113" cy="1023638"/>
          </a:xfrm>
        </p:spPr>
        <p:txBody>
          <a:bodyPr>
            <a:normAutofit fontScale="90000"/>
          </a:bodyPr>
          <a:lstStyle/>
          <a:p>
            <a:pPr algn="ctr"/>
            <a:r>
              <a:rPr lang="en-US">
                <a:cs typeface="Calibri Light"/>
              </a:rPr>
              <a:t>Bi-directional Communication- Mesh Network</a:t>
            </a: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A7BE703B-389B-4F7E-A738-C50E93D4C941}"/>
              </a:ext>
            </a:extLst>
          </p:cNvPr>
          <p:cNvPicPr>
            <a:picLocks noChangeAspect="1"/>
          </p:cNvPicPr>
          <p:nvPr/>
        </p:nvPicPr>
        <p:blipFill>
          <a:blip r:embed="rId2"/>
          <a:stretch>
            <a:fillRect/>
          </a:stretch>
        </p:blipFill>
        <p:spPr>
          <a:xfrm>
            <a:off x="79829" y="1325148"/>
            <a:ext cx="9093199" cy="4788274"/>
          </a:xfrm>
          <a:prstGeom prst="rect">
            <a:avLst/>
          </a:prstGeom>
        </p:spPr>
      </p:pic>
      <p:sp>
        <p:nvSpPr>
          <p:cNvPr id="5" name="TextBox 4">
            <a:extLst>
              <a:ext uri="{FF2B5EF4-FFF2-40B4-BE49-F238E27FC236}">
                <a16:creationId xmlns:a16="http://schemas.microsoft.com/office/drawing/2014/main" id="{F058EB6C-8C01-4752-8E60-BC91F0960708}"/>
              </a:ext>
            </a:extLst>
          </p:cNvPr>
          <p:cNvSpPr txBox="1"/>
          <p:nvPr/>
        </p:nvSpPr>
        <p:spPr>
          <a:xfrm>
            <a:off x="8860971" y="2619828"/>
            <a:ext cx="3623128"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Transmitted message in </a:t>
            </a:r>
            <a:r>
              <a:rPr lang="en-US">
                <a:solidFill>
                  <a:srgbClr val="00B0F0"/>
                </a:solidFill>
                <a:cs typeface="Calibri"/>
              </a:rPr>
              <a:t>Blue</a:t>
            </a:r>
          </a:p>
          <a:p>
            <a:pPr algn="ctr"/>
            <a:r>
              <a:rPr lang="en-US">
                <a:cs typeface="Calibri"/>
              </a:rPr>
              <a:t>Received message in</a:t>
            </a:r>
            <a:r>
              <a:rPr lang="en-US">
                <a:solidFill>
                  <a:srgbClr val="FF0000"/>
                </a:solidFill>
                <a:cs typeface="Calibri"/>
              </a:rPr>
              <a:t> Red</a:t>
            </a:r>
          </a:p>
        </p:txBody>
      </p:sp>
      <p:sp>
        <p:nvSpPr>
          <p:cNvPr id="3" name="Rectangle 2">
            <a:extLst>
              <a:ext uri="{FF2B5EF4-FFF2-40B4-BE49-F238E27FC236}">
                <a16:creationId xmlns:a16="http://schemas.microsoft.com/office/drawing/2014/main" id="{92021AF9-0BCF-4652-A145-C1AA99DDC932}"/>
              </a:ext>
            </a:extLst>
          </p:cNvPr>
          <p:cNvSpPr/>
          <p:nvPr/>
        </p:nvSpPr>
        <p:spPr>
          <a:xfrm>
            <a:off x="5437686" y="2023578"/>
            <a:ext cx="3631721" cy="28179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411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32</a:t>
            </a:fld>
            <a:endParaRPr lang="en-US"/>
          </a:p>
        </p:txBody>
      </p:sp>
      <p:sp>
        <p:nvSpPr>
          <p:cNvPr id="12" name="Title 1">
            <a:extLst>
              <a:ext uri="{FF2B5EF4-FFF2-40B4-BE49-F238E27FC236}">
                <a16:creationId xmlns:a16="http://schemas.microsoft.com/office/drawing/2014/main" id="{C7AE341D-9EB5-438F-9349-F5D15521DDDA}"/>
              </a:ext>
            </a:extLst>
          </p:cNvPr>
          <p:cNvSpPr>
            <a:spLocks noGrp="1"/>
          </p:cNvSpPr>
          <p:nvPr>
            <p:ph type="title"/>
          </p:nvPr>
        </p:nvSpPr>
        <p:spPr>
          <a:xfrm>
            <a:off x="2760518" y="164939"/>
            <a:ext cx="7318112" cy="1023638"/>
          </a:xfrm>
        </p:spPr>
        <p:txBody>
          <a:bodyPr>
            <a:normAutofit fontScale="90000"/>
          </a:bodyPr>
          <a:lstStyle/>
          <a:p>
            <a:pPr algn="ctr"/>
            <a:r>
              <a:rPr lang="en-US">
                <a:cs typeface="Calibri Light"/>
              </a:rPr>
              <a:t>Bi-directional Communication – Mesh Network</a:t>
            </a:r>
            <a:endParaRPr lang="en-US"/>
          </a:p>
        </p:txBody>
      </p:sp>
      <p:pic>
        <p:nvPicPr>
          <p:cNvPr id="3" name="Picture 4" descr="A screenshot of a cell phone&#10;&#10;Description generated with very high confidence">
            <a:extLst>
              <a:ext uri="{FF2B5EF4-FFF2-40B4-BE49-F238E27FC236}">
                <a16:creationId xmlns:a16="http://schemas.microsoft.com/office/drawing/2014/main" id="{82B93429-4101-4907-9D32-3279A24D21CD}"/>
              </a:ext>
            </a:extLst>
          </p:cNvPr>
          <p:cNvPicPr>
            <a:picLocks noChangeAspect="1"/>
          </p:cNvPicPr>
          <p:nvPr/>
        </p:nvPicPr>
        <p:blipFill>
          <a:blip r:embed="rId2"/>
          <a:stretch>
            <a:fillRect/>
          </a:stretch>
        </p:blipFill>
        <p:spPr>
          <a:xfrm>
            <a:off x="279401" y="1330098"/>
            <a:ext cx="10118270" cy="5023303"/>
          </a:xfrm>
          <a:prstGeom prst="rect">
            <a:avLst/>
          </a:prstGeom>
        </p:spPr>
      </p:pic>
      <p:sp>
        <p:nvSpPr>
          <p:cNvPr id="8" name="TextBox 7">
            <a:extLst>
              <a:ext uri="{FF2B5EF4-FFF2-40B4-BE49-F238E27FC236}">
                <a16:creationId xmlns:a16="http://schemas.microsoft.com/office/drawing/2014/main" id="{AC721BEF-E129-4C92-8B49-C8E282E8EC23}"/>
              </a:ext>
            </a:extLst>
          </p:cNvPr>
          <p:cNvSpPr txBox="1"/>
          <p:nvPr/>
        </p:nvSpPr>
        <p:spPr>
          <a:xfrm>
            <a:off x="10448470" y="2619828"/>
            <a:ext cx="1745344" cy="1227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Transmitted message in </a:t>
            </a:r>
            <a:r>
              <a:rPr lang="en-US">
                <a:solidFill>
                  <a:srgbClr val="00B0F0"/>
                </a:solidFill>
                <a:cs typeface="Calibri"/>
              </a:rPr>
              <a:t>Blue</a:t>
            </a:r>
            <a:endParaRPr lang="en-US">
              <a:cs typeface="Calibri"/>
            </a:endParaRPr>
          </a:p>
          <a:p>
            <a:pPr algn="ctr"/>
            <a:r>
              <a:rPr lang="en-US">
                <a:cs typeface="Calibri"/>
              </a:rPr>
              <a:t>Received message in</a:t>
            </a:r>
            <a:r>
              <a:rPr lang="en-US">
                <a:solidFill>
                  <a:srgbClr val="FF0000"/>
                </a:solidFill>
                <a:cs typeface="Calibri"/>
              </a:rPr>
              <a:t> Red</a:t>
            </a:r>
          </a:p>
        </p:txBody>
      </p:sp>
      <p:sp>
        <p:nvSpPr>
          <p:cNvPr id="2" name="Rectangle 1">
            <a:extLst>
              <a:ext uri="{FF2B5EF4-FFF2-40B4-BE49-F238E27FC236}">
                <a16:creationId xmlns:a16="http://schemas.microsoft.com/office/drawing/2014/main" id="{F1C4DE2C-4A80-4914-AFA2-90DF67126FA8}"/>
              </a:ext>
            </a:extLst>
          </p:cNvPr>
          <p:cNvSpPr/>
          <p:nvPr/>
        </p:nvSpPr>
        <p:spPr>
          <a:xfrm>
            <a:off x="1654900" y="1796792"/>
            <a:ext cx="2788079" cy="28179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6299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8051-0347-4ED6-A826-B8E673690B99}"/>
              </a:ext>
            </a:extLst>
          </p:cNvPr>
          <p:cNvSpPr>
            <a:spLocks noGrp="1"/>
          </p:cNvSpPr>
          <p:nvPr>
            <p:ph type="title"/>
          </p:nvPr>
        </p:nvSpPr>
        <p:spPr>
          <a:xfrm>
            <a:off x="4030517" y="47010"/>
            <a:ext cx="3408328" cy="1023638"/>
          </a:xfrm>
        </p:spPr>
        <p:txBody>
          <a:bodyPr>
            <a:normAutofit fontScale="90000"/>
          </a:bodyPr>
          <a:lstStyle/>
          <a:p>
            <a:pPr algn="ctr"/>
            <a:r>
              <a:rPr lang="en-US">
                <a:cs typeface="Calibri Light"/>
              </a:rPr>
              <a:t>Opening door concept</a:t>
            </a:r>
            <a:endParaRPr lang="en-US"/>
          </a:p>
        </p:txBody>
      </p:sp>
      <p:sp>
        <p:nvSpPr>
          <p:cNvPr id="3" name="Content Placeholder 2">
            <a:extLst>
              <a:ext uri="{FF2B5EF4-FFF2-40B4-BE49-F238E27FC236}">
                <a16:creationId xmlns:a16="http://schemas.microsoft.com/office/drawing/2014/main" id="{3ACC1A70-FE64-4C9C-A5E1-27D8EE8679E8}"/>
              </a:ext>
            </a:extLst>
          </p:cNvPr>
          <p:cNvSpPr>
            <a:spLocks noGrp="1"/>
          </p:cNvSpPr>
          <p:nvPr>
            <p:ph idx="1"/>
          </p:nvPr>
        </p:nvSpPr>
        <p:spPr>
          <a:xfrm>
            <a:off x="4234788" y="1573774"/>
            <a:ext cx="2852468" cy="1950319"/>
          </a:xfrm>
        </p:spPr>
        <p:txBody>
          <a:bodyPr vert="horz" lIns="91440" tIns="45720" rIns="91440" bIns="45720" rtlCol="0" anchor="t">
            <a:normAutofit/>
          </a:bodyPr>
          <a:lstStyle/>
          <a:p>
            <a:r>
              <a:rPr lang="en-US">
                <a:cs typeface="Calibri"/>
              </a:rPr>
              <a:t>Motor on one side with a string attached to a nail</a:t>
            </a:r>
            <a:endParaRPr lang="en-US"/>
          </a:p>
        </p:txBody>
      </p:sp>
      <p:sp>
        <p:nvSpPr>
          <p:cNvPr id="4" name="Slide Number Placeholder 3">
            <a:extLst>
              <a:ext uri="{FF2B5EF4-FFF2-40B4-BE49-F238E27FC236}">
                <a16:creationId xmlns:a16="http://schemas.microsoft.com/office/drawing/2014/main" id="{AD10B136-C90D-40C0-8C13-E496C4FDFE39}"/>
              </a:ext>
            </a:extLst>
          </p:cNvPr>
          <p:cNvSpPr>
            <a:spLocks noGrp="1"/>
          </p:cNvSpPr>
          <p:nvPr>
            <p:ph type="sldNum" sz="quarter" idx="12"/>
          </p:nvPr>
        </p:nvSpPr>
        <p:spPr/>
        <p:txBody>
          <a:bodyPr/>
          <a:lstStyle/>
          <a:p>
            <a:r>
              <a:rPr lang="en-US"/>
              <a:t>Zarka McClung </a:t>
            </a:r>
            <a:fld id="{330EA680-D336-4FF7-8B7A-9848BB0A1C32}" type="slidenum">
              <a:rPr lang="en-US" smtClean="0"/>
              <a:t>33</a:t>
            </a:fld>
            <a:endParaRPr lang="en-US"/>
          </a:p>
        </p:txBody>
      </p:sp>
      <p:pic>
        <p:nvPicPr>
          <p:cNvPr id="8" name="Picture 8" descr="A picture containing indoor, wall, floor, window&#10;&#10;Description generated with very high confidence">
            <a:extLst>
              <a:ext uri="{FF2B5EF4-FFF2-40B4-BE49-F238E27FC236}">
                <a16:creationId xmlns:a16="http://schemas.microsoft.com/office/drawing/2014/main" id="{71AA06A1-4836-44AA-92CE-7B68DDF81530}"/>
              </a:ext>
            </a:extLst>
          </p:cNvPr>
          <p:cNvPicPr>
            <a:picLocks noChangeAspect="1"/>
          </p:cNvPicPr>
          <p:nvPr/>
        </p:nvPicPr>
        <p:blipFill>
          <a:blip r:embed="rId2"/>
          <a:stretch>
            <a:fillRect/>
          </a:stretch>
        </p:blipFill>
        <p:spPr>
          <a:xfrm>
            <a:off x="7545573" y="48883"/>
            <a:ext cx="4577084" cy="5998234"/>
          </a:xfrm>
          <a:prstGeom prst="rect">
            <a:avLst/>
          </a:prstGeom>
        </p:spPr>
      </p:pic>
      <p:pic>
        <p:nvPicPr>
          <p:cNvPr id="10" name="Picture 10" descr="A bathroom with a white door&#10;&#10;Description generated with high confidence">
            <a:extLst>
              <a:ext uri="{FF2B5EF4-FFF2-40B4-BE49-F238E27FC236}">
                <a16:creationId xmlns:a16="http://schemas.microsoft.com/office/drawing/2014/main" id="{DA3BDCA6-1DFC-409E-A0BE-5047397261BE}"/>
              </a:ext>
            </a:extLst>
          </p:cNvPr>
          <p:cNvPicPr>
            <a:picLocks noChangeAspect="1"/>
          </p:cNvPicPr>
          <p:nvPr/>
        </p:nvPicPr>
        <p:blipFill>
          <a:blip r:embed="rId3"/>
          <a:stretch>
            <a:fillRect/>
          </a:stretch>
        </p:blipFill>
        <p:spPr>
          <a:xfrm>
            <a:off x="102031" y="48882"/>
            <a:ext cx="3922237" cy="6602083"/>
          </a:xfrm>
          <a:prstGeom prst="rect">
            <a:avLst/>
          </a:prstGeom>
        </p:spPr>
      </p:pic>
      <p:sp>
        <p:nvSpPr>
          <p:cNvPr id="5" name="Oval 4">
            <a:extLst>
              <a:ext uri="{FF2B5EF4-FFF2-40B4-BE49-F238E27FC236}">
                <a16:creationId xmlns:a16="http://schemas.microsoft.com/office/drawing/2014/main" id="{F93580BD-A38D-4F0B-9F70-CD977DB2D24C}"/>
              </a:ext>
            </a:extLst>
          </p:cNvPr>
          <p:cNvSpPr/>
          <p:nvPr/>
        </p:nvSpPr>
        <p:spPr>
          <a:xfrm>
            <a:off x="5357584" y="3461656"/>
            <a:ext cx="869044" cy="751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a:rPr>
              <a:t>Stepper Motor</a:t>
            </a:r>
          </a:p>
        </p:txBody>
      </p:sp>
      <p:cxnSp>
        <p:nvCxnSpPr>
          <p:cNvPr id="6" name="Straight Arrow Connector 5">
            <a:extLst>
              <a:ext uri="{FF2B5EF4-FFF2-40B4-BE49-F238E27FC236}">
                <a16:creationId xmlns:a16="http://schemas.microsoft.com/office/drawing/2014/main" id="{E41E2928-7086-415E-BCB6-4D5A3F32CB9D}"/>
              </a:ext>
            </a:extLst>
          </p:cNvPr>
          <p:cNvCxnSpPr/>
          <p:nvPr/>
        </p:nvCxnSpPr>
        <p:spPr>
          <a:xfrm flipH="1" flipV="1">
            <a:off x="6199414" y="4004128"/>
            <a:ext cx="1616527" cy="809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134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2192000" cy="1002677"/>
          </a:xfrm>
        </p:spPr>
        <p:txBody>
          <a:bodyPr/>
          <a:lstStyle/>
          <a:p>
            <a:pPr algn="ctr"/>
            <a:r>
              <a:rPr lang="en-US"/>
              <a:t>Gantt Chart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34</a:t>
            </a:fld>
            <a:endParaRPr lang="en-US"/>
          </a:p>
        </p:txBody>
      </p:sp>
      <p:pic>
        <p:nvPicPr>
          <p:cNvPr id="6" name="Picture 5">
            <a:extLst>
              <a:ext uri="{FF2B5EF4-FFF2-40B4-BE49-F238E27FC236}">
                <a16:creationId xmlns:a16="http://schemas.microsoft.com/office/drawing/2014/main" id="{A3873052-AEFE-4DF4-A649-35C6D0AF475C}"/>
              </a:ext>
            </a:extLst>
          </p:cNvPr>
          <p:cNvPicPr>
            <a:picLocks noChangeAspect="1"/>
          </p:cNvPicPr>
          <p:nvPr/>
        </p:nvPicPr>
        <p:blipFill>
          <a:blip r:embed="rId2"/>
          <a:stretch>
            <a:fillRect/>
          </a:stretch>
        </p:blipFill>
        <p:spPr>
          <a:xfrm>
            <a:off x="2195513" y="5786122"/>
            <a:ext cx="2771775" cy="962025"/>
          </a:xfrm>
          <a:prstGeom prst="rect">
            <a:avLst/>
          </a:prstGeom>
        </p:spPr>
      </p:pic>
      <p:pic>
        <p:nvPicPr>
          <p:cNvPr id="7" name="Picture 6">
            <a:extLst>
              <a:ext uri="{FF2B5EF4-FFF2-40B4-BE49-F238E27FC236}">
                <a16:creationId xmlns:a16="http://schemas.microsoft.com/office/drawing/2014/main" id="{2A9EAB0C-047F-4DC6-9939-ECEA5594BDAA}"/>
              </a:ext>
            </a:extLst>
          </p:cNvPr>
          <p:cNvPicPr>
            <a:picLocks noChangeAspect="1"/>
          </p:cNvPicPr>
          <p:nvPr/>
        </p:nvPicPr>
        <p:blipFill>
          <a:blip r:embed="rId3"/>
          <a:stretch>
            <a:fillRect/>
          </a:stretch>
        </p:blipFill>
        <p:spPr>
          <a:xfrm>
            <a:off x="6450505" y="5803377"/>
            <a:ext cx="3190875" cy="962025"/>
          </a:xfrm>
          <a:prstGeom prst="rect">
            <a:avLst/>
          </a:prstGeom>
        </p:spPr>
      </p:pic>
      <p:pic>
        <p:nvPicPr>
          <p:cNvPr id="5" name="Picture 4">
            <a:extLst>
              <a:ext uri="{FF2B5EF4-FFF2-40B4-BE49-F238E27FC236}">
                <a16:creationId xmlns:a16="http://schemas.microsoft.com/office/drawing/2014/main" id="{27D3B619-2699-4CFA-95AE-A2D8C0D832E3}"/>
              </a:ext>
            </a:extLst>
          </p:cNvPr>
          <p:cNvPicPr>
            <a:picLocks noChangeAspect="1"/>
          </p:cNvPicPr>
          <p:nvPr/>
        </p:nvPicPr>
        <p:blipFill>
          <a:blip r:embed="rId4"/>
          <a:stretch>
            <a:fillRect/>
          </a:stretch>
        </p:blipFill>
        <p:spPr>
          <a:xfrm>
            <a:off x="0" y="1573905"/>
            <a:ext cx="12192000" cy="2486157"/>
          </a:xfrm>
          <a:prstGeom prst="rect">
            <a:avLst/>
          </a:prstGeom>
        </p:spPr>
      </p:pic>
    </p:spTree>
    <p:extLst>
      <p:ext uri="{BB962C8B-B14F-4D97-AF65-F5344CB8AC3E}">
        <p14:creationId xmlns:p14="http://schemas.microsoft.com/office/powerpoint/2010/main" val="2504347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2192000" cy="1002677"/>
          </a:xfrm>
        </p:spPr>
        <p:txBody>
          <a:bodyPr/>
          <a:lstStyle/>
          <a:p>
            <a:pPr algn="ctr"/>
            <a:r>
              <a:rPr lang="en-US"/>
              <a:t>Gantt Chart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35</a:t>
            </a:fld>
            <a:endParaRPr lang="en-US"/>
          </a:p>
        </p:txBody>
      </p:sp>
      <p:pic>
        <p:nvPicPr>
          <p:cNvPr id="6" name="Picture 5">
            <a:extLst>
              <a:ext uri="{FF2B5EF4-FFF2-40B4-BE49-F238E27FC236}">
                <a16:creationId xmlns:a16="http://schemas.microsoft.com/office/drawing/2014/main" id="{A3873052-AEFE-4DF4-A649-35C6D0AF475C}"/>
              </a:ext>
            </a:extLst>
          </p:cNvPr>
          <p:cNvPicPr>
            <a:picLocks noChangeAspect="1"/>
          </p:cNvPicPr>
          <p:nvPr/>
        </p:nvPicPr>
        <p:blipFill>
          <a:blip r:embed="rId2"/>
          <a:stretch>
            <a:fillRect/>
          </a:stretch>
        </p:blipFill>
        <p:spPr>
          <a:xfrm>
            <a:off x="2195513" y="5786122"/>
            <a:ext cx="2771775" cy="962025"/>
          </a:xfrm>
          <a:prstGeom prst="rect">
            <a:avLst/>
          </a:prstGeom>
        </p:spPr>
      </p:pic>
      <p:pic>
        <p:nvPicPr>
          <p:cNvPr id="7" name="Picture 6">
            <a:extLst>
              <a:ext uri="{FF2B5EF4-FFF2-40B4-BE49-F238E27FC236}">
                <a16:creationId xmlns:a16="http://schemas.microsoft.com/office/drawing/2014/main" id="{2A9EAB0C-047F-4DC6-9939-ECEA5594BDAA}"/>
              </a:ext>
            </a:extLst>
          </p:cNvPr>
          <p:cNvPicPr>
            <a:picLocks noChangeAspect="1"/>
          </p:cNvPicPr>
          <p:nvPr/>
        </p:nvPicPr>
        <p:blipFill>
          <a:blip r:embed="rId3"/>
          <a:stretch>
            <a:fillRect/>
          </a:stretch>
        </p:blipFill>
        <p:spPr>
          <a:xfrm>
            <a:off x="6450505" y="5803377"/>
            <a:ext cx="3190875" cy="962025"/>
          </a:xfrm>
          <a:prstGeom prst="rect">
            <a:avLst/>
          </a:prstGeom>
        </p:spPr>
      </p:pic>
      <p:pic>
        <p:nvPicPr>
          <p:cNvPr id="5" name="Picture 4">
            <a:extLst>
              <a:ext uri="{FF2B5EF4-FFF2-40B4-BE49-F238E27FC236}">
                <a16:creationId xmlns:a16="http://schemas.microsoft.com/office/drawing/2014/main" id="{8E21CC5B-61B5-4A5D-9801-9B4407C394D0}"/>
              </a:ext>
            </a:extLst>
          </p:cNvPr>
          <p:cNvPicPr>
            <a:picLocks noChangeAspect="1"/>
          </p:cNvPicPr>
          <p:nvPr/>
        </p:nvPicPr>
        <p:blipFill>
          <a:blip r:embed="rId4"/>
          <a:stretch>
            <a:fillRect/>
          </a:stretch>
        </p:blipFill>
        <p:spPr>
          <a:xfrm>
            <a:off x="0" y="1715052"/>
            <a:ext cx="12192000" cy="3427896"/>
          </a:xfrm>
          <a:prstGeom prst="rect">
            <a:avLst/>
          </a:prstGeom>
        </p:spPr>
      </p:pic>
    </p:spTree>
    <p:extLst>
      <p:ext uri="{BB962C8B-B14F-4D97-AF65-F5344CB8AC3E}">
        <p14:creationId xmlns:p14="http://schemas.microsoft.com/office/powerpoint/2010/main" val="65618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0537794" cy="1002677"/>
          </a:xfrm>
        </p:spPr>
        <p:txBody>
          <a:bodyPr/>
          <a:lstStyle/>
          <a:p>
            <a:pPr algn="ctr"/>
            <a:r>
              <a:rPr lang="en-US"/>
              <a:t>Budget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a:xfrm>
            <a:off x="8610600" y="6356350"/>
            <a:ext cx="2743200" cy="365125"/>
          </a:xfrm>
        </p:spPr>
        <p:txBody>
          <a:bodyPr/>
          <a:lstStyle/>
          <a:p>
            <a:fld id="{330EA680-D336-4FF7-8B7A-9848BB0A1C32}" type="slidenum">
              <a:rPr lang="en-US" smtClean="0"/>
              <a:t>36</a:t>
            </a:fld>
            <a:endParaRPr lang="en-US"/>
          </a:p>
        </p:txBody>
      </p:sp>
      <p:pic>
        <p:nvPicPr>
          <p:cNvPr id="3" name="Picture 2">
            <a:extLst>
              <a:ext uri="{FF2B5EF4-FFF2-40B4-BE49-F238E27FC236}">
                <a16:creationId xmlns:a16="http://schemas.microsoft.com/office/drawing/2014/main" id="{B74EE350-5E1B-41BE-AC8D-2A3E1ABA7867}"/>
              </a:ext>
            </a:extLst>
          </p:cNvPr>
          <p:cNvPicPr>
            <a:picLocks noChangeAspect="1"/>
          </p:cNvPicPr>
          <p:nvPr/>
        </p:nvPicPr>
        <p:blipFill>
          <a:blip r:embed="rId2"/>
          <a:stretch>
            <a:fillRect/>
          </a:stretch>
        </p:blipFill>
        <p:spPr>
          <a:xfrm>
            <a:off x="1647825" y="1147762"/>
            <a:ext cx="8896350" cy="4562475"/>
          </a:xfrm>
          <a:prstGeom prst="rect">
            <a:avLst/>
          </a:prstGeom>
        </p:spPr>
      </p:pic>
    </p:spTree>
    <p:extLst>
      <p:ext uri="{BB962C8B-B14F-4D97-AF65-F5344CB8AC3E}">
        <p14:creationId xmlns:p14="http://schemas.microsoft.com/office/powerpoint/2010/main" val="1836414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E5CF-A4D0-42A8-8B43-99DF075F4890}"/>
              </a:ext>
            </a:extLst>
          </p:cNvPr>
          <p:cNvSpPr>
            <a:spLocks noGrp="1"/>
          </p:cNvSpPr>
          <p:nvPr>
            <p:ph type="title"/>
          </p:nvPr>
        </p:nvSpPr>
        <p:spPr>
          <a:xfrm>
            <a:off x="0" y="18255"/>
            <a:ext cx="10537794" cy="1002677"/>
          </a:xfrm>
        </p:spPr>
        <p:txBody>
          <a:bodyPr/>
          <a:lstStyle/>
          <a:p>
            <a:pPr algn="ctr"/>
            <a:r>
              <a:rPr lang="en-US"/>
              <a:t>Material Cost</a:t>
            </a:r>
          </a:p>
        </p:txBody>
      </p:sp>
      <p:sp>
        <p:nvSpPr>
          <p:cNvPr id="4" name="Slide Number Placeholder 3">
            <a:extLst>
              <a:ext uri="{FF2B5EF4-FFF2-40B4-BE49-F238E27FC236}">
                <a16:creationId xmlns:a16="http://schemas.microsoft.com/office/drawing/2014/main" id="{FE6F4172-37F4-414C-A0CF-8CFA8E993A40}"/>
              </a:ext>
            </a:extLst>
          </p:cNvPr>
          <p:cNvSpPr>
            <a:spLocks noGrp="1"/>
          </p:cNvSpPr>
          <p:nvPr>
            <p:ph type="sldNum" sz="quarter" idx="12"/>
          </p:nvPr>
        </p:nvSpPr>
        <p:spPr/>
        <p:txBody>
          <a:bodyPr/>
          <a:lstStyle/>
          <a:p>
            <a:fld id="{330EA680-D336-4FF7-8B7A-9848BB0A1C32}" type="slidenum">
              <a:rPr lang="en-US" smtClean="0"/>
              <a:t>37</a:t>
            </a:fld>
            <a:endParaRPr lang="en-US"/>
          </a:p>
        </p:txBody>
      </p:sp>
      <p:pic>
        <p:nvPicPr>
          <p:cNvPr id="5" name="Picture 4">
            <a:extLst>
              <a:ext uri="{FF2B5EF4-FFF2-40B4-BE49-F238E27FC236}">
                <a16:creationId xmlns:a16="http://schemas.microsoft.com/office/drawing/2014/main" id="{FAD34437-F104-41CD-AB2F-455B2738E173}"/>
              </a:ext>
            </a:extLst>
          </p:cNvPr>
          <p:cNvPicPr>
            <a:picLocks noChangeAspect="1"/>
          </p:cNvPicPr>
          <p:nvPr/>
        </p:nvPicPr>
        <p:blipFill>
          <a:blip r:embed="rId2"/>
          <a:stretch>
            <a:fillRect/>
          </a:stretch>
        </p:blipFill>
        <p:spPr>
          <a:xfrm>
            <a:off x="1562100" y="1871662"/>
            <a:ext cx="9067800" cy="3114675"/>
          </a:xfrm>
          <a:prstGeom prst="rect">
            <a:avLst/>
          </a:prstGeom>
        </p:spPr>
      </p:pic>
    </p:spTree>
    <p:extLst>
      <p:ext uri="{BB962C8B-B14F-4D97-AF65-F5344CB8AC3E}">
        <p14:creationId xmlns:p14="http://schemas.microsoft.com/office/powerpoint/2010/main" val="2349676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F9A-1F02-4F74-88F9-0D78886B4EC1}"/>
              </a:ext>
            </a:extLst>
          </p:cNvPr>
          <p:cNvSpPr>
            <a:spLocks noGrp="1"/>
          </p:cNvSpPr>
          <p:nvPr>
            <p:ph type="title"/>
          </p:nvPr>
        </p:nvSpPr>
        <p:spPr/>
        <p:txBody>
          <a:bodyPr/>
          <a:lstStyle/>
          <a:p>
            <a:r>
              <a:rPr lang="en-US"/>
              <a:t>Next Week's Deliverables</a:t>
            </a:r>
          </a:p>
        </p:txBody>
      </p:sp>
      <p:sp>
        <p:nvSpPr>
          <p:cNvPr id="3" name="Content Placeholder 2">
            <a:extLst>
              <a:ext uri="{FF2B5EF4-FFF2-40B4-BE49-F238E27FC236}">
                <a16:creationId xmlns:a16="http://schemas.microsoft.com/office/drawing/2014/main" id="{BB8E3AC9-D25B-47F8-936F-3C3B7847D75E}"/>
              </a:ext>
            </a:extLst>
          </p:cNvPr>
          <p:cNvSpPr>
            <a:spLocks noGrp="1"/>
          </p:cNvSpPr>
          <p:nvPr>
            <p:ph idx="1"/>
          </p:nvPr>
        </p:nvSpPr>
        <p:spPr>
          <a:xfrm>
            <a:off x="865132" y="2323305"/>
            <a:ext cx="2544680" cy="3839996"/>
          </a:xfrm>
        </p:spPr>
        <p:txBody>
          <a:bodyPr vert="horz" lIns="91440" tIns="45720" rIns="91440" bIns="45720" rtlCol="0" anchor="t">
            <a:noAutofit/>
          </a:bodyPr>
          <a:lstStyle/>
          <a:p>
            <a:endParaRPr lang="en-US" sz="2400">
              <a:cs typeface="Calibri"/>
            </a:endParaRPr>
          </a:p>
          <a:p>
            <a:pPr marL="0" indent="0">
              <a:buNone/>
            </a:pPr>
            <a:endParaRPr lang="en-US"/>
          </a:p>
        </p:txBody>
      </p:sp>
      <p:sp>
        <p:nvSpPr>
          <p:cNvPr id="4" name="Slide Number Placeholder 3">
            <a:extLst>
              <a:ext uri="{FF2B5EF4-FFF2-40B4-BE49-F238E27FC236}">
                <a16:creationId xmlns:a16="http://schemas.microsoft.com/office/drawing/2014/main" id="{A6160C82-3FD4-4601-9EAD-3664905EF1E2}"/>
              </a:ext>
            </a:extLst>
          </p:cNvPr>
          <p:cNvSpPr>
            <a:spLocks noGrp="1"/>
          </p:cNvSpPr>
          <p:nvPr>
            <p:ph type="sldNum" sz="quarter" idx="12"/>
          </p:nvPr>
        </p:nvSpPr>
        <p:spPr/>
        <p:txBody>
          <a:bodyPr/>
          <a:lstStyle/>
          <a:p>
            <a:fld id="{330EA680-D336-4FF7-8B7A-9848BB0A1C32}" type="slidenum">
              <a:rPr lang="en-US" smtClean="0"/>
              <a:t>38</a:t>
            </a:fld>
            <a:endParaRPr lang="en-US"/>
          </a:p>
        </p:txBody>
      </p:sp>
      <p:sp>
        <p:nvSpPr>
          <p:cNvPr id="5" name="TextBox 4">
            <a:extLst>
              <a:ext uri="{FF2B5EF4-FFF2-40B4-BE49-F238E27FC236}">
                <a16:creationId xmlns:a16="http://schemas.microsoft.com/office/drawing/2014/main" id="{739798F4-19E0-4FF2-AFDD-52FADB1C6AC6}"/>
              </a:ext>
            </a:extLst>
          </p:cNvPr>
          <p:cNvSpPr txBox="1"/>
          <p:nvPr/>
        </p:nvSpPr>
        <p:spPr>
          <a:xfrm>
            <a:off x="3190374" y="16964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Zachary </a:t>
            </a:r>
            <a:r>
              <a:rPr lang="en-US" err="1"/>
              <a:t>Eakerns</a:t>
            </a:r>
          </a:p>
        </p:txBody>
      </p:sp>
      <p:sp>
        <p:nvSpPr>
          <p:cNvPr id="7" name="TextBox 6">
            <a:extLst>
              <a:ext uri="{FF2B5EF4-FFF2-40B4-BE49-F238E27FC236}">
                <a16:creationId xmlns:a16="http://schemas.microsoft.com/office/drawing/2014/main" id="{6EB09C3F-2409-45B6-A250-5BCDBF5956E1}"/>
              </a:ext>
            </a:extLst>
          </p:cNvPr>
          <p:cNvSpPr txBox="1"/>
          <p:nvPr/>
        </p:nvSpPr>
        <p:spPr>
          <a:xfrm>
            <a:off x="44316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John</a:t>
            </a:r>
            <a:r>
              <a:rPr lang="en-US">
                <a:cs typeface="Calibri"/>
              </a:rPr>
              <a:t> </a:t>
            </a:r>
            <a:r>
              <a:rPr lang="en-US" err="1">
                <a:cs typeface="Calibri"/>
              </a:rPr>
              <a:t>Satterla</a:t>
            </a:r>
            <a:endParaRPr lang="en-US" err="1"/>
          </a:p>
        </p:txBody>
      </p:sp>
      <p:sp>
        <p:nvSpPr>
          <p:cNvPr id="8" name="TextBox 7">
            <a:extLst>
              <a:ext uri="{FF2B5EF4-FFF2-40B4-BE49-F238E27FC236}">
                <a16:creationId xmlns:a16="http://schemas.microsoft.com/office/drawing/2014/main" id="{8037A297-A42C-448D-8B30-D53E5E0A3ABD}"/>
              </a:ext>
            </a:extLst>
          </p:cNvPr>
          <p:cNvSpPr txBox="1"/>
          <p:nvPr/>
        </p:nvSpPr>
        <p:spPr>
          <a:xfrm>
            <a:off x="803308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Christian </a:t>
            </a:r>
            <a:r>
              <a:rPr lang="en-US">
                <a:cs typeface="Calibri"/>
              </a:rPr>
              <a:t>Jensen</a:t>
            </a:r>
            <a:endParaRPr lang="en-US"/>
          </a:p>
        </p:txBody>
      </p:sp>
      <p:sp>
        <p:nvSpPr>
          <p:cNvPr id="9" name="TextBox 8">
            <a:extLst>
              <a:ext uri="{FF2B5EF4-FFF2-40B4-BE49-F238E27FC236}">
                <a16:creationId xmlns:a16="http://schemas.microsoft.com/office/drawing/2014/main" id="{8A2037D7-A3D6-4D2F-84A1-78B603AB8BFD}"/>
              </a:ext>
            </a:extLst>
          </p:cNvPr>
          <p:cNvSpPr txBox="1"/>
          <p:nvPr/>
        </p:nvSpPr>
        <p:spPr>
          <a:xfrm>
            <a:off x="5566610"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Zarka</a:t>
            </a:r>
            <a:r>
              <a:rPr lang="en-US"/>
              <a:t> McClung</a:t>
            </a:r>
          </a:p>
        </p:txBody>
      </p:sp>
      <p:sp>
        <p:nvSpPr>
          <p:cNvPr id="10" name="TextBox 9">
            <a:extLst>
              <a:ext uri="{FF2B5EF4-FFF2-40B4-BE49-F238E27FC236}">
                <a16:creationId xmlns:a16="http://schemas.microsoft.com/office/drawing/2014/main" id="{69C38BC7-74FD-443F-8506-B28899AF1DBA}"/>
              </a:ext>
            </a:extLst>
          </p:cNvPr>
          <p:cNvSpPr txBox="1"/>
          <p:nvPr/>
        </p:nvSpPr>
        <p:spPr>
          <a:xfrm>
            <a:off x="3473007" y="2231604"/>
            <a:ext cx="2366213" cy="212365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cs typeface="Calibri"/>
              </a:rPr>
              <a:t>Have python graphing the ADC in real time</a:t>
            </a:r>
            <a:endParaRPr lang="en-US" dirty="0"/>
          </a:p>
          <a:p>
            <a:pPr marL="342900" indent="-342900">
              <a:buFont typeface="Arial"/>
              <a:buChar char="•"/>
            </a:pPr>
            <a:endParaRPr lang="en-US" dirty="0">
              <a:cs typeface="Calibri"/>
            </a:endParaRPr>
          </a:p>
          <a:p>
            <a:pPr marL="342900" indent="-342900">
              <a:buFont typeface="Arial"/>
              <a:buChar char="•"/>
            </a:pPr>
            <a:r>
              <a:rPr lang="en-US" dirty="0">
                <a:cs typeface="Calibri"/>
              </a:rPr>
              <a:t>Make headway on circuit instability</a:t>
            </a:r>
          </a:p>
          <a:p>
            <a:pPr marL="342900" indent="-342900" algn="ctr">
              <a:buFont typeface="Arial"/>
              <a:buChar char="•"/>
            </a:pPr>
            <a:endParaRPr lang="en-US" sz="2400" dirty="0">
              <a:cs typeface="Calibri"/>
            </a:endParaRPr>
          </a:p>
        </p:txBody>
      </p:sp>
      <p:sp>
        <p:nvSpPr>
          <p:cNvPr id="12" name="TextBox 11">
            <a:extLst>
              <a:ext uri="{FF2B5EF4-FFF2-40B4-BE49-F238E27FC236}">
                <a16:creationId xmlns:a16="http://schemas.microsoft.com/office/drawing/2014/main" id="{C285045A-01FC-4ED2-B7CB-B0943916116C}"/>
              </a:ext>
            </a:extLst>
          </p:cNvPr>
          <p:cNvSpPr txBox="1"/>
          <p:nvPr/>
        </p:nvSpPr>
        <p:spPr>
          <a:xfrm>
            <a:off x="8431467" y="2231603"/>
            <a:ext cx="2432384" cy="347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charset="0"/>
              <a:buChar char="•"/>
            </a:pPr>
            <a:r>
              <a:rPr lang="en-US" sz="2000">
                <a:cs typeface="Calibri"/>
              </a:rPr>
              <a:t>Finish green board design</a:t>
            </a:r>
          </a:p>
          <a:p>
            <a:pPr marL="285750" indent="-285750">
              <a:buFont typeface="Arial" charset="0"/>
              <a:buChar char="•"/>
            </a:pPr>
            <a:endParaRPr lang="en-US" sz="2000">
              <a:cs typeface="Calibri"/>
            </a:endParaRPr>
          </a:p>
          <a:p>
            <a:pPr marL="285750" indent="-285750">
              <a:buFont typeface="Arial" charset="0"/>
              <a:buChar char="•"/>
            </a:pPr>
            <a:r>
              <a:rPr lang="en-US" sz="2000">
                <a:cs typeface="Calibri"/>
              </a:rPr>
              <a:t>Continue writing </a:t>
            </a:r>
            <a:r>
              <a:rPr lang="en-US" sz="2000" err="1">
                <a:cs typeface="Calibri"/>
              </a:rPr>
              <a:t>Matlab</a:t>
            </a:r>
            <a:r>
              <a:rPr lang="en-US" sz="2000">
                <a:cs typeface="Calibri"/>
              </a:rPr>
              <a:t> code for voice recognition </a:t>
            </a:r>
          </a:p>
          <a:p>
            <a:pPr marL="285750" indent="-285750">
              <a:buFont typeface="Arial" charset="0"/>
              <a:buChar char="•"/>
            </a:pPr>
            <a:endParaRPr lang="en-US" sz="2000">
              <a:cs typeface="Calibri"/>
            </a:endParaRPr>
          </a:p>
          <a:p>
            <a:pPr marL="285750" indent="-285750">
              <a:buFont typeface="Arial" charset="0"/>
              <a:buChar char="•"/>
            </a:pPr>
            <a:endParaRPr lang="en-US" sz="2000">
              <a:cs typeface="Calibri"/>
            </a:endParaRPr>
          </a:p>
          <a:p>
            <a:endParaRPr lang="en-US" sz="2400">
              <a:cs typeface="Calibri"/>
            </a:endParaRPr>
          </a:p>
          <a:p>
            <a:pPr marL="285750" indent="-285750">
              <a:buFont typeface="Arial" charset="0"/>
              <a:buChar char="•"/>
            </a:pPr>
            <a:endParaRPr lang="en-US">
              <a:cs typeface="Calibri"/>
            </a:endParaRPr>
          </a:p>
          <a:p>
            <a:pPr marL="285750" indent="-285750">
              <a:buFont typeface="Arial" charset="0"/>
              <a:buChar char="•"/>
            </a:pPr>
            <a:endParaRPr lang="en-US">
              <a:cs typeface="Calibri"/>
            </a:endParaRPr>
          </a:p>
        </p:txBody>
      </p:sp>
      <p:sp>
        <p:nvSpPr>
          <p:cNvPr id="6" name="TextBox 5">
            <a:extLst>
              <a:ext uri="{FF2B5EF4-FFF2-40B4-BE49-F238E27FC236}">
                <a16:creationId xmlns:a16="http://schemas.microsoft.com/office/drawing/2014/main" id="{7A5FF517-5D4B-4759-8BBF-CEB1DC25079A}"/>
              </a:ext>
            </a:extLst>
          </p:cNvPr>
          <p:cNvSpPr txBox="1"/>
          <p:nvPr/>
        </p:nvSpPr>
        <p:spPr>
          <a:xfrm>
            <a:off x="5839220" y="2231603"/>
            <a:ext cx="2466473" cy="2554545"/>
          </a:xfrm>
          <a:prstGeom prst="rect">
            <a:avLst/>
          </a:prstGeom>
          <a:noFill/>
        </p:spPr>
        <p:txBody>
          <a:bodyPr wrap="square" rtlCol="0" anchor="t">
            <a:spAutoFit/>
          </a:bodyPr>
          <a:lstStyle/>
          <a:p>
            <a:pPr marL="285750" indent="-285750">
              <a:buFont typeface="Arial" panose="020B0604020202020204" pitchFamily="34" charset="0"/>
              <a:buChar char="•"/>
            </a:pPr>
            <a:r>
              <a:rPr lang="en-US" sz="2000">
                <a:ea typeface="+mn-lt"/>
                <a:cs typeface="+mn-lt"/>
              </a:rPr>
              <a:t>Write Python code to send serial communication to Zigbee</a:t>
            </a:r>
          </a:p>
          <a:p>
            <a:pPr marL="285750" indent="-285750">
              <a:buFont typeface="Arial" panose="020B0604020202020204" pitchFamily="34" charset="0"/>
              <a:buChar char="•"/>
            </a:pPr>
            <a:r>
              <a:rPr lang="en-US" sz="2000">
                <a:ea typeface="+mn-lt"/>
                <a:cs typeface="+mn-lt"/>
              </a:rPr>
              <a:t>Establish motor code upon signal from Zigbee </a:t>
            </a:r>
            <a:r>
              <a:rPr lang="en-US" sz="2000" err="1">
                <a:ea typeface="+mn-lt"/>
                <a:cs typeface="+mn-lt"/>
              </a:rPr>
              <a:t>co-ordinator</a:t>
            </a:r>
          </a:p>
        </p:txBody>
      </p:sp>
      <p:sp>
        <p:nvSpPr>
          <p:cNvPr id="13" name="TextBox 12">
            <a:extLst>
              <a:ext uri="{FF2B5EF4-FFF2-40B4-BE49-F238E27FC236}">
                <a16:creationId xmlns:a16="http://schemas.microsoft.com/office/drawing/2014/main" id="{13A935EA-71C5-41B3-A11E-01701CC2FE06}"/>
              </a:ext>
            </a:extLst>
          </p:cNvPr>
          <p:cNvSpPr txBox="1"/>
          <p:nvPr/>
        </p:nvSpPr>
        <p:spPr>
          <a:xfrm>
            <a:off x="801937" y="2231603"/>
            <a:ext cx="2366213" cy="295465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cs typeface="Calibri"/>
              </a:rPr>
              <a:t>Have working location tracking</a:t>
            </a:r>
            <a:endParaRPr lang="en-US" dirty="0"/>
          </a:p>
          <a:p>
            <a:pPr marL="342900" indent="-342900">
              <a:buFont typeface="Arial"/>
              <a:buChar char="•"/>
            </a:pPr>
            <a:endParaRPr lang="en-US" dirty="0">
              <a:cs typeface="Calibri"/>
            </a:endParaRPr>
          </a:p>
          <a:p>
            <a:pPr marL="342900" indent="-342900">
              <a:buFont typeface="Arial"/>
              <a:buChar char="•"/>
            </a:pPr>
            <a:r>
              <a:rPr lang="en-US" dirty="0">
                <a:cs typeface="Calibri"/>
              </a:rPr>
              <a:t>Determine all Zigbee protocol commands</a:t>
            </a:r>
          </a:p>
          <a:p>
            <a:pPr marL="342900" indent="-342900">
              <a:buFont typeface="Arial"/>
              <a:buChar char="•"/>
            </a:pPr>
            <a:r>
              <a:rPr lang="en-US" dirty="0">
                <a:cs typeface="Calibri"/>
              </a:rPr>
              <a:t>Begin integrating and building out GUI</a:t>
            </a:r>
          </a:p>
          <a:p>
            <a:pPr marL="342900" indent="-342900" algn="ctr">
              <a:buFont typeface="Arial"/>
              <a:buChar char="•"/>
            </a:pPr>
            <a:endParaRPr lang="en-US" sz="2400" dirty="0">
              <a:cs typeface="Calibri"/>
            </a:endParaRPr>
          </a:p>
        </p:txBody>
      </p:sp>
    </p:spTree>
    <p:extLst>
      <p:ext uri="{BB962C8B-B14F-4D97-AF65-F5344CB8AC3E}">
        <p14:creationId xmlns:p14="http://schemas.microsoft.com/office/powerpoint/2010/main" val="122093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FB5B-A37A-49D9-BF7A-12EF09C388D5}"/>
              </a:ext>
            </a:extLst>
          </p:cNvPr>
          <p:cNvSpPr>
            <a:spLocks noGrp="1"/>
          </p:cNvSpPr>
          <p:nvPr>
            <p:ph type="title"/>
          </p:nvPr>
        </p:nvSpPr>
        <p:spPr>
          <a:xfrm>
            <a:off x="4313" y="5691"/>
            <a:ext cx="10515600" cy="692960"/>
          </a:xfrm>
        </p:spPr>
        <p:txBody>
          <a:bodyPr>
            <a:normAutofit fontScale="90000"/>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35777F4F-586C-4E51-97B7-8C265AC4E10A}"/>
              </a:ext>
            </a:extLst>
          </p:cNvPr>
          <p:cNvSpPr>
            <a:spLocks noGrp="1"/>
          </p:cNvSpPr>
          <p:nvPr>
            <p:ph idx="1"/>
          </p:nvPr>
        </p:nvSpPr>
        <p:spPr>
          <a:xfrm>
            <a:off x="205597" y="150977"/>
            <a:ext cx="11737674" cy="6802363"/>
          </a:xfrm>
        </p:spPr>
        <p:txBody>
          <a:bodyPr vert="horz" lIns="91440" tIns="45720" rIns="91440" bIns="45720" rtlCol="0" anchor="t">
            <a:noAutofit/>
          </a:bodyPr>
          <a:lstStyle/>
          <a:p>
            <a:pPr marL="514350" indent="-514350">
              <a:buFont typeface="+mj-lt"/>
              <a:buAutoNum type="arabicPeriod"/>
            </a:pPr>
            <a:endParaRPr lang="en-US" sz="2000" i="1" dirty="0">
              <a:cs typeface="Calibri"/>
            </a:endParaRPr>
          </a:p>
          <a:p>
            <a:pPr marL="514350" indent="-514350">
              <a:buFont typeface="+mj-lt"/>
              <a:buAutoNum type="arabicPeriod"/>
            </a:pPr>
            <a:r>
              <a:rPr lang="en-US" sz="1100" dirty="0">
                <a:cs typeface="Calibri"/>
              </a:rPr>
              <a:t>“MSP-EXP430G2 </a:t>
            </a:r>
            <a:r>
              <a:rPr lang="en-US" sz="1100" dirty="0" err="1">
                <a:cs typeface="Calibri"/>
              </a:rPr>
              <a:t>LaunchPad</a:t>
            </a:r>
            <a:r>
              <a:rPr lang="en-US" sz="1100" dirty="0">
                <a:cs typeface="Calibri"/>
              </a:rPr>
              <a:t>™ Development Kit.” SLAU318G, Jul-2010.</a:t>
            </a:r>
          </a:p>
          <a:p>
            <a:pPr marL="514350" indent="-514350">
              <a:buFont typeface="+mj-lt"/>
              <a:buAutoNum type="arabicPeriod"/>
            </a:pPr>
            <a:r>
              <a:rPr lang="en-US" sz="1100" dirty="0">
                <a:cs typeface="Calibri"/>
              </a:rPr>
              <a:t>“RN-42 Data Sheet.” [Online]. Available: https://cdn.sparkfun.com/datasheets/Wireless/Bluetooth/Bluetooth-RN-42-DS.pdf. [Accessed: 23-Oct-2018].</a:t>
            </a:r>
          </a:p>
          <a:p>
            <a:pPr marL="514350" indent="-514350">
              <a:buFont typeface="+mj-lt"/>
              <a:buAutoNum type="arabicPeriod"/>
            </a:pPr>
            <a:r>
              <a:rPr lang="en-US" sz="1100" dirty="0">
                <a:cs typeface="Calibri"/>
              </a:rPr>
              <a:t>S. Wendler, “MSP430G2xxx Stand Alone,” </a:t>
            </a:r>
            <a:r>
              <a:rPr lang="en-US" sz="1100" i="1" dirty="0" err="1">
                <a:cs typeface="Calibri"/>
              </a:rPr>
              <a:t>kaltpostde</a:t>
            </a:r>
            <a:r>
              <a:rPr lang="en-US" sz="1100" i="1" dirty="0">
                <a:cs typeface="Calibri"/>
              </a:rPr>
              <a:t> RSS</a:t>
            </a:r>
            <a:r>
              <a:rPr lang="en-US" sz="1100" dirty="0">
                <a:cs typeface="Calibri"/>
              </a:rPr>
              <a:t>. [Online]. Available: http://www.kaltpost.de/?page_id=1079. [Accessed: 31-Oct-2018].</a:t>
            </a:r>
          </a:p>
          <a:p>
            <a:pPr marL="514350" indent="-514350">
              <a:buFont typeface="+mj-lt"/>
              <a:buAutoNum type="arabicPeriod"/>
            </a:pPr>
            <a:r>
              <a:rPr lang="en-US" sz="1100" dirty="0">
                <a:cs typeface="Calibri"/>
              </a:rPr>
              <a:t>“Time Of Flight (TOF) Initiator,” TI Cloud Tools, 2018. [Online]. Available: http://dev.ti.com/tirex/#/?link=Software/SimpleLink CC2640R2 SDK/Examples/Development Tools/CC2640R2 </a:t>
            </a:r>
            <a:r>
              <a:rPr lang="en-US" sz="1100" dirty="0" err="1">
                <a:cs typeface="Calibri"/>
              </a:rPr>
              <a:t>LaunchPad</a:t>
            </a:r>
            <a:r>
              <a:rPr lang="en-US" sz="1100" dirty="0">
                <a:cs typeface="Calibri"/>
              </a:rPr>
              <a:t>/</a:t>
            </a:r>
            <a:r>
              <a:rPr lang="en-US" sz="1100" dirty="0" err="1">
                <a:cs typeface="Calibri"/>
              </a:rPr>
              <a:t>blestack</a:t>
            </a:r>
            <a:r>
              <a:rPr lang="en-US" sz="1100" dirty="0">
                <a:cs typeface="Calibri"/>
              </a:rPr>
              <a:t>/</a:t>
            </a:r>
            <a:r>
              <a:rPr lang="en-US" sz="1100" dirty="0" err="1">
                <a:cs typeface="Calibri"/>
              </a:rPr>
              <a:t>tof_initiator</a:t>
            </a:r>
            <a:r>
              <a:rPr lang="en-US" sz="1100" dirty="0">
                <a:cs typeface="Calibri"/>
              </a:rPr>
              <a:t>. [Accessed: 24-Oct-2018].</a:t>
            </a:r>
          </a:p>
        </p:txBody>
      </p:sp>
      <p:sp>
        <p:nvSpPr>
          <p:cNvPr id="4" name="Slide Number Placeholder 3">
            <a:extLst>
              <a:ext uri="{FF2B5EF4-FFF2-40B4-BE49-F238E27FC236}">
                <a16:creationId xmlns:a16="http://schemas.microsoft.com/office/drawing/2014/main" id="{8C9B0CC8-B4A5-4966-8BDF-536CC018B9D5}"/>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177312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1FD-29B0-4AC7-9355-22195E478E0F}"/>
              </a:ext>
            </a:extLst>
          </p:cNvPr>
          <p:cNvSpPr>
            <a:spLocks noGrp="1"/>
          </p:cNvSpPr>
          <p:nvPr>
            <p:ph type="title"/>
          </p:nvPr>
        </p:nvSpPr>
        <p:spPr/>
        <p:txBody>
          <a:bodyPr/>
          <a:lstStyle/>
          <a:p>
            <a:r>
              <a:rPr lang="en-US"/>
              <a:t>Tracking Location of the Patient Monitor </a:t>
            </a:r>
          </a:p>
        </p:txBody>
      </p:sp>
      <p:sp>
        <p:nvSpPr>
          <p:cNvPr id="3" name="Content Placeholder 2">
            <a:extLst>
              <a:ext uri="{FF2B5EF4-FFF2-40B4-BE49-F238E27FC236}">
                <a16:creationId xmlns:a16="http://schemas.microsoft.com/office/drawing/2014/main" id="{357182DF-21A5-4EDB-B087-0B0E00F0DC54}"/>
              </a:ext>
            </a:extLst>
          </p:cNvPr>
          <p:cNvSpPr>
            <a:spLocks noGrp="1"/>
          </p:cNvSpPr>
          <p:nvPr>
            <p:ph idx="1"/>
          </p:nvPr>
        </p:nvSpPr>
        <p:spPr/>
        <p:txBody>
          <a:bodyPr/>
          <a:lstStyle/>
          <a:p>
            <a:r>
              <a:rPr lang="en-US" dirty="0"/>
              <a:t>Ideally work indoors, so using GPS not preferred because of accuracy and not able to get fix inside of buildings </a:t>
            </a:r>
          </a:p>
          <a:p>
            <a:r>
              <a:rPr lang="en-US" dirty="0"/>
              <a:t>BLE </a:t>
            </a:r>
            <a:r>
              <a:rPr lang="en-US" dirty="0" err="1"/>
              <a:t>ToF</a:t>
            </a:r>
            <a:r>
              <a:rPr lang="en-US" dirty="0"/>
              <a:t> – Bluetooth Time of Flight</a:t>
            </a:r>
          </a:p>
          <a:p>
            <a:pPr lvl="1"/>
            <a:r>
              <a:rPr lang="en-US" dirty="0"/>
              <a:t>Time of Flight is used to estimate range by measuring the round trip delay of an RF packet exchange</a:t>
            </a:r>
          </a:p>
          <a:p>
            <a:pPr lvl="1"/>
            <a:r>
              <a:rPr lang="en-US" dirty="0"/>
              <a:t>At least two devices needed, and operate generally as a master and a slave, where the master calculates average round trip delay for hundreds of packets to be as accurate as possible (try to reduce error from interference, other RF related differences) [4] </a:t>
            </a:r>
          </a:p>
          <a:p>
            <a:pPr lvl="1"/>
            <a:endParaRPr lang="en-US" dirty="0"/>
          </a:p>
          <a:p>
            <a:endParaRPr lang="en-US" dirty="0"/>
          </a:p>
        </p:txBody>
      </p:sp>
      <p:sp>
        <p:nvSpPr>
          <p:cNvPr id="4" name="Slide Number Placeholder 3">
            <a:extLst>
              <a:ext uri="{FF2B5EF4-FFF2-40B4-BE49-F238E27FC236}">
                <a16:creationId xmlns:a16="http://schemas.microsoft.com/office/drawing/2014/main" id="{3D11540D-E4B8-416F-8935-A7203E9EAF66}"/>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2258AE70-A72D-45D5-8B32-5128AC119C8A}"/>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Tree>
    <p:extLst>
      <p:ext uri="{BB962C8B-B14F-4D97-AF65-F5344CB8AC3E}">
        <p14:creationId xmlns:p14="http://schemas.microsoft.com/office/powerpoint/2010/main" val="91173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E05F-7DCB-4BAE-A104-7085D847A616}"/>
              </a:ext>
            </a:extLst>
          </p:cNvPr>
          <p:cNvSpPr>
            <a:spLocks noGrp="1"/>
          </p:cNvSpPr>
          <p:nvPr>
            <p:ph type="title"/>
          </p:nvPr>
        </p:nvSpPr>
        <p:spPr>
          <a:xfrm>
            <a:off x="1024631" y="2531277"/>
            <a:ext cx="10515600" cy="1325563"/>
          </a:xfrm>
        </p:spPr>
        <p:txBody>
          <a:bodyPr/>
          <a:lstStyle/>
          <a:p>
            <a:pPr algn="ctr"/>
            <a:r>
              <a:rPr lang="en-US"/>
              <a:t>Questions?</a:t>
            </a:r>
          </a:p>
        </p:txBody>
      </p:sp>
      <p:sp>
        <p:nvSpPr>
          <p:cNvPr id="4" name="Slide Number Placeholder 3">
            <a:extLst>
              <a:ext uri="{FF2B5EF4-FFF2-40B4-BE49-F238E27FC236}">
                <a16:creationId xmlns:a16="http://schemas.microsoft.com/office/drawing/2014/main" id="{F609971E-7CD6-4210-A011-9D4EFFF8E857}"/>
              </a:ext>
            </a:extLst>
          </p:cNvPr>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343822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1FD-29B0-4AC7-9355-22195E478E0F}"/>
              </a:ext>
            </a:extLst>
          </p:cNvPr>
          <p:cNvSpPr>
            <a:spLocks noGrp="1"/>
          </p:cNvSpPr>
          <p:nvPr>
            <p:ph type="title"/>
          </p:nvPr>
        </p:nvSpPr>
        <p:spPr/>
        <p:txBody>
          <a:bodyPr/>
          <a:lstStyle/>
          <a:p>
            <a:r>
              <a:rPr lang="en-US"/>
              <a:t>Tracking Location of the Patient Monitor </a:t>
            </a:r>
          </a:p>
        </p:txBody>
      </p:sp>
      <p:sp>
        <p:nvSpPr>
          <p:cNvPr id="3" name="Content Placeholder 2">
            <a:extLst>
              <a:ext uri="{FF2B5EF4-FFF2-40B4-BE49-F238E27FC236}">
                <a16:creationId xmlns:a16="http://schemas.microsoft.com/office/drawing/2014/main" id="{357182DF-21A5-4EDB-B087-0B0E00F0DC54}"/>
              </a:ext>
            </a:extLst>
          </p:cNvPr>
          <p:cNvSpPr>
            <a:spLocks noGrp="1"/>
          </p:cNvSpPr>
          <p:nvPr>
            <p:ph idx="1"/>
          </p:nvPr>
        </p:nvSpPr>
        <p:spPr/>
        <p:txBody>
          <a:bodyPr/>
          <a:lstStyle/>
          <a:p>
            <a:r>
              <a:rPr lang="en-US"/>
              <a:t>For this, Texas Instruments has a experiential stack that I am going to evaluate and see what kind of performance I can get</a:t>
            </a:r>
          </a:p>
          <a:p>
            <a:r>
              <a:rPr lang="en-US"/>
              <a:t>The tricky part will be using two masters that are positioned at two known points, and then connecting to the single slave on the patient to triangulate it’s position </a:t>
            </a:r>
          </a:p>
        </p:txBody>
      </p:sp>
      <p:sp>
        <p:nvSpPr>
          <p:cNvPr id="4" name="Slide Number Placeholder 3">
            <a:extLst>
              <a:ext uri="{FF2B5EF4-FFF2-40B4-BE49-F238E27FC236}">
                <a16:creationId xmlns:a16="http://schemas.microsoft.com/office/drawing/2014/main" id="{3D11540D-E4B8-416F-8935-A7203E9EAF66}"/>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5" name="Picture 4">
            <a:extLst>
              <a:ext uri="{FF2B5EF4-FFF2-40B4-BE49-F238E27FC236}">
                <a16:creationId xmlns:a16="http://schemas.microsoft.com/office/drawing/2014/main" id="{1D336324-E275-4DF1-86AE-51A3C648C7C9}"/>
              </a:ext>
            </a:extLst>
          </p:cNvPr>
          <p:cNvPicPr>
            <a:picLocks noChangeAspect="1"/>
          </p:cNvPicPr>
          <p:nvPr/>
        </p:nvPicPr>
        <p:blipFill>
          <a:blip r:embed="rId2"/>
          <a:stretch>
            <a:fillRect/>
          </a:stretch>
        </p:blipFill>
        <p:spPr>
          <a:xfrm>
            <a:off x="3267074" y="4001294"/>
            <a:ext cx="4286250" cy="2657475"/>
          </a:xfrm>
          <a:prstGeom prst="rect">
            <a:avLst/>
          </a:prstGeom>
        </p:spPr>
      </p:pic>
      <p:sp>
        <p:nvSpPr>
          <p:cNvPr id="6" name="TextBox 5">
            <a:extLst>
              <a:ext uri="{FF2B5EF4-FFF2-40B4-BE49-F238E27FC236}">
                <a16:creationId xmlns:a16="http://schemas.microsoft.com/office/drawing/2014/main" id="{B07BD2E0-62FF-42B9-B2FE-3D1547EAF071}"/>
              </a:ext>
            </a:extLst>
          </p:cNvPr>
          <p:cNvSpPr txBox="1"/>
          <p:nvPr/>
        </p:nvSpPr>
        <p:spPr>
          <a:xfrm>
            <a:off x="7628467" y="6176963"/>
            <a:ext cx="1871133" cy="369332"/>
          </a:xfrm>
          <a:prstGeom prst="rect">
            <a:avLst/>
          </a:prstGeom>
          <a:noFill/>
        </p:spPr>
        <p:txBody>
          <a:bodyPr wrap="square" rtlCol="0">
            <a:spAutoFit/>
          </a:bodyPr>
          <a:lstStyle/>
          <a:p>
            <a:r>
              <a:rPr lang="en-US" dirty="0"/>
              <a:t>[3]</a:t>
            </a:r>
          </a:p>
        </p:txBody>
      </p:sp>
      <p:sp>
        <p:nvSpPr>
          <p:cNvPr id="7" name="TextBox 6">
            <a:extLst>
              <a:ext uri="{FF2B5EF4-FFF2-40B4-BE49-F238E27FC236}">
                <a16:creationId xmlns:a16="http://schemas.microsoft.com/office/drawing/2014/main" id="{4DC6A29E-3007-494C-8F76-B9CF6CF3EE21}"/>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cxnSp>
        <p:nvCxnSpPr>
          <p:cNvPr id="9" name="Straight Arrow Connector 8">
            <a:extLst>
              <a:ext uri="{FF2B5EF4-FFF2-40B4-BE49-F238E27FC236}">
                <a16:creationId xmlns:a16="http://schemas.microsoft.com/office/drawing/2014/main" id="{42E5051D-55A7-498E-A9CA-3E18934B6E3F}"/>
              </a:ext>
            </a:extLst>
          </p:cNvPr>
          <p:cNvCxnSpPr/>
          <p:nvPr/>
        </p:nvCxnSpPr>
        <p:spPr>
          <a:xfrm flipH="1">
            <a:off x="4766733" y="4521200"/>
            <a:ext cx="3208867" cy="29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46BAAE-3864-4F7F-B5BE-831183A792A8}"/>
              </a:ext>
            </a:extLst>
          </p:cNvPr>
          <p:cNvSpPr txBox="1"/>
          <p:nvPr/>
        </p:nvSpPr>
        <p:spPr>
          <a:xfrm>
            <a:off x="8094133" y="4478867"/>
            <a:ext cx="2065867" cy="369332"/>
          </a:xfrm>
          <a:prstGeom prst="rect">
            <a:avLst/>
          </a:prstGeom>
          <a:noFill/>
        </p:spPr>
        <p:txBody>
          <a:bodyPr wrap="square" rtlCol="0">
            <a:spAutoFit/>
          </a:bodyPr>
          <a:lstStyle/>
          <a:p>
            <a:r>
              <a:rPr lang="en-US"/>
              <a:t>Patient monitor</a:t>
            </a:r>
          </a:p>
        </p:txBody>
      </p:sp>
      <p:sp>
        <p:nvSpPr>
          <p:cNvPr id="11" name="TextBox 10">
            <a:extLst>
              <a:ext uri="{FF2B5EF4-FFF2-40B4-BE49-F238E27FC236}">
                <a16:creationId xmlns:a16="http://schemas.microsoft.com/office/drawing/2014/main" id="{6DA437E2-FDE1-42BA-8473-F3AA05386587}"/>
              </a:ext>
            </a:extLst>
          </p:cNvPr>
          <p:cNvSpPr txBox="1"/>
          <p:nvPr/>
        </p:nvSpPr>
        <p:spPr>
          <a:xfrm>
            <a:off x="8094133" y="5533272"/>
            <a:ext cx="2065867" cy="369332"/>
          </a:xfrm>
          <a:prstGeom prst="rect">
            <a:avLst/>
          </a:prstGeom>
          <a:noFill/>
        </p:spPr>
        <p:txBody>
          <a:bodyPr wrap="square" rtlCol="0">
            <a:spAutoFit/>
          </a:bodyPr>
          <a:lstStyle/>
          <a:p>
            <a:r>
              <a:rPr lang="en-US"/>
              <a:t>Master 1</a:t>
            </a:r>
          </a:p>
        </p:txBody>
      </p:sp>
      <p:sp>
        <p:nvSpPr>
          <p:cNvPr id="12" name="TextBox 11">
            <a:extLst>
              <a:ext uri="{FF2B5EF4-FFF2-40B4-BE49-F238E27FC236}">
                <a16:creationId xmlns:a16="http://schemas.microsoft.com/office/drawing/2014/main" id="{78A2E26B-9C6E-443C-BBD8-DE0D395045DF}"/>
              </a:ext>
            </a:extLst>
          </p:cNvPr>
          <p:cNvSpPr txBox="1"/>
          <p:nvPr/>
        </p:nvSpPr>
        <p:spPr>
          <a:xfrm>
            <a:off x="1888066" y="5533272"/>
            <a:ext cx="2065867" cy="369332"/>
          </a:xfrm>
          <a:prstGeom prst="rect">
            <a:avLst/>
          </a:prstGeom>
          <a:noFill/>
        </p:spPr>
        <p:txBody>
          <a:bodyPr wrap="square" rtlCol="0">
            <a:spAutoFit/>
          </a:bodyPr>
          <a:lstStyle/>
          <a:p>
            <a:r>
              <a:rPr lang="en-US"/>
              <a:t>Master 2</a:t>
            </a:r>
          </a:p>
        </p:txBody>
      </p:sp>
      <p:cxnSp>
        <p:nvCxnSpPr>
          <p:cNvPr id="15" name="Straight Arrow Connector 14">
            <a:extLst>
              <a:ext uri="{FF2B5EF4-FFF2-40B4-BE49-F238E27FC236}">
                <a16:creationId xmlns:a16="http://schemas.microsoft.com/office/drawing/2014/main" id="{0EAE2052-F413-48D9-9F22-2EFF47BDA3AF}"/>
              </a:ext>
            </a:extLst>
          </p:cNvPr>
          <p:cNvCxnSpPr/>
          <p:nvPr/>
        </p:nvCxnSpPr>
        <p:spPr>
          <a:xfrm>
            <a:off x="2920999" y="5717938"/>
            <a:ext cx="40640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F52E88-9400-44CE-B482-CA7E8C1841D9}"/>
              </a:ext>
            </a:extLst>
          </p:cNvPr>
          <p:cNvCxnSpPr>
            <a:cxnSpLocks/>
          </p:cNvCxnSpPr>
          <p:nvPr/>
        </p:nvCxnSpPr>
        <p:spPr>
          <a:xfrm flipH="1">
            <a:off x="7366530" y="5866508"/>
            <a:ext cx="79586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A2A7-A8BE-4F41-9A29-1B5C143845B3}"/>
              </a:ext>
            </a:extLst>
          </p:cNvPr>
          <p:cNvSpPr>
            <a:spLocks noGrp="1"/>
          </p:cNvSpPr>
          <p:nvPr>
            <p:ph type="title"/>
          </p:nvPr>
        </p:nvSpPr>
        <p:spPr/>
        <p:txBody>
          <a:bodyPr/>
          <a:lstStyle/>
          <a:p>
            <a:r>
              <a:rPr lang="en-US"/>
              <a:t>BLE </a:t>
            </a:r>
            <a:r>
              <a:rPr lang="en-US" err="1"/>
              <a:t>ToF</a:t>
            </a:r>
            <a:r>
              <a:rPr lang="en-US"/>
              <a:t> – Further Testing</a:t>
            </a:r>
          </a:p>
        </p:txBody>
      </p:sp>
      <p:sp>
        <p:nvSpPr>
          <p:cNvPr id="3" name="Content Placeholder 2">
            <a:extLst>
              <a:ext uri="{FF2B5EF4-FFF2-40B4-BE49-F238E27FC236}">
                <a16:creationId xmlns:a16="http://schemas.microsoft.com/office/drawing/2014/main" id="{CA03E053-D0AE-40A8-B8A8-C23CAA01DB40}"/>
              </a:ext>
            </a:extLst>
          </p:cNvPr>
          <p:cNvSpPr>
            <a:spLocks noGrp="1"/>
          </p:cNvSpPr>
          <p:nvPr>
            <p:ph idx="1"/>
          </p:nvPr>
        </p:nvSpPr>
        <p:spPr/>
        <p:txBody>
          <a:bodyPr/>
          <a:lstStyle/>
          <a:p>
            <a:r>
              <a:rPr lang="en-US"/>
              <a:t>Testing was done to see if interference was cause of problem with location returning negative values</a:t>
            </a:r>
          </a:p>
          <a:p>
            <a:r>
              <a:rPr lang="en-US"/>
              <a:t>Testing was to no success after testing in environment with limited 2.4GHz interference, although it did seem better than basement lab</a:t>
            </a:r>
          </a:p>
          <a:p>
            <a:r>
              <a:rPr lang="en-US"/>
              <a:t>In contact with TI on how to improve performance, was directed to some optimization tools in the software that will be tested this week</a:t>
            </a:r>
          </a:p>
          <a:p>
            <a:endParaRPr lang="en-US"/>
          </a:p>
        </p:txBody>
      </p:sp>
      <p:sp>
        <p:nvSpPr>
          <p:cNvPr id="4" name="Slide Number Placeholder 3">
            <a:extLst>
              <a:ext uri="{FF2B5EF4-FFF2-40B4-BE49-F238E27FC236}">
                <a16:creationId xmlns:a16="http://schemas.microsoft.com/office/drawing/2014/main" id="{D2B5C17D-918C-4B00-A2AF-09CA7D29BDB4}"/>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5" name="TextBox 4">
            <a:extLst>
              <a:ext uri="{FF2B5EF4-FFF2-40B4-BE49-F238E27FC236}">
                <a16:creationId xmlns:a16="http://schemas.microsoft.com/office/drawing/2014/main" id="{AD67851A-3860-419E-AC85-9ED5021EFC3C}"/>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Tree>
    <p:extLst>
      <p:ext uri="{BB962C8B-B14F-4D97-AF65-F5344CB8AC3E}">
        <p14:creationId xmlns:p14="http://schemas.microsoft.com/office/powerpoint/2010/main" val="176357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A2A7-A8BE-4F41-9A29-1B5C143845B3}"/>
              </a:ext>
            </a:extLst>
          </p:cNvPr>
          <p:cNvSpPr>
            <a:spLocks noGrp="1"/>
          </p:cNvSpPr>
          <p:nvPr>
            <p:ph type="title"/>
          </p:nvPr>
        </p:nvSpPr>
        <p:spPr/>
        <p:txBody>
          <a:bodyPr/>
          <a:lstStyle/>
          <a:p>
            <a:r>
              <a:rPr lang="en-US"/>
              <a:t>BLE </a:t>
            </a:r>
            <a:r>
              <a:rPr lang="en-US" err="1"/>
              <a:t>ToF</a:t>
            </a:r>
            <a:r>
              <a:rPr lang="en-US"/>
              <a:t> – Further Testing</a:t>
            </a:r>
          </a:p>
        </p:txBody>
      </p:sp>
      <p:sp>
        <p:nvSpPr>
          <p:cNvPr id="4" name="Slide Number Placeholder 3">
            <a:extLst>
              <a:ext uri="{FF2B5EF4-FFF2-40B4-BE49-F238E27FC236}">
                <a16:creationId xmlns:a16="http://schemas.microsoft.com/office/drawing/2014/main" id="{D2B5C17D-918C-4B00-A2AF-09CA7D29BDB4}"/>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7" name="Picture 6">
            <a:extLst>
              <a:ext uri="{FF2B5EF4-FFF2-40B4-BE49-F238E27FC236}">
                <a16:creationId xmlns:a16="http://schemas.microsoft.com/office/drawing/2014/main" id="{28F6EA03-A7DE-4F25-80AD-DC58D547A14A}"/>
              </a:ext>
            </a:extLst>
          </p:cNvPr>
          <p:cNvPicPr>
            <a:picLocks noChangeAspect="1"/>
          </p:cNvPicPr>
          <p:nvPr/>
        </p:nvPicPr>
        <p:blipFill>
          <a:blip r:embed="rId2"/>
          <a:stretch>
            <a:fillRect/>
          </a:stretch>
        </p:blipFill>
        <p:spPr>
          <a:xfrm>
            <a:off x="2095941" y="1690688"/>
            <a:ext cx="6867525" cy="3076575"/>
          </a:xfrm>
          <a:prstGeom prst="rect">
            <a:avLst/>
          </a:prstGeom>
        </p:spPr>
      </p:pic>
      <p:sp>
        <p:nvSpPr>
          <p:cNvPr id="8" name="TextBox 7">
            <a:extLst>
              <a:ext uri="{FF2B5EF4-FFF2-40B4-BE49-F238E27FC236}">
                <a16:creationId xmlns:a16="http://schemas.microsoft.com/office/drawing/2014/main" id="{2A2CC693-5856-4B30-BF31-60E56E3481EC}"/>
              </a:ext>
            </a:extLst>
          </p:cNvPr>
          <p:cNvSpPr txBox="1"/>
          <p:nvPr/>
        </p:nvSpPr>
        <p:spPr>
          <a:xfrm>
            <a:off x="2707574" y="5177642"/>
            <a:ext cx="5688281" cy="923330"/>
          </a:xfrm>
          <a:prstGeom prst="rect">
            <a:avLst/>
          </a:prstGeom>
          <a:noFill/>
        </p:spPr>
        <p:txBody>
          <a:bodyPr wrap="square" rtlCol="0">
            <a:spAutoFit/>
          </a:bodyPr>
          <a:lstStyle/>
          <a:p>
            <a:r>
              <a:rPr lang="en-US"/>
              <a:t>Going to try and increase the number of </a:t>
            </a:r>
            <a:r>
              <a:rPr lang="en-US" err="1"/>
              <a:t>syncwords</a:t>
            </a:r>
            <a:r>
              <a:rPr lang="en-US"/>
              <a:t>, which serve as almost ‘ACKs’ that sync each </a:t>
            </a:r>
            <a:r>
              <a:rPr lang="en-US" err="1"/>
              <a:t>ToF</a:t>
            </a:r>
            <a:r>
              <a:rPr lang="en-US"/>
              <a:t> flight packet with each other </a:t>
            </a:r>
          </a:p>
        </p:txBody>
      </p:sp>
      <p:sp>
        <p:nvSpPr>
          <p:cNvPr id="9" name="TextBox 8">
            <a:extLst>
              <a:ext uri="{FF2B5EF4-FFF2-40B4-BE49-F238E27FC236}">
                <a16:creationId xmlns:a16="http://schemas.microsoft.com/office/drawing/2014/main" id="{7CCCBC45-53C0-41EA-A563-9AAC4127C9C9}"/>
              </a:ext>
            </a:extLst>
          </p:cNvPr>
          <p:cNvSpPr txBox="1"/>
          <p:nvPr/>
        </p:nvSpPr>
        <p:spPr>
          <a:xfrm>
            <a:off x="8728364" y="4767263"/>
            <a:ext cx="665018" cy="369332"/>
          </a:xfrm>
          <a:prstGeom prst="rect">
            <a:avLst/>
          </a:prstGeom>
          <a:noFill/>
        </p:spPr>
        <p:txBody>
          <a:bodyPr wrap="square" rtlCol="0">
            <a:spAutoFit/>
          </a:bodyPr>
          <a:lstStyle/>
          <a:p>
            <a:r>
              <a:rPr lang="en-US"/>
              <a:t>[2]</a:t>
            </a:r>
          </a:p>
        </p:txBody>
      </p:sp>
      <p:sp>
        <p:nvSpPr>
          <p:cNvPr id="10" name="TextBox 9">
            <a:extLst>
              <a:ext uri="{FF2B5EF4-FFF2-40B4-BE49-F238E27FC236}">
                <a16:creationId xmlns:a16="http://schemas.microsoft.com/office/drawing/2014/main" id="{60EA5BE7-B1A4-4BD3-B182-6351E375A571}"/>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Tree>
    <p:extLst>
      <p:ext uri="{BB962C8B-B14F-4D97-AF65-F5344CB8AC3E}">
        <p14:creationId xmlns:p14="http://schemas.microsoft.com/office/powerpoint/2010/main" val="416944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Graphical User Interface - Vision</a:t>
            </a:r>
            <a:endParaRPr lang="en-US"/>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John Satterla </a:t>
            </a:r>
            <a:fld id="{330EA680-D336-4FF7-8B7A-9848BB0A1C32}" type="slidenum">
              <a:rPr lang="en-US" smtClean="0"/>
              <a:t>8</a:t>
            </a:fld>
            <a:endParaRPr lang="en-US"/>
          </a:p>
        </p:txBody>
      </p:sp>
      <p:sp>
        <p:nvSpPr>
          <p:cNvPr id="6" name="Content Placeholder 5">
            <a:extLst>
              <a:ext uri="{FF2B5EF4-FFF2-40B4-BE49-F238E27FC236}">
                <a16:creationId xmlns:a16="http://schemas.microsoft.com/office/drawing/2014/main" id="{55CC1DFF-E19D-4BD0-B6E7-76D0B41EC217}"/>
              </a:ext>
            </a:extLst>
          </p:cNvPr>
          <p:cNvSpPr>
            <a:spLocks noGrp="1"/>
          </p:cNvSpPr>
          <p:nvPr>
            <p:ph idx="1"/>
          </p:nvPr>
        </p:nvSpPr>
        <p:spPr>
          <a:xfrm>
            <a:off x="838200" y="1825625"/>
            <a:ext cx="10515600" cy="451908"/>
          </a:xfrm>
        </p:spPr>
        <p:txBody>
          <a:bodyPr/>
          <a:lstStyle/>
          <a:p>
            <a:r>
              <a:rPr lang="en-US" sz="1800"/>
              <a:t>Relatively simple design, ability to monitor and manually control the connected devices</a:t>
            </a:r>
          </a:p>
          <a:p>
            <a:pPr marL="0" indent="0">
              <a:buNone/>
            </a:pPr>
            <a:endParaRPr lang="en-US"/>
          </a:p>
        </p:txBody>
      </p:sp>
      <p:sp>
        <p:nvSpPr>
          <p:cNvPr id="7" name="Rectangle 6">
            <a:extLst>
              <a:ext uri="{FF2B5EF4-FFF2-40B4-BE49-F238E27FC236}">
                <a16:creationId xmlns:a16="http://schemas.microsoft.com/office/drawing/2014/main" id="{F540B478-A800-4EB8-B26F-658F50962F63}"/>
              </a:ext>
            </a:extLst>
          </p:cNvPr>
          <p:cNvSpPr/>
          <p:nvPr/>
        </p:nvSpPr>
        <p:spPr>
          <a:xfrm>
            <a:off x="2061642" y="2277533"/>
            <a:ext cx="6951133" cy="390948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D43D4B-3CA4-4834-91D2-007BDD2365E5}"/>
              </a:ext>
            </a:extLst>
          </p:cNvPr>
          <p:cNvSpPr/>
          <p:nvPr/>
        </p:nvSpPr>
        <p:spPr>
          <a:xfrm>
            <a:off x="2239442" y="3326544"/>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42B724-C4D6-4479-BE4C-201877613455}"/>
              </a:ext>
            </a:extLst>
          </p:cNvPr>
          <p:cNvSpPr/>
          <p:nvPr/>
        </p:nvSpPr>
        <p:spPr>
          <a:xfrm>
            <a:off x="2840575" y="3326544"/>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55F9C8-4B68-4158-8025-AD4F99B4884D}"/>
              </a:ext>
            </a:extLst>
          </p:cNvPr>
          <p:cNvSpPr/>
          <p:nvPr/>
        </p:nvSpPr>
        <p:spPr>
          <a:xfrm>
            <a:off x="2239442" y="3720773"/>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15C3C4-C0E1-4FD5-BFC0-727DEFD6AF64}"/>
              </a:ext>
            </a:extLst>
          </p:cNvPr>
          <p:cNvSpPr/>
          <p:nvPr/>
        </p:nvSpPr>
        <p:spPr>
          <a:xfrm>
            <a:off x="2840575" y="3720773"/>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4D4E42-DABA-486D-A48C-6B21419ABF01}"/>
              </a:ext>
            </a:extLst>
          </p:cNvPr>
          <p:cNvSpPr/>
          <p:nvPr/>
        </p:nvSpPr>
        <p:spPr>
          <a:xfrm>
            <a:off x="2239442" y="4115002"/>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54E7CA-6845-43F5-B1EF-6AD09939669E}"/>
              </a:ext>
            </a:extLst>
          </p:cNvPr>
          <p:cNvSpPr/>
          <p:nvPr/>
        </p:nvSpPr>
        <p:spPr>
          <a:xfrm>
            <a:off x="2840575" y="4115002"/>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7BCD6-592F-41E7-B09F-499B3CA23C2A}"/>
              </a:ext>
            </a:extLst>
          </p:cNvPr>
          <p:cNvSpPr/>
          <p:nvPr/>
        </p:nvSpPr>
        <p:spPr>
          <a:xfrm>
            <a:off x="2239442" y="4509231"/>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3109A2-A20F-4E93-8324-423E2C60E3F6}"/>
              </a:ext>
            </a:extLst>
          </p:cNvPr>
          <p:cNvSpPr/>
          <p:nvPr/>
        </p:nvSpPr>
        <p:spPr>
          <a:xfrm>
            <a:off x="2840575" y="4509231"/>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183B7E-FE71-41CE-A944-A22CC3752A68}"/>
              </a:ext>
            </a:extLst>
          </p:cNvPr>
          <p:cNvSpPr txBox="1"/>
          <p:nvPr/>
        </p:nvSpPr>
        <p:spPr>
          <a:xfrm>
            <a:off x="2569642" y="3044905"/>
            <a:ext cx="897466" cy="276999"/>
          </a:xfrm>
          <a:prstGeom prst="rect">
            <a:avLst/>
          </a:prstGeom>
          <a:noFill/>
        </p:spPr>
        <p:txBody>
          <a:bodyPr wrap="square" rtlCol="0">
            <a:spAutoFit/>
          </a:bodyPr>
          <a:lstStyle/>
          <a:p>
            <a:r>
              <a:rPr lang="en-US" sz="1200"/>
              <a:t>LED 1</a:t>
            </a:r>
          </a:p>
        </p:txBody>
      </p:sp>
      <p:sp>
        <p:nvSpPr>
          <p:cNvPr id="17" name="TextBox 16">
            <a:extLst>
              <a:ext uri="{FF2B5EF4-FFF2-40B4-BE49-F238E27FC236}">
                <a16:creationId xmlns:a16="http://schemas.microsoft.com/office/drawing/2014/main" id="{527BE948-EAA7-4A3D-A711-3347E9F0AD53}"/>
              </a:ext>
            </a:extLst>
          </p:cNvPr>
          <p:cNvSpPr txBox="1"/>
          <p:nvPr/>
        </p:nvSpPr>
        <p:spPr>
          <a:xfrm>
            <a:off x="2569642" y="3464534"/>
            <a:ext cx="897466" cy="276999"/>
          </a:xfrm>
          <a:prstGeom prst="rect">
            <a:avLst/>
          </a:prstGeom>
          <a:noFill/>
        </p:spPr>
        <p:txBody>
          <a:bodyPr wrap="square" rtlCol="0">
            <a:spAutoFit/>
          </a:bodyPr>
          <a:lstStyle/>
          <a:p>
            <a:r>
              <a:rPr lang="en-US" sz="1200"/>
              <a:t>LED 2</a:t>
            </a:r>
          </a:p>
        </p:txBody>
      </p:sp>
      <p:sp>
        <p:nvSpPr>
          <p:cNvPr id="18" name="TextBox 17">
            <a:extLst>
              <a:ext uri="{FF2B5EF4-FFF2-40B4-BE49-F238E27FC236}">
                <a16:creationId xmlns:a16="http://schemas.microsoft.com/office/drawing/2014/main" id="{0E9B564A-0D3F-4EA0-B3E3-3CB60B56DE9A}"/>
              </a:ext>
            </a:extLst>
          </p:cNvPr>
          <p:cNvSpPr txBox="1"/>
          <p:nvPr/>
        </p:nvSpPr>
        <p:spPr>
          <a:xfrm>
            <a:off x="2544242" y="3867107"/>
            <a:ext cx="897466" cy="276999"/>
          </a:xfrm>
          <a:prstGeom prst="rect">
            <a:avLst/>
          </a:prstGeom>
          <a:noFill/>
        </p:spPr>
        <p:txBody>
          <a:bodyPr wrap="square" rtlCol="0">
            <a:spAutoFit/>
          </a:bodyPr>
          <a:lstStyle/>
          <a:p>
            <a:r>
              <a:rPr lang="en-US" sz="1200"/>
              <a:t>LED 3</a:t>
            </a:r>
          </a:p>
        </p:txBody>
      </p:sp>
      <p:sp>
        <p:nvSpPr>
          <p:cNvPr id="19" name="TextBox 18">
            <a:extLst>
              <a:ext uri="{FF2B5EF4-FFF2-40B4-BE49-F238E27FC236}">
                <a16:creationId xmlns:a16="http://schemas.microsoft.com/office/drawing/2014/main" id="{C88A1EAA-B43C-4ABB-91FE-AE0F99C5F83C}"/>
              </a:ext>
            </a:extLst>
          </p:cNvPr>
          <p:cNvSpPr txBox="1"/>
          <p:nvPr/>
        </p:nvSpPr>
        <p:spPr>
          <a:xfrm>
            <a:off x="2540008" y="4262517"/>
            <a:ext cx="897466" cy="276999"/>
          </a:xfrm>
          <a:prstGeom prst="rect">
            <a:avLst/>
          </a:prstGeom>
          <a:noFill/>
        </p:spPr>
        <p:txBody>
          <a:bodyPr wrap="square" rtlCol="0">
            <a:spAutoFit/>
          </a:bodyPr>
          <a:lstStyle/>
          <a:p>
            <a:r>
              <a:rPr lang="en-US" sz="1200"/>
              <a:t>LED 4</a:t>
            </a:r>
          </a:p>
        </p:txBody>
      </p:sp>
      <p:sp>
        <p:nvSpPr>
          <p:cNvPr id="20" name="Rectangle 19">
            <a:extLst>
              <a:ext uri="{FF2B5EF4-FFF2-40B4-BE49-F238E27FC236}">
                <a16:creationId xmlns:a16="http://schemas.microsoft.com/office/drawing/2014/main" id="{AF0B3916-EF64-461A-9B97-20321B918CA1}"/>
              </a:ext>
            </a:extLst>
          </p:cNvPr>
          <p:cNvSpPr/>
          <p:nvPr/>
        </p:nvSpPr>
        <p:spPr>
          <a:xfrm>
            <a:off x="6096000" y="2530406"/>
            <a:ext cx="2463800" cy="165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B4DA0E7-1BD0-4E8A-BAE7-FB79004D8094}"/>
              </a:ext>
            </a:extLst>
          </p:cNvPr>
          <p:cNvCxnSpPr/>
          <p:nvPr/>
        </p:nvCxnSpPr>
        <p:spPr>
          <a:xfrm flipV="1">
            <a:off x="6066366" y="3385539"/>
            <a:ext cx="1147234" cy="79586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1090EE-D729-4923-B092-E6D40ECEC49A}"/>
              </a:ext>
            </a:extLst>
          </p:cNvPr>
          <p:cNvSpPr txBox="1"/>
          <p:nvPr/>
        </p:nvSpPr>
        <p:spPr>
          <a:xfrm>
            <a:off x="6392334" y="4181406"/>
            <a:ext cx="2197100" cy="369332"/>
          </a:xfrm>
          <a:prstGeom prst="rect">
            <a:avLst/>
          </a:prstGeom>
          <a:noFill/>
        </p:spPr>
        <p:txBody>
          <a:bodyPr wrap="square" rtlCol="0">
            <a:spAutoFit/>
          </a:bodyPr>
          <a:lstStyle/>
          <a:p>
            <a:r>
              <a:rPr lang="en-US" err="1"/>
              <a:t>BioMedical</a:t>
            </a:r>
            <a:r>
              <a:rPr lang="en-US"/>
              <a:t> Data</a:t>
            </a:r>
          </a:p>
        </p:txBody>
      </p:sp>
      <p:sp>
        <p:nvSpPr>
          <p:cNvPr id="26" name="Rectangle 25">
            <a:extLst>
              <a:ext uri="{FF2B5EF4-FFF2-40B4-BE49-F238E27FC236}">
                <a16:creationId xmlns:a16="http://schemas.microsoft.com/office/drawing/2014/main" id="{644FDE12-ABCC-4268-9496-0B23BDFCADF5}"/>
              </a:ext>
            </a:extLst>
          </p:cNvPr>
          <p:cNvSpPr/>
          <p:nvPr/>
        </p:nvSpPr>
        <p:spPr>
          <a:xfrm>
            <a:off x="4038607" y="3321904"/>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17BD09-BCA2-4E26-B092-98DFB430FF4F}"/>
              </a:ext>
            </a:extLst>
          </p:cNvPr>
          <p:cNvSpPr/>
          <p:nvPr/>
        </p:nvSpPr>
        <p:spPr>
          <a:xfrm>
            <a:off x="4639740" y="3321904"/>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3E0E3A-4123-4120-BA2F-7A3F87CF3A34}"/>
              </a:ext>
            </a:extLst>
          </p:cNvPr>
          <p:cNvSpPr/>
          <p:nvPr/>
        </p:nvSpPr>
        <p:spPr>
          <a:xfrm>
            <a:off x="4038607" y="3716133"/>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20E480-16B2-453D-99A7-C2E9161C7495}"/>
              </a:ext>
            </a:extLst>
          </p:cNvPr>
          <p:cNvSpPr/>
          <p:nvPr/>
        </p:nvSpPr>
        <p:spPr>
          <a:xfrm>
            <a:off x="4639740" y="3716133"/>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0B4129-2FF7-4245-BFE1-B19192FE4BCA}"/>
              </a:ext>
            </a:extLst>
          </p:cNvPr>
          <p:cNvSpPr/>
          <p:nvPr/>
        </p:nvSpPr>
        <p:spPr>
          <a:xfrm>
            <a:off x="4038607" y="4110362"/>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04692D-0FEC-44B5-A4C8-9C4D3BBF9002}"/>
              </a:ext>
            </a:extLst>
          </p:cNvPr>
          <p:cNvSpPr/>
          <p:nvPr/>
        </p:nvSpPr>
        <p:spPr>
          <a:xfrm>
            <a:off x="4639740" y="4110362"/>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0F81E5-2F31-44C3-9FBD-7FAD789CA574}"/>
              </a:ext>
            </a:extLst>
          </p:cNvPr>
          <p:cNvSpPr/>
          <p:nvPr/>
        </p:nvSpPr>
        <p:spPr>
          <a:xfrm>
            <a:off x="4038607" y="4504591"/>
            <a:ext cx="601133" cy="177800"/>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F6B9199-F569-4A17-A10A-5C8130763923}"/>
              </a:ext>
            </a:extLst>
          </p:cNvPr>
          <p:cNvSpPr/>
          <p:nvPr/>
        </p:nvSpPr>
        <p:spPr>
          <a:xfrm>
            <a:off x="4639740" y="4504591"/>
            <a:ext cx="601133" cy="1778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CB80CFA-0D4A-4B6C-B9DF-3B2B7B7DE34F}"/>
              </a:ext>
            </a:extLst>
          </p:cNvPr>
          <p:cNvSpPr txBox="1"/>
          <p:nvPr/>
        </p:nvSpPr>
        <p:spPr>
          <a:xfrm>
            <a:off x="4445006" y="3044904"/>
            <a:ext cx="897466" cy="276999"/>
          </a:xfrm>
          <a:prstGeom prst="rect">
            <a:avLst/>
          </a:prstGeom>
          <a:noFill/>
        </p:spPr>
        <p:txBody>
          <a:bodyPr wrap="square" rtlCol="0">
            <a:spAutoFit/>
          </a:bodyPr>
          <a:lstStyle/>
          <a:p>
            <a:r>
              <a:rPr lang="en-US" sz="1200"/>
              <a:t>Fan</a:t>
            </a:r>
          </a:p>
        </p:txBody>
      </p:sp>
      <p:sp>
        <p:nvSpPr>
          <p:cNvPr id="35" name="TextBox 34">
            <a:extLst>
              <a:ext uri="{FF2B5EF4-FFF2-40B4-BE49-F238E27FC236}">
                <a16:creationId xmlns:a16="http://schemas.microsoft.com/office/drawing/2014/main" id="{D1277697-8BF3-4C53-99DC-E63CF46E3F2C}"/>
              </a:ext>
            </a:extLst>
          </p:cNvPr>
          <p:cNvSpPr txBox="1"/>
          <p:nvPr/>
        </p:nvSpPr>
        <p:spPr>
          <a:xfrm>
            <a:off x="4318004" y="3458773"/>
            <a:ext cx="897466" cy="276999"/>
          </a:xfrm>
          <a:prstGeom prst="rect">
            <a:avLst/>
          </a:prstGeom>
          <a:noFill/>
        </p:spPr>
        <p:txBody>
          <a:bodyPr wrap="square" rtlCol="0">
            <a:spAutoFit/>
          </a:bodyPr>
          <a:lstStyle/>
          <a:p>
            <a:r>
              <a:rPr lang="en-US" sz="1200"/>
              <a:t>Washer</a:t>
            </a:r>
          </a:p>
        </p:txBody>
      </p:sp>
      <p:sp>
        <p:nvSpPr>
          <p:cNvPr id="36" name="TextBox 35">
            <a:extLst>
              <a:ext uri="{FF2B5EF4-FFF2-40B4-BE49-F238E27FC236}">
                <a16:creationId xmlns:a16="http://schemas.microsoft.com/office/drawing/2014/main" id="{AD582C26-D14F-47CB-BEF9-BC42B29B53AF}"/>
              </a:ext>
            </a:extLst>
          </p:cNvPr>
          <p:cNvSpPr txBox="1"/>
          <p:nvPr/>
        </p:nvSpPr>
        <p:spPr>
          <a:xfrm>
            <a:off x="4343407" y="3862467"/>
            <a:ext cx="897466" cy="276999"/>
          </a:xfrm>
          <a:prstGeom prst="rect">
            <a:avLst/>
          </a:prstGeom>
          <a:noFill/>
        </p:spPr>
        <p:txBody>
          <a:bodyPr wrap="square" rtlCol="0">
            <a:spAutoFit/>
          </a:bodyPr>
          <a:lstStyle/>
          <a:p>
            <a:r>
              <a:rPr lang="en-US" sz="1200"/>
              <a:t>Door</a:t>
            </a:r>
          </a:p>
        </p:txBody>
      </p:sp>
      <p:sp>
        <p:nvSpPr>
          <p:cNvPr id="37" name="TextBox 36">
            <a:extLst>
              <a:ext uri="{FF2B5EF4-FFF2-40B4-BE49-F238E27FC236}">
                <a16:creationId xmlns:a16="http://schemas.microsoft.com/office/drawing/2014/main" id="{B183C33E-86C6-4BFE-89CD-086981A95255}"/>
              </a:ext>
            </a:extLst>
          </p:cNvPr>
          <p:cNvSpPr txBox="1"/>
          <p:nvPr/>
        </p:nvSpPr>
        <p:spPr>
          <a:xfrm>
            <a:off x="4445006" y="4257877"/>
            <a:ext cx="897466" cy="276999"/>
          </a:xfrm>
          <a:prstGeom prst="rect">
            <a:avLst/>
          </a:prstGeom>
          <a:noFill/>
        </p:spPr>
        <p:txBody>
          <a:bodyPr wrap="square" rtlCol="0">
            <a:spAutoFit/>
          </a:bodyPr>
          <a:lstStyle/>
          <a:p>
            <a:r>
              <a:rPr lang="en-US" sz="1200"/>
              <a:t>TV</a:t>
            </a:r>
          </a:p>
        </p:txBody>
      </p:sp>
      <p:graphicFrame>
        <p:nvGraphicFramePr>
          <p:cNvPr id="38" name="Table 37">
            <a:extLst>
              <a:ext uri="{FF2B5EF4-FFF2-40B4-BE49-F238E27FC236}">
                <a16:creationId xmlns:a16="http://schemas.microsoft.com/office/drawing/2014/main" id="{FE34E432-94CC-442B-B84E-12C89A387B86}"/>
              </a:ext>
            </a:extLst>
          </p:cNvPr>
          <p:cNvGraphicFramePr>
            <a:graphicFrameLocks noGrp="1"/>
          </p:cNvGraphicFramePr>
          <p:nvPr>
            <p:extLst>
              <p:ext uri="{D42A27DB-BD31-4B8C-83A1-F6EECF244321}">
                <p14:modId xmlns:p14="http://schemas.microsoft.com/office/powerpoint/2010/main" val="1797195434"/>
              </p:ext>
            </p:extLst>
          </p:nvPr>
        </p:nvGraphicFramePr>
        <p:xfrm>
          <a:off x="6066366" y="4627263"/>
          <a:ext cx="2463801" cy="1097280"/>
        </p:xfrm>
        <a:graphic>
          <a:graphicData uri="http://schemas.openxmlformats.org/drawingml/2006/table">
            <a:tbl>
              <a:tblPr firstRow="1" bandRow="1">
                <a:tableStyleId>{5C22544A-7EE6-4342-B048-85BDC9FD1C3A}</a:tableStyleId>
              </a:tblPr>
              <a:tblGrid>
                <a:gridCol w="821267">
                  <a:extLst>
                    <a:ext uri="{9D8B030D-6E8A-4147-A177-3AD203B41FA5}">
                      <a16:colId xmlns:a16="http://schemas.microsoft.com/office/drawing/2014/main" val="691896821"/>
                    </a:ext>
                  </a:extLst>
                </a:gridCol>
                <a:gridCol w="821267">
                  <a:extLst>
                    <a:ext uri="{9D8B030D-6E8A-4147-A177-3AD203B41FA5}">
                      <a16:colId xmlns:a16="http://schemas.microsoft.com/office/drawing/2014/main" val="209123721"/>
                    </a:ext>
                  </a:extLst>
                </a:gridCol>
                <a:gridCol w="821267">
                  <a:extLst>
                    <a:ext uri="{9D8B030D-6E8A-4147-A177-3AD203B41FA5}">
                      <a16:colId xmlns:a16="http://schemas.microsoft.com/office/drawing/2014/main" val="64742638"/>
                    </a:ext>
                  </a:extLst>
                </a:gridCol>
              </a:tblGrid>
              <a:tr h="33612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87126395"/>
                  </a:ext>
                </a:extLst>
              </a:tr>
              <a:tr h="33612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67330634"/>
                  </a:ext>
                </a:extLst>
              </a:tr>
              <a:tr h="33612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36741257"/>
                  </a:ext>
                </a:extLst>
              </a:tr>
            </a:tbl>
          </a:graphicData>
        </a:graphic>
      </p:graphicFrame>
    </p:spTree>
    <p:extLst>
      <p:ext uri="{BB962C8B-B14F-4D97-AF65-F5344CB8AC3E}">
        <p14:creationId xmlns:p14="http://schemas.microsoft.com/office/powerpoint/2010/main" val="283524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CB6-EAA5-41E9-8997-13925E26C303}"/>
              </a:ext>
            </a:extLst>
          </p:cNvPr>
          <p:cNvSpPr>
            <a:spLocks noGrp="1"/>
          </p:cNvSpPr>
          <p:nvPr>
            <p:ph type="title"/>
          </p:nvPr>
        </p:nvSpPr>
        <p:spPr/>
        <p:txBody>
          <a:bodyPr/>
          <a:lstStyle/>
          <a:p>
            <a:r>
              <a:rPr lang="en-US">
                <a:cs typeface="Calibri Light"/>
              </a:rPr>
              <a:t>Graphical User Interface – Early Development</a:t>
            </a:r>
            <a:endParaRPr lang="en-US"/>
          </a:p>
        </p:txBody>
      </p:sp>
      <p:sp>
        <p:nvSpPr>
          <p:cNvPr id="4" name="Slide Number Placeholder 3">
            <a:extLst>
              <a:ext uri="{FF2B5EF4-FFF2-40B4-BE49-F238E27FC236}">
                <a16:creationId xmlns:a16="http://schemas.microsoft.com/office/drawing/2014/main" id="{B4B98CF2-FF6A-4E96-B29E-1D25578F185E}"/>
              </a:ext>
            </a:extLst>
          </p:cNvPr>
          <p:cNvSpPr>
            <a:spLocks noGrp="1"/>
          </p:cNvSpPr>
          <p:nvPr>
            <p:ph type="sldNum" sz="quarter" idx="12"/>
          </p:nvPr>
        </p:nvSpPr>
        <p:spPr/>
        <p:txBody>
          <a:bodyPr/>
          <a:lstStyle/>
          <a:p>
            <a:r>
              <a:rPr lang="en-US"/>
              <a:t>John Satterla </a:t>
            </a:r>
            <a:fld id="{330EA680-D336-4FF7-8B7A-9848BB0A1C32}" type="slidenum">
              <a:rPr lang="en-US" smtClean="0"/>
              <a:t>9</a:t>
            </a:fld>
            <a:endParaRPr lang="en-US"/>
          </a:p>
        </p:txBody>
      </p:sp>
      <p:sp>
        <p:nvSpPr>
          <p:cNvPr id="6" name="Content Placeholder 5">
            <a:extLst>
              <a:ext uri="{FF2B5EF4-FFF2-40B4-BE49-F238E27FC236}">
                <a16:creationId xmlns:a16="http://schemas.microsoft.com/office/drawing/2014/main" id="{55CC1DFF-E19D-4BD0-B6E7-76D0B41EC217}"/>
              </a:ext>
            </a:extLst>
          </p:cNvPr>
          <p:cNvSpPr>
            <a:spLocks noGrp="1"/>
          </p:cNvSpPr>
          <p:nvPr>
            <p:ph idx="1"/>
          </p:nvPr>
        </p:nvSpPr>
        <p:spPr>
          <a:xfrm>
            <a:off x="838200" y="1385358"/>
            <a:ext cx="10515600" cy="451908"/>
          </a:xfrm>
        </p:spPr>
        <p:txBody>
          <a:bodyPr/>
          <a:lstStyle/>
          <a:p>
            <a:r>
              <a:rPr lang="en-US" sz="1800" dirty="0"/>
              <a:t>Using Python 3, with </a:t>
            </a:r>
            <a:r>
              <a:rPr lang="en-US" sz="1800" dirty="0" err="1"/>
              <a:t>tkinter</a:t>
            </a:r>
            <a:r>
              <a:rPr lang="en-US" sz="1800" dirty="0"/>
              <a:t> as GUI, and </a:t>
            </a:r>
            <a:r>
              <a:rPr lang="en-US" sz="1800" dirty="0" err="1"/>
              <a:t>pyserial</a:t>
            </a:r>
            <a:r>
              <a:rPr lang="en-US" sz="1800" dirty="0"/>
              <a:t> for communication to USB dongle with </a:t>
            </a:r>
            <a:r>
              <a:rPr lang="en-US" sz="1800" dirty="0" err="1"/>
              <a:t>Xbee</a:t>
            </a:r>
            <a:r>
              <a:rPr lang="en-US" sz="1800" dirty="0"/>
              <a:t> module</a:t>
            </a:r>
          </a:p>
          <a:p>
            <a:pPr marL="0" indent="0">
              <a:buNone/>
            </a:pPr>
            <a:endParaRPr lang="en-US" dirty="0"/>
          </a:p>
        </p:txBody>
      </p:sp>
      <p:pic>
        <p:nvPicPr>
          <p:cNvPr id="3" name="Picture 2">
            <a:extLst>
              <a:ext uri="{FF2B5EF4-FFF2-40B4-BE49-F238E27FC236}">
                <a16:creationId xmlns:a16="http://schemas.microsoft.com/office/drawing/2014/main" id="{2A61C59D-1A38-4EA7-A8C7-5F6FA67AAE32}"/>
              </a:ext>
            </a:extLst>
          </p:cNvPr>
          <p:cNvPicPr>
            <a:picLocks noChangeAspect="1"/>
          </p:cNvPicPr>
          <p:nvPr/>
        </p:nvPicPr>
        <p:blipFill rotWithShape="1">
          <a:blip r:embed="rId2"/>
          <a:srcRect/>
          <a:stretch/>
        </p:blipFill>
        <p:spPr>
          <a:xfrm>
            <a:off x="148537" y="1752599"/>
            <a:ext cx="5403479" cy="4882091"/>
          </a:xfrm>
          <a:prstGeom prst="rect">
            <a:avLst/>
          </a:prstGeom>
        </p:spPr>
      </p:pic>
      <p:pic>
        <p:nvPicPr>
          <p:cNvPr id="5" name="Picture 4">
            <a:extLst>
              <a:ext uri="{FF2B5EF4-FFF2-40B4-BE49-F238E27FC236}">
                <a16:creationId xmlns:a16="http://schemas.microsoft.com/office/drawing/2014/main" id="{06987FF2-DB22-4C97-9FFB-C6C01999A66F}"/>
              </a:ext>
            </a:extLst>
          </p:cNvPr>
          <p:cNvPicPr>
            <a:picLocks noChangeAspect="1"/>
          </p:cNvPicPr>
          <p:nvPr/>
        </p:nvPicPr>
        <p:blipFill>
          <a:blip r:embed="rId3"/>
          <a:stretch>
            <a:fillRect/>
          </a:stretch>
        </p:blipFill>
        <p:spPr>
          <a:xfrm>
            <a:off x="5855071" y="1752599"/>
            <a:ext cx="4203897" cy="3521072"/>
          </a:xfrm>
          <a:prstGeom prst="rect">
            <a:avLst/>
          </a:prstGeom>
        </p:spPr>
      </p:pic>
      <p:sp>
        <p:nvSpPr>
          <p:cNvPr id="21" name="Rectangle 20">
            <a:extLst>
              <a:ext uri="{FF2B5EF4-FFF2-40B4-BE49-F238E27FC236}">
                <a16:creationId xmlns:a16="http://schemas.microsoft.com/office/drawing/2014/main" id="{EA51809F-4BE0-42A9-91A6-16FD813D1C39}"/>
              </a:ext>
            </a:extLst>
          </p:cNvPr>
          <p:cNvSpPr/>
          <p:nvPr/>
        </p:nvSpPr>
        <p:spPr>
          <a:xfrm>
            <a:off x="660400" y="2438400"/>
            <a:ext cx="2023533" cy="152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E07E073-733F-441F-8016-44C1072E6E5C}"/>
              </a:ext>
            </a:extLst>
          </p:cNvPr>
          <p:cNvSpPr/>
          <p:nvPr/>
        </p:nvSpPr>
        <p:spPr>
          <a:xfrm>
            <a:off x="592667" y="3636432"/>
            <a:ext cx="1617133" cy="283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CFAC2A3-6DF7-40DC-AF88-FF8368F01086}"/>
              </a:ext>
            </a:extLst>
          </p:cNvPr>
          <p:cNvSpPr/>
          <p:nvPr/>
        </p:nvSpPr>
        <p:spPr>
          <a:xfrm>
            <a:off x="660400" y="5410200"/>
            <a:ext cx="1769533" cy="946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97D03F-5043-45BC-AC27-BAEFD9DBA218}"/>
              </a:ext>
            </a:extLst>
          </p:cNvPr>
          <p:cNvSpPr/>
          <p:nvPr/>
        </p:nvSpPr>
        <p:spPr>
          <a:xfrm>
            <a:off x="6366933" y="2302934"/>
            <a:ext cx="2954867" cy="27178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49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9" grpId="0" animBg="1"/>
      <p:bldP spid="40" grpId="0" animBg="1"/>
      <p:bldP spid="4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B22A1172885C42B4C17DDA9CF5B338" ma:contentTypeVersion="5" ma:contentTypeDescription="Create a new document." ma:contentTypeScope="" ma:versionID="b52610becbb65b3401a4afccb29e379b">
  <xsd:schema xmlns:xsd="http://www.w3.org/2001/XMLSchema" xmlns:xs="http://www.w3.org/2001/XMLSchema" xmlns:p="http://schemas.microsoft.com/office/2006/metadata/properties" xmlns:ns2="a3d155d2-d32a-44a7-9afe-bbea3de853a7" xmlns:ns3="f75ba893-ee13-47ce-83cc-19c595ba784b" targetNamespace="http://schemas.microsoft.com/office/2006/metadata/properties" ma:root="true" ma:fieldsID="1d4a53ac92ca5e03d92548987b1e2491" ns2:_="" ns3:_="">
    <xsd:import namespace="a3d155d2-d32a-44a7-9afe-bbea3de853a7"/>
    <xsd:import namespace="f75ba893-ee13-47ce-83cc-19c595ba78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d155d2-d32a-44a7-9afe-bbea3de853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5ba893-ee13-47ce-83cc-19c595ba78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BEF340-D7E2-4C31-992C-A6D584EFE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d155d2-d32a-44a7-9afe-bbea3de853a7"/>
    <ds:schemaRef ds:uri="f75ba893-ee13-47ce-83cc-19c595ba78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A3DB13-E080-4F66-938E-D2EE787449C2}">
  <ds:schemaRefs>
    <ds:schemaRef ds:uri="http://schemas.microsoft.com/sharepoint/v3/contenttype/forms"/>
  </ds:schemaRefs>
</ds:datastoreItem>
</file>

<file path=customXml/itemProps3.xml><?xml version="1.0" encoding="utf-8"?>
<ds:datastoreItem xmlns:ds="http://schemas.openxmlformats.org/officeDocument/2006/customXml" ds:itemID="{5721AD36-668B-4F1F-8CA8-FB2B965F8FA2}">
  <ds:schemaRefs>
    <ds:schemaRef ds:uri="http://purl.org/dc/elements/1.1/"/>
    <ds:schemaRef ds:uri="http://schemas.microsoft.com/office/2006/metadata/properties"/>
    <ds:schemaRef ds:uri="f75ba893-ee13-47ce-83cc-19c595ba784b"/>
    <ds:schemaRef ds:uri="a3d155d2-d32a-44a7-9afe-bbea3de853a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1213</Words>
  <Application>Microsoft Office PowerPoint</Application>
  <PresentationFormat>Widescreen</PresentationFormat>
  <Paragraphs>216</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Arial,Sans-Serif</vt:lpstr>
      <vt:lpstr>Calibri</vt:lpstr>
      <vt:lpstr>Calibri Light</vt:lpstr>
      <vt:lpstr>office theme</vt:lpstr>
      <vt:lpstr>SMART Home</vt:lpstr>
      <vt:lpstr>Last Week's Deliverables</vt:lpstr>
      <vt:lpstr>System Overview</vt:lpstr>
      <vt:lpstr>Tracking Location of the Patient Monitor </vt:lpstr>
      <vt:lpstr>Tracking Location of the Patient Monitor </vt:lpstr>
      <vt:lpstr>BLE ToF – Further Testing</vt:lpstr>
      <vt:lpstr>BLE ToF – Further Testing</vt:lpstr>
      <vt:lpstr>Graphical User Interface - Vision</vt:lpstr>
      <vt:lpstr>Graphical User Interface – Early Development</vt:lpstr>
      <vt:lpstr>Graphical User Interface – Early Development</vt:lpstr>
      <vt:lpstr>Graphical User Interface – Early Development Results</vt:lpstr>
      <vt:lpstr>Graphical User Interface – Video Demo</vt:lpstr>
      <vt:lpstr>Changing Software</vt:lpstr>
      <vt:lpstr>Python</vt:lpstr>
      <vt:lpstr>Matplotlib</vt:lpstr>
      <vt:lpstr>PowerPoint Presentation</vt:lpstr>
      <vt:lpstr>Instability In Circuitry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MSP off the LaunchPad</vt:lpstr>
      <vt:lpstr>Green Board Design</vt:lpstr>
      <vt:lpstr>Face Recognition</vt:lpstr>
      <vt:lpstr>Face Recognition</vt:lpstr>
      <vt:lpstr>Radio 1 (master) configurationCOM9</vt:lpstr>
      <vt:lpstr>Radio 2 (slave) configuration COM8</vt:lpstr>
      <vt:lpstr>Bi-directional Communication- Mesh Network</vt:lpstr>
      <vt:lpstr>Bi-directional Communication – Mesh Network</vt:lpstr>
      <vt:lpstr>Opening door concept</vt:lpstr>
      <vt:lpstr>Gantt Chart</vt:lpstr>
      <vt:lpstr>Gantt Chart</vt:lpstr>
      <vt:lpstr>Budget</vt:lpstr>
      <vt:lpstr>Material Cost</vt:lpstr>
      <vt:lpstr>Next Week's Deliverables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Satterla, John</cp:lastModifiedBy>
  <cp:revision>1</cp:revision>
  <dcterms:created xsi:type="dcterms:W3CDTF">2013-07-15T20:26:40Z</dcterms:created>
  <dcterms:modified xsi:type="dcterms:W3CDTF">2018-10-31T06:31:51Z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0x010100B1B22A1172885C42B4C17DDA9CF5B338</vt:lpwstr>
  </property>
</Properties>
</file>