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1" r:id="rId6"/>
    <p:sldId id="258" r:id="rId7"/>
    <p:sldId id="262" r:id="rId8"/>
    <p:sldId id="263" r:id="rId9"/>
    <p:sldId id="260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48" autoAdjust="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57B284-434F-4737-87F6-3C1E78FB2C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727AB7-3970-4FE4-A134-9D1EEE3EAD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B8E98-EB83-4166-8CDF-F8D5CC97446D}" type="datetimeFigureOut">
              <a:rPr lang="es-ES" smtClean="0"/>
              <a:t>20/02/2022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C17C43-A4DD-44E5-B373-511461F87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9C40B9-1970-4F62-BE22-5883A05E9A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CBA8-3118-4264-9DB3-F09EDF8E1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798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F1FC-52BF-40A0-B8CD-E5DB9AB207F2}" type="datetimeFigureOut">
              <a:rPr lang="es-ES" noProof="0" smtClean="0"/>
              <a:t>20/02/2022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C092-CABA-48D0-B3F7-B535EA5228F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34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95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11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694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43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3AD093-6935-4E25-8E83-BEC3D2E3622E}" type="datetime1">
              <a:rPr lang="es-ES" noProof="0" smtClean="0"/>
              <a:t>20/02/2022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E6873-B7CD-47F1-B4BA-70026F4A4FD4}" type="datetime1">
              <a:rPr lang="es-ES" noProof="0" smtClean="0"/>
              <a:t>20/02/2022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6AA1814-B970-47C5-B4E1-BCA0D77E15F3}" type="datetime1">
              <a:rPr lang="es-ES" noProof="0" smtClean="0"/>
              <a:t>20/02/2022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20/02/2022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E6CF4E9-F423-4970-91B6-143DF72FA056}" type="datetime1">
              <a:rPr lang="es-ES" noProof="0" smtClean="0"/>
              <a:t>20/02/2022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55445-6089-478A-9DA1-4738AC4A8C11}" type="datetime1">
              <a:rPr lang="es-ES" noProof="0" smtClean="0"/>
              <a:t>20/02/2022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D574B-5FDE-4FDF-8F45-99828D8C688F}" type="datetime1">
              <a:rPr lang="es-ES" noProof="0" smtClean="0"/>
              <a:t>20/02/2022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631C6-D8ED-4343-819F-B7AEF7D4E056}" type="datetime1">
              <a:rPr lang="es-ES" noProof="0" smtClean="0"/>
              <a:t>20/02/2022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FA238-7AE4-47C1-BF2A-706B9C8FFAA8}" type="datetime1">
              <a:rPr lang="es-ES" noProof="0" smtClean="0"/>
              <a:t>20/02/2022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E6D5EDF-0088-49D6-AAFA-F513F5E3B893}" type="datetime1">
              <a:rPr lang="es-ES" noProof="0" smtClean="0"/>
              <a:t>20/02/2022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E0ACB-2DC9-41EC-A846-D82D047DE411}" type="datetime1">
              <a:rPr lang="es-ES" noProof="0" smtClean="0"/>
              <a:t>20/02/2022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8DB00A2C-96CA-430C-81E9-81B790CC7C63}" type="datetime1">
              <a:rPr lang="es-ES" noProof="0" smtClean="0"/>
              <a:t>20/02/2022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-85875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4500" dirty="0" err="1">
                <a:solidFill>
                  <a:schemeClr val="bg1"/>
                </a:solidFill>
              </a:rPr>
              <a:t>Recomendador</a:t>
            </a:r>
            <a:r>
              <a:rPr lang="es-ES" sz="4500" dirty="0">
                <a:solidFill>
                  <a:schemeClr val="bg1"/>
                </a:solidFill>
              </a:rPr>
              <a:t>: TIPO Ranking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Primera Propuesta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9701FA2-F79D-48CE-8813-262C359C95F7}"/>
              </a:ext>
            </a:extLst>
          </p:cNvPr>
          <p:cNvSpPr txBox="1">
            <a:spLocks/>
          </p:cNvSpPr>
          <p:nvPr/>
        </p:nvSpPr>
        <p:spPr>
          <a:xfrm>
            <a:off x="577480" y="5864971"/>
            <a:ext cx="10993546" cy="484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dirty="0">
                <a:solidFill>
                  <a:srgbClr val="7CEBFF"/>
                </a:solidFill>
              </a:rPr>
              <a:t>José ÁNGEL SAVIÑÓN GARCÍA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0" dirty="0" err="1">
                <a:effectLst/>
              </a:rPr>
              <a:t>R</a:t>
            </a:r>
            <a:r>
              <a:rPr lang="en-US" sz="5400" i="0" cap="none" dirty="0" err="1">
                <a:effectLst/>
              </a:rPr>
              <a:t>ecomienda</a:t>
            </a:r>
            <a:r>
              <a:rPr lang="en-US" sz="5400" i="0" dirty="0" err="1">
                <a:effectLst/>
              </a:rPr>
              <a:t>me</a:t>
            </a:r>
            <a:endParaRPr lang="en-US" sz="5400" i="0" dirty="0">
              <a:effectLst/>
            </a:endParaRPr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A57315B-A738-4ECA-96FB-68951BCF2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3883" y="828556"/>
            <a:ext cx="11283519" cy="335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A1EB241-0852-428A-8A50-67737CA9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23EDC2-E1E5-4C5D-9C74-714516AF5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781548-0E4F-4401-A909-82EDF50DB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030110-5A0B-4476-9070-A890E1987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/>
              <a:t>Datos</a:t>
            </a:r>
            <a:r>
              <a:rPr lang="en-US" sz="3600" dirty="0"/>
              <a:t> </a:t>
            </a:r>
            <a:r>
              <a:rPr lang="en-US" sz="3600" dirty="0" err="1"/>
              <a:t>originales</a:t>
            </a:r>
            <a:endParaRPr lang="en-US" sz="3600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A08DAED-6222-40F8-97FA-1474D91F1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723E9AD-D69C-4A52-9EB5-0F3AF0AD3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26" y="974331"/>
            <a:ext cx="2499366" cy="304221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9EA7D0C-D986-4DAE-813C-903CF7A31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392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8AE21CF-B448-49D7-AE2F-B453FE2CD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0182" y="1685477"/>
            <a:ext cx="6820731" cy="161992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0FEAC2C-4B4A-4DAB-9021-A01837447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8704" y="642071"/>
            <a:ext cx="7475220" cy="370144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04E7CE-C66B-49FC-8E37-3A08EF9A5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48660" y="4432079"/>
            <a:ext cx="83731" cy="19607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0D3D22-46D4-4FC2-B03D-AE9124A0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FÓRMULA </a:t>
            </a: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106BED7-948A-45CE-A019-5CBC430B3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3" y="723899"/>
            <a:ext cx="8645241" cy="35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1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18">
            <a:extLst>
              <a:ext uri="{FF2B5EF4-FFF2-40B4-BE49-F238E27FC236}">
                <a16:creationId xmlns:a16="http://schemas.microsoft.com/office/drawing/2014/main" id="{99D7C13F-A74A-458C-BD0A-E94D29F59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F3EA614-C407-4161-89B1-6DDA56A39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40" y="1208531"/>
            <a:ext cx="4237886" cy="4735069"/>
          </a:xfrm>
          <a:prstGeom prst="rect">
            <a:avLst/>
          </a:prstGeom>
        </p:spPr>
      </p:pic>
      <p:sp>
        <p:nvSpPr>
          <p:cNvPr id="35" name="Rectangle 20">
            <a:extLst>
              <a:ext uri="{FF2B5EF4-FFF2-40B4-BE49-F238E27FC236}">
                <a16:creationId xmlns:a16="http://schemas.microsoft.com/office/drawing/2014/main" id="{4EA0D2BB-E66C-43E1-9553-F0782C709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F418D1-1E36-4424-81D3-15CA42CCE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934" y="1419225"/>
            <a:ext cx="4115917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Resultado</a:t>
            </a:r>
            <a:r>
              <a:rPr lang="en-US" sz="3600" dirty="0">
                <a:solidFill>
                  <a:srgbClr val="FFFFFF"/>
                </a:solidFill>
              </a:rPr>
              <a:t> final</a:t>
            </a:r>
          </a:p>
        </p:txBody>
      </p:sp>
    </p:spTree>
    <p:extLst>
      <p:ext uri="{BB962C8B-B14F-4D97-AF65-F5344CB8AC3E}">
        <p14:creationId xmlns:p14="http://schemas.microsoft.com/office/powerpoint/2010/main" val="323697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bg2"/>
                </a:solidFill>
              </a:rPr>
              <a:t>José Ángel Saviñón García</a:t>
            </a:r>
          </a:p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Dividendo para tecnología</Template>
  <TotalTime>36</TotalTime>
  <Words>25</Words>
  <Application>Microsoft Office PowerPoint</Application>
  <PresentationFormat>Panorámica</PresentationFormat>
  <Paragraphs>13</Paragraphs>
  <Slides>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Dividendo</vt:lpstr>
      <vt:lpstr>Recomendador: TIPO Ranking</vt:lpstr>
      <vt:lpstr>Recomiendame</vt:lpstr>
      <vt:lpstr>Datos originales</vt:lpstr>
      <vt:lpstr>FÓRMULA </vt:lpstr>
      <vt:lpstr>Resultado final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Recomendador: TIPO Ranking</dc:title>
  <dc:creator>Jose Saviñon</dc:creator>
  <cp:lastModifiedBy>Jose Saviñon</cp:lastModifiedBy>
  <cp:revision>1</cp:revision>
  <dcterms:created xsi:type="dcterms:W3CDTF">2022-02-20T22:47:49Z</dcterms:created>
  <dcterms:modified xsi:type="dcterms:W3CDTF">2022-02-20T23:24:46Z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