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C01-D873-4C3F-9D7C-504F20E6DA0E}" type="datetimeFigureOut">
              <a:rPr lang="en-CA" smtClean="0"/>
              <a:t>09/09/2014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C76-D57E-4594-B84A-70ACD2B6E2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93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C01-D873-4C3F-9D7C-504F20E6DA0E}" type="datetimeFigureOut">
              <a:rPr lang="en-CA" smtClean="0"/>
              <a:t>09/09/2014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C76-D57E-4594-B84A-70ACD2B6E2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C01-D873-4C3F-9D7C-504F20E6DA0E}" type="datetimeFigureOut">
              <a:rPr lang="en-CA" smtClean="0"/>
              <a:t>09/09/2014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C76-D57E-4594-B84A-70ACD2B6E2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47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C01-D873-4C3F-9D7C-504F20E6DA0E}" type="datetimeFigureOut">
              <a:rPr lang="en-CA" smtClean="0"/>
              <a:t>09/09/2014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C76-D57E-4594-B84A-70ACD2B6E2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96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C01-D873-4C3F-9D7C-504F20E6DA0E}" type="datetimeFigureOut">
              <a:rPr lang="en-CA" smtClean="0"/>
              <a:t>09/09/2014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C76-D57E-4594-B84A-70ACD2B6E2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51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C01-D873-4C3F-9D7C-504F20E6DA0E}" type="datetimeFigureOut">
              <a:rPr lang="en-CA" smtClean="0"/>
              <a:t>09/09/2014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C76-D57E-4594-B84A-70ACD2B6E2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22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C01-D873-4C3F-9D7C-504F20E6DA0E}" type="datetimeFigureOut">
              <a:rPr lang="en-CA" smtClean="0"/>
              <a:t>09/09/2014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C76-D57E-4594-B84A-70ACD2B6E2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44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C01-D873-4C3F-9D7C-504F20E6DA0E}" type="datetimeFigureOut">
              <a:rPr lang="en-CA" smtClean="0"/>
              <a:t>09/09/2014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C76-D57E-4594-B84A-70ACD2B6E2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1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C01-D873-4C3F-9D7C-504F20E6DA0E}" type="datetimeFigureOut">
              <a:rPr lang="en-CA" smtClean="0"/>
              <a:t>09/09/2014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C76-D57E-4594-B84A-70ACD2B6E2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33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C01-D873-4C3F-9D7C-504F20E6DA0E}" type="datetimeFigureOut">
              <a:rPr lang="en-CA" smtClean="0"/>
              <a:t>09/09/2014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C76-D57E-4594-B84A-70ACD2B6E2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64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C01-D873-4C3F-9D7C-504F20E6DA0E}" type="datetimeFigureOut">
              <a:rPr lang="en-CA" smtClean="0"/>
              <a:t>09/09/2014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C76-D57E-4594-B84A-70ACD2B6E2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53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AC01-D873-4C3F-9D7C-504F20E6DA0E}" type="datetimeFigureOut">
              <a:rPr lang="en-CA" smtClean="0"/>
              <a:t>09/09/2014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6C76-D57E-4594-B84A-70ACD2B6E2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2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195736" y="1340768"/>
            <a:ext cx="4608512" cy="3168352"/>
            <a:chOff x="1691680" y="2420888"/>
            <a:chExt cx="5184576" cy="3600400"/>
          </a:xfrm>
        </p:grpSpPr>
        <p:sp>
          <p:nvSpPr>
            <p:cNvPr id="4" name="Rectangle 3"/>
            <p:cNvSpPr/>
            <p:nvPr/>
          </p:nvSpPr>
          <p:spPr>
            <a:xfrm>
              <a:off x="4139952" y="4437112"/>
              <a:ext cx="28803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860032" y="4869160"/>
              <a:ext cx="288032" cy="1152128"/>
            </a:xfrm>
            <a:prstGeom prst="rect">
              <a:avLst/>
            </a:prstGeom>
            <a:solidFill>
              <a:schemeClr val="bg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19872" y="4869160"/>
              <a:ext cx="288032" cy="1152128"/>
            </a:xfrm>
            <a:prstGeom prst="rect">
              <a:avLst/>
            </a:prstGeom>
            <a:solidFill>
              <a:schemeClr val="bg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7984" y="4149080"/>
              <a:ext cx="28803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51920" y="4149080"/>
              <a:ext cx="28803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00192" y="3429000"/>
              <a:ext cx="288032" cy="1152128"/>
            </a:xfrm>
            <a:prstGeom prst="rect">
              <a:avLst/>
            </a:prstGeom>
            <a:solidFill>
              <a:schemeClr val="bg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8224" y="3140968"/>
              <a:ext cx="288032" cy="1152128"/>
            </a:xfrm>
            <a:prstGeom prst="rect">
              <a:avLst/>
            </a:prstGeom>
            <a:solidFill>
              <a:schemeClr val="bg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36096" y="4293096"/>
              <a:ext cx="288032" cy="1152128"/>
            </a:xfrm>
            <a:prstGeom prst="rect">
              <a:avLst/>
            </a:prstGeom>
            <a:solidFill>
              <a:schemeClr val="bg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48064" y="4581128"/>
              <a:ext cx="288032" cy="1152128"/>
            </a:xfrm>
            <a:prstGeom prst="rect">
              <a:avLst/>
            </a:prstGeom>
            <a:solidFill>
              <a:schemeClr val="bg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52120" y="4005064"/>
              <a:ext cx="288032" cy="1152128"/>
            </a:xfrm>
            <a:prstGeom prst="rect">
              <a:avLst/>
            </a:prstGeom>
            <a:solidFill>
              <a:schemeClr val="bg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2160" y="3717032"/>
              <a:ext cx="288032" cy="1152128"/>
            </a:xfrm>
            <a:prstGeom prst="rect">
              <a:avLst/>
            </a:prstGeom>
            <a:solidFill>
              <a:schemeClr val="bg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31840" y="4581128"/>
              <a:ext cx="288032" cy="1152128"/>
            </a:xfrm>
            <a:prstGeom prst="rect">
              <a:avLst/>
            </a:prstGeom>
            <a:solidFill>
              <a:schemeClr val="bg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91680" y="3140968"/>
              <a:ext cx="288032" cy="1152128"/>
            </a:xfrm>
            <a:prstGeom prst="rect">
              <a:avLst/>
            </a:prstGeom>
            <a:solidFill>
              <a:schemeClr val="bg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67744" y="3717032"/>
              <a:ext cx="288032" cy="1152128"/>
            </a:xfrm>
            <a:prstGeom prst="rect">
              <a:avLst/>
            </a:prstGeom>
            <a:solidFill>
              <a:schemeClr val="bg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79712" y="3419408"/>
              <a:ext cx="288032" cy="1152128"/>
            </a:xfrm>
            <a:prstGeom prst="rect">
              <a:avLst/>
            </a:prstGeom>
            <a:solidFill>
              <a:schemeClr val="bg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43808" y="4293096"/>
              <a:ext cx="288032" cy="1152128"/>
            </a:xfrm>
            <a:prstGeom prst="rect">
              <a:avLst/>
            </a:prstGeom>
            <a:solidFill>
              <a:schemeClr val="bg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55776" y="4005064"/>
              <a:ext cx="288032" cy="1152128"/>
            </a:xfrm>
            <a:prstGeom prst="rect">
              <a:avLst/>
            </a:prstGeom>
            <a:solidFill>
              <a:schemeClr val="bg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6016" y="3861048"/>
              <a:ext cx="28803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3888" y="3861048"/>
              <a:ext cx="28803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12432" y="3573016"/>
              <a:ext cx="28803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75856" y="3573016"/>
              <a:ext cx="28803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92080" y="3284984"/>
              <a:ext cx="28803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87824" y="3284984"/>
              <a:ext cx="28803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0112" y="2996952"/>
              <a:ext cx="28803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9792" y="2996952"/>
              <a:ext cx="28803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68144" y="2708920"/>
              <a:ext cx="28803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11760" y="2708920"/>
              <a:ext cx="28803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6176" y="2420888"/>
              <a:ext cx="28803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23728" y="2420888"/>
              <a:ext cx="28803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68490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WRDSB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WRDSB</dc:creator>
  <cp:lastModifiedBy>WRDSB</cp:lastModifiedBy>
  <cp:revision>1</cp:revision>
  <dcterms:created xsi:type="dcterms:W3CDTF">2014-09-09T14:38:01Z</dcterms:created>
  <dcterms:modified xsi:type="dcterms:W3CDTF">2014-09-09T14:45:54Z</dcterms:modified>
</cp:coreProperties>
</file>