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07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5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2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6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1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4BDA-7685-4058-AC2A-BC5F2884AC3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67B0-B568-44A6-997C-6215CD3D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00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D15E-847A-4218-86D6-93AA3DAF5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466849"/>
            <a:ext cx="10287000" cy="809101"/>
          </a:xfrm>
        </p:spPr>
        <p:txBody>
          <a:bodyPr>
            <a:noAutofit/>
          </a:bodyPr>
          <a:lstStyle/>
          <a:p>
            <a:r>
              <a:rPr lang="en-US" sz="5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Data engineering</a:t>
            </a:r>
            <a:endParaRPr lang="en-US" sz="5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908300"/>
            <a:ext cx="6934200" cy="257809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 Saxena (Roll No. 50)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Armughan Yaqoob (Roll No. 68) 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Jefferey Lin (Roll No. 27)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1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09" y="128325"/>
            <a:ext cx="10487025" cy="500062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OUTPUT</a:t>
            </a: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CEE70-DF08-4AAE-81D7-9F8BBDBF3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88"/>
            <a:ext cx="12192000" cy="62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5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475" y="93336"/>
            <a:ext cx="9401176" cy="500062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OUTPUT</a:t>
            </a: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9D998-6661-4D34-A9FC-A5D2EB9F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61974"/>
            <a:ext cx="10586821" cy="62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7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4" y="171450"/>
            <a:ext cx="7334251" cy="500062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OUTPUT</a:t>
            </a: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402F3-0EBA-428E-89F2-EBBBF40DE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90" y="634173"/>
            <a:ext cx="9544410" cy="62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9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1476375"/>
            <a:ext cx="10487025" cy="500062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96432-F98F-41A6-9063-EB9C0DE13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6" y="381000"/>
            <a:ext cx="11021399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D15E-847A-4218-86D6-93AA3DAF5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533399"/>
            <a:ext cx="10287000" cy="809101"/>
          </a:xfrm>
        </p:spPr>
        <p:txBody>
          <a:bodyPr>
            <a:noAutofit/>
          </a:bodyPr>
          <a:lstStyle/>
          <a:p>
            <a:r>
              <a:rPr lang="en-US" sz="5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1419225"/>
            <a:ext cx="10487025" cy="5000625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implement a comprehensive data engineering solution leveraging AWS cloud services. The objective is to build a robust ETL pipeline that processes raw Spotify data into a structured format, allowing for insightful business analytics. The project will encompass data ingestion, transformation, storage, and visualization, using AWS Glue, Athena,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S3.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Ingestion and Storage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 raw Spotify data into AWS S3.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data into staging and data warehouse buckets.</a:t>
            </a:r>
          </a:p>
          <a:p>
            <a:pPr lvl="0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Transformation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AWS Glue to create an ETL pipeline for transforming raw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accurate data transformation by handling necessary joins and data cleaning.</a:t>
            </a:r>
          </a:p>
          <a:p>
            <a:pPr lvl="0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Querying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AWS Athena to query the transformed data.</a:t>
            </a:r>
          </a:p>
          <a:p>
            <a:pPr lvl="0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Visualization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visualizations and gain business insights from the data.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D15E-847A-4218-86D6-93AA3DAF5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533399"/>
            <a:ext cx="10287000" cy="809101"/>
          </a:xfrm>
        </p:spPr>
        <p:txBody>
          <a:bodyPr>
            <a:no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Workflow: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1476375"/>
            <a:ext cx="10487025" cy="500062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7A8A3-0301-407B-B8F2-50B097BF6C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476375"/>
            <a:ext cx="10487024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4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D15E-847A-4218-86D6-93AA3DAF5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533399"/>
            <a:ext cx="10287000" cy="809101"/>
          </a:xfrm>
        </p:spPr>
        <p:txBody>
          <a:bodyPr>
            <a:no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Workflow: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1476375"/>
            <a:ext cx="10487025" cy="500062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u="sng" dirty="0"/>
              <a:t>1. Data Storage</a:t>
            </a:r>
            <a:endParaRPr lang="en-US" dirty="0"/>
          </a:p>
          <a:p>
            <a:pPr lvl="0"/>
            <a:r>
              <a:rPr lang="en-US" b="1" dirty="0"/>
              <a:t>AWS S3</a:t>
            </a:r>
            <a:r>
              <a:rPr lang="en-US" dirty="0"/>
              <a:t>: Data will be stored in S3 buckets divided into 'staging' and 'data warehouse' folders. Raw CSV files will be uploaded into the staging folder.</a:t>
            </a:r>
          </a:p>
          <a:p>
            <a:pPr lvl="0"/>
            <a:r>
              <a:rPr lang="en-US" b="1" u="sng" dirty="0"/>
              <a:t>2. ETL Pipeline</a:t>
            </a:r>
            <a:endParaRPr lang="en-US" dirty="0"/>
          </a:p>
          <a:p>
            <a:pPr lvl="0"/>
            <a:r>
              <a:rPr lang="en-US" b="1" dirty="0"/>
              <a:t>AWS Glue</a:t>
            </a:r>
            <a:r>
              <a:rPr lang="en-US" dirty="0"/>
              <a:t>: Create a Glue ETL job to process data from the staging bucket, apply necessary transformations, and load it into the data warehouse bucket. This includes:</a:t>
            </a:r>
          </a:p>
          <a:p>
            <a:pPr lvl="0"/>
            <a:r>
              <a:rPr lang="en-US" b="1" dirty="0"/>
              <a:t>Data Crawling</a:t>
            </a:r>
            <a:r>
              <a:rPr lang="en-US" dirty="0"/>
              <a:t>: Use AWS Glue Crawlers to scan data in S3, creating metadata tables in the AWS Glue Data Catalog.</a:t>
            </a:r>
          </a:p>
          <a:p>
            <a:pPr lvl="0"/>
            <a:r>
              <a:rPr lang="en-US" b="1" dirty="0"/>
              <a:t>Data Transformation</a:t>
            </a:r>
            <a:r>
              <a:rPr lang="en-US" dirty="0"/>
              <a:t>: Employ AWS Glue's visual ETL interface to join datasets (albums, artists, tracks) and perform data cleaning operations.</a:t>
            </a:r>
          </a:p>
          <a:p>
            <a:pPr lvl="0"/>
            <a:r>
              <a:rPr lang="en-US" b="1" dirty="0"/>
              <a:t>Data Storage</a:t>
            </a:r>
            <a:r>
              <a:rPr lang="en-US" dirty="0"/>
              <a:t>: Save transformed data in Parquet format in the data warehouse bucket for efficient querying.</a:t>
            </a:r>
          </a:p>
          <a:p>
            <a:pPr lvl="0"/>
            <a:r>
              <a:rPr lang="en-US" b="1" u="sng" dirty="0"/>
              <a:t>3. Data Querying</a:t>
            </a:r>
            <a:endParaRPr lang="en-US" dirty="0"/>
          </a:p>
          <a:p>
            <a:pPr lvl="0"/>
            <a:r>
              <a:rPr lang="en-US" b="1" dirty="0"/>
              <a:t>AWS Athena</a:t>
            </a:r>
            <a:r>
              <a:rPr lang="en-US" dirty="0"/>
              <a:t>: Query the data stored in the data warehouse bucket using SQL queries. Athena will utilize the metadata created by the Glue Crawler.</a:t>
            </a:r>
          </a:p>
          <a:p>
            <a:pPr lvl="0"/>
            <a:r>
              <a:rPr lang="en-US" b="1" u="sng" dirty="0"/>
              <a:t>4. Data Visualization</a:t>
            </a:r>
            <a:endParaRPr lang="en-US" dirty="0"/>
          </a:p>
          <a:p>
            <a:pPr lvl="0"/>
            <a:r>
              <a:rPr lang="en-US" b="1" dirty="0"/>
              <a:t>AWS </a:t>
            </a:r>
            <a:r>
              <a:rPr lang="en-US" b="1" dirty="0" err="1"/>
              <a:t>QuickSight</a:t>
            </a:r>
            <a:r>
              <a:rPr lang="en-US" dirty="0"/>
              <a:t>: Connect </a:t>
            </a:r>
            <a:r>
              <a:rPr lang="en-US" dirty="0" err="1"/>
              <a:t>QuickSight</a:t>
            </a:r>
            <a:r>
              <a:rPr lang="en-US" dirty="0"/>
              <a:t> to Athena to build dashboards and reports, providing insights into Spotify data such as album popularity, artist metrics, and track features.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6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D15E-847A-4218-86D6-93AA3DAF5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28074"/>
            <a:ext cx="3467101" cy="809101"/>
          </a:xfrm>
        </p:spPr>
        <p:txBody>
          <a:bodyPr>
            <a:noAutofit/>
          </a:bodyPr>
          <a:lstStyle/>
          <a:p>
            <a:r>
              <a:rPr lang="en-US" sz="5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5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037174"/>
            <a:ext cx="10848976" cy="559275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1. Setting Up AWS Environment</a:t>
            </a:r>
            <a:r>
              <a:rPr lang="en-US" dirty="0"/>
              <a:t>: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Create IAM users with appropriate permissions for S3, Glue, Athena, and </a:t>
            </a:r>
            <a:r>
              <a:rPr lang="en-US" dirty="0" err="1"/>
              <a:t>QuickSight</a:t>
            </a:r>
            <a:r>
              <a:rPr lang="en-US" dirty="0"/>
              <a:t>.</a:t>
            </a:r>
            <a:endParaRPr lang="en-US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Set up S3 buckets with 'staging' and 'data warehouse' folders.</a:t>
            </a:r>
            <a:endParaRPr lang="en-US" sz="1800" dirty="0"/>
          </a:p>
          <a:p>
            <a:pPr lvl="0"/>
            <a:r>
              <a:rPr lang="en-US" b="1" dirty="0"/>
              <a:t>2. Data Preparation</a:t>
            </a:r>
            <a:r>
              <a:rPr lang="en-US" dirty="0"/>
              <a:t>: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Upload the Spotify dataset CSV files (albums, artists, tracks) to the S3 staging folder.</a:t>
            </a:r>
            <a:endParaRPr lang="en-US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Preprocess the data as necessary, including cleaning and structuring it.</a:t>
            </a:r>
            <a:endParaRPr lang="en-US" sz="1800" dirty="0"/>
          </a:p>
          <a:p>
            <a:pPr lvl="0"/>
            <a:r>
              <a:rPr lang="en-US" b="1" dirty="0"/>
              <a:t>Building the ETL Pipeline</a:t>
            </a:r>
            <a:r>
              <a:rPr lang="en-US" dirty="0"/>
              <a:t>:</a:t>
            </a:r>
            <a:endParaRPr lang="en-US" sz="1400" dirty="0"/>
          </a:p>
          <a:p>
            <a:pPr lvl="0"/>
            <a:r>
              <a:rPr lang="en-US" b="1" dirty="0"/>
              <a:t>3. Create Glue Crawler</a:t>
            </a:r>
            <a:r>
              <a:rPr lang="en-US" dirty="0"/>
              <a:t>: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up a Glue Crawler to create a metadata catalog of the data stored in S3.</a:t>
            </a:r>
            <a:endParaRPr lang="en-US" sz="1800" dirty="0"/>
          </a:p>
          <a:p>
            <a:pPr lvl="0"/>
            <a:r>
              <a:rPr lang="en-US" b="1" dirty="0"/>
              <a:t>Develop Glue ETL Job</a:t>
            </a:r>
            <a:r>
              <a:rPr lang="en-US" dirty="0"/>
              <a:t>: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AWS Glue's visual ETL to drag and drop data sources, define transformation logic, and configure the target output format (Parquet).</a:t>
            </a:r>
            <a:endParaRPr lang="en-US" sz="1800" dirty="0"/>
          </a:p>
          <a:p>
            <a:pPr lvl="0"/>
            <a:r>
              <a:rPr lang="en-US" b="1" dirty="0"/>
              <a:t>Run and Monitor Glue Job</a:t>
            </a:r>
            <a:r>
              <a:rPr lang="en-US" dirty="0"/>
              <a:t>: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Execute the Glue job and monitor its performance and success. Troubleshoot any issues related to data access or transformation.</a:t>
            </a:r>
            <a:endParaRPr lang="en-US" sz="1800" dirty="0"/>
          </a:p>
          <a:p>
            <a:pPr lvl="0"/>
            <a:r>
              <a:rPr lang="en-US" b="1" dirty="0"/>
              <a:t>4. Query and Analysis</a:t>
            </a:r>
            <a:r>
              <a:rPr lang="en-US" dirty="0"/>
              <a:t>:</a:t>
            </a: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Set Up AWS Athena</a:t>
            </a:r>
            <a:r>
              <a:rPr lang="en-US" dirty="0"/>
              <a:t>: Configure Athena to query the data catalog created by the Glue Crawler.</a:t>
            </a:r>
            <a:endParaRPr lang="en-US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Perform SQL Queries</a:t>
            </a:r>
            <a:r>
              <a:rPr lang="en-US" dirty="0"/>
              <a:t>: Write and execute SQL queries to extract meaningful insights from the transformed data.</a:t>
            </a:r>
            <a:endParaRPr lang="en-US" sz="1800" dirty="0"/>
          </a:p>
          <a:p>
            <a:pPr lvl="0"/>
            <a:r>
              <a:rPr lang="en-US" b="1" dirty="0"/>
              <a:t>5. Visualization</a:t>
            </a:r>
            <a:r>
              <a:rPr lang="en-US" dirty="0"/>
              <a:t>: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Configure AWS </a:t>
            </a:r>
            <a:r>
              <a:rPr lang="en-US" b="1" dirty="0" err="1"/>
              <a:t>QuickSight</a:t>
            </a:r>
            <a:r>
              <a:rPr lang="en-US" dirty="0"/>
              <a:t>:</a:t>
            </a:r>
            <a:r>
              <a:rPr lang="en-US" sz="1800" dirty="0"/>
              <a:t> </a:t>
            </a:r>
            <a:r>
              <a:rPr lang="en-US" dirty="0"/>
              <a:t>Connect </a:t>
            </a:r>
            <a:r>
              <a:rPr lang="en-US" dirty="0" err="1"/>
              <a:t>QuickSight</a:t>
            </a:r>
            <a:r>
              <a:rPr lang="en-US" dirty="0"/>
              <a:t> to Athena and create visualizations.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Develop Dashboards</a:t>
            </a:r>
            <a:r>
              <a:rPr lang="en-US" dirty="0"/>
              <a:t>: Build interactive dashboards that visualize trends and insights from the Spotify dataset.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457201"/>
            <a:ext cx="11144250" cy="5472112"/>
          </a:xfrm>
        </p:spPr>
        <p:txBody>
          <a:bodyPr>
            <a:normAutofit fontScale="92500"/>
          </a:bodyPr>
          <a:lstStyle/>
          <a:p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Spotify dataset consists of five CSV files: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Albums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Details of albums, including release dates and track information.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 on artists, including names, number of followers, and genres.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Metadata on album popularity and related attributes.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Metrics such as danceability, energy, loudness, and Shazam rating.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 IDs, popularity, and explicit content.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Data Ingestion and Storage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Raw data successfully uploaded to and organized within AWS S3.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ETL Pipeline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transformation from raw to structured format with accurate joins and cleaning.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Queryable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available for querying through AWS Athena with correct metadata.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Insightful Visualizations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dashboards in AWS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actionable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202804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487" y="180975"/>
            <a:ext cx="10487025" cy="500062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OUTPUT</a:t>
            </a: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D8D94-805F-45BB-93C3-9753BDE7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62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76200"/>
            <a:ext cx="10487025" cy="500062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OUTPUT</a:t>
            </a: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CC91A-FDB0-40D6-B13F-5219793F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638175"/>
            <a:ext cx="9972675" cy="64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DFFD9C-52F3-48FC-B9B1-A662E0DB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487" y="123825"/>
            <a:ext cx="10487025" cy="500062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OUTPUT</a:t>
            </a: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0933D-5DB8-4646-89FD-D6883C36C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2" y="609600"/>
            <a:ext cx="1025413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130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</TotalTime>
  <Words>779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Vapor Trail</vt:lpstr>
      <vt:lpstr>Spotify Data engineering</vt:lpstr>
      <vt:lpstr>INTRODUCTION</vt:lpstr>
      <vt:lpstr>Architecture and Workflow:</vt:lpstr>
      <vt:lpstr>Architecture and Workflow: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engineering</dc:title>
  <dc:creator>MCLP</dc:creator>
  <cp:lastModifiedBy>MCLP</cp:lastModifiedBy>
  <cp:revision>16</cp:revision>
  <dcterms:created xsi:type="dcterms:W3CDTF">2024-08-11T04:51:04Z</dcterms:created>
  <dcterms:modified xsi:type="dcterms:W3CDTF">2024-08-14T01:02:01Z</dcterms:modified>
</cp:coreProperties>
</file>