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1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A11B2-E351-4B32-9D68-62040033E4DA}">
          <p14:sldIdLst>
            <p14:sldId id="256"/>
            <p14:sldId id="257"/>
            <p14:sldId id="259"/>
            <p14:sldId id="262"/>
            <p14:sldId id="261"/>
            <p14:sldId id="264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09987-05BD-4BFD-BF02-601206062854}" v="45" dt="2022-01-28T00:48:30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9BC1-B13D-4A20-B0CF-E64D88272172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 dirty="0">
                <a:latin typeface="+mn-lt"/>
              </a:rPr>
              <a:t>인천일보아카데미</a:t>
            </a:r>
            <a:r>
              <a:rPr lang="en-US" altLang="ko-KR" sz="1600" dirty="0">
                <a:latin typeface="+mn-lt"/>
              </a:rPr>
              <a:t> – </a:t>
            </a:r>
            <a:r>
              <a:rPr lang="ko-KR" altLang="en-US" sz="1600" dirty="0">
                <a:latin typeface="+mn-lt"/>
              </a:rPr>
              <a:t>반응형 </a:t>
            </a:r>
            <a:r>
              <a:rPr lang="ko-KR" altLang="en-US" sz="1600" dirty="0" err="1">
                <a:latin typeface="+mn-lt"/>
              </a:rPr>
              <a:t>웹기반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Back-End </a:t>
            </a:r>
            <a:r>
              <a:rPr lang="ko-KR" altLang="en-US" sz="1600" dirty="0">
                <a:latin typeface="+mn-lt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인천일보아카데미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웹기반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Back-End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9273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Arial Black"/>
                <a:ea typeface="맑은 고딕"/>
              </a:rPr>
              <a:t>Database 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6600" dirty="0">
                <a:latin typeface="Arial Black"/>
                <a:ea typeface="맑은 고딕"/>
              </a:rPr>
              <a:t>Description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0FBC5B-5574-4070-BB02-AEBCEA38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01544"/>
              </p:ext>
            </p:extLst>
          </p:nvPr>
        </p:nvGraphicFramePr>
        <p:xfrm>
          <a:off x="4472247" y="5229200"/>
          <a:ext cx="43955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OO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OO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             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9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cheersMember_table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21902"/>
              </p:ext>
            </p:extLst>
          </p:nvPr>
        </p:nvGraphicFramePr>
        <p:xfrm>
          <a:off x="282632" y="1296785"/>
          <a:ext cx="8702759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9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203761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345370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이메일 주소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memberMobile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458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Item_table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상품관리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49335"/>
              </p:ext>
            </p:extLst>
          </p:nvPr>
        </p:nvGraphicFramePr>
        <p:xfrm>
          <a:off x="309880" y="1296784"/>
          <a:ext cx="8543022" cy="47788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7930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26880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879162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71862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951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상품가격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itemDiscount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상품할인가격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itemStock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재고량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상품이미지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상품이미지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상품이미지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95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itemExp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유통기한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5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Item_table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상품관리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84742"/>
              </p:ext>
            </p:extLst>
          </p:nvPr>
        </p:nvGraphicFramePr>
        <p:xfrm>
          <a:off x="309880" y="1296784"/>
          <a:ext cx="8543022" cy="47788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7930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886211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71862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951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itemHits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상품조회수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상품판매량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95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102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32756" y="599101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</a:t>
            </a:r>
            <a:r>
              <a:rPr lang="en-US" altLang="ko-KR" dirty="0" err="1"/>
              <a:t>cart_table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장바구니관리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39816"/>
              </p:ext>
            </p:extLst>
          </p:nvPr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카트번호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7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order_table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주문관리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45033"/>
              </p:ext>
            </p:extLst>
          </p:nvPr>
        </p:nvGraphicFramePr>
        <p:xfrm>
          <a:off x="309880" y="1296784"/>
          <a:ext cx="8543022" cy="47788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7930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886211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71862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951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oredrId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카트번호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주문날짜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주문자이름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orederMobile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주문자번호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orderAddress1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orderAddress2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95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orderAddress3</a:t>
                      </a: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350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309880" y="516986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order_table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주문관리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92951"/>
              </p:ext>
            </p:extLst>
          </p:nvPr>
        </p:nvGraphicFramePr>
        <p:xfrm>
          <a:off x="309880" y="1296784"/>
          <a:ext cx="8543022" cy="47788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7930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886211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71862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951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주문수량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orderPayment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orderInvoce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운송장번호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주문수량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73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95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333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Comment_table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댓글관리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79752"/>
              </p:ext>
            </p:extLst>
          </p:nvPr>
        </p:nvGraphicFramePr>
        <p:xfrm>
          <a:off x="282632" y="1296785"/>
          <a:ext cx="8591001" cy="51005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9114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0478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509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varchar(1000)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댓글제목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commentContents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varchar(1000)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댓글내용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commentImage1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varchar(1000)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commentImage2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varchar(1000)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commentCreatedDate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댓글작성시간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commentHits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댓글조회수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534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</TotalTime>
  <Words>600</Words>
  <Application>Microsoft Office PowerPoint</Application>
  <PresentationFormat>화면 슬라이드 쇼(4:3)</PresentationFormat>
  <Paragraphs>337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Arial Black</vt:lpstr>
      <vt:lpstr>Calibri</vt:lpstr>
      <vt:lpstr>Calibri Light</vt:lpstr>
      <vt:lpstr>Office 테마</vt:lpstr>
      <vt:lpstr>Database  Description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V3054</dc:creator>
  <cp:lastModifiedBy>anfzhd0095@gmail.com</cp:lastModifiedBy>
  <cp:revision>19</cp:revision>
  <dcterms:created xsi:type="dcterms:W3CDTF">2020-03-27T05:17:52Z</dcterms:created>
  <dcterms:modified xsi:type="dcterms:W3CDTF">2022-06-03T02:12:47Z</dcterms:modified>
</cp:coreProperties>
</file>