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8BA11B2-E351-4B32-9D68-62040033E4DA}">
          <p14:sldIdLst>
            <p14:sldId id="256"/>
            <p14:sldId id="257"/>
            <p14:sldId id="265"/>
            <p14:sldId id="259"/>
            <p14:sldId id="262"/>
            <p14:sldId id="263"/>
            <p14:sldId id="26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9BC1-B13D-4A20-B0CF-E64D88272172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EEE-0C7B-4726-BCBF-455F11A2F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19F089-9E56-419D-9803-CD736CF05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460DF2C-1606-4A00-B057-5EEB480C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250787B4-2D74-46C5-80ED-DB591282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45FA939-1071-437E-8C2E-E5B99FE10699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5DA642C3-A357-466E-9E7C-30C11209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3F18165-B32C-432B-A93A-A9134547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7A39BD-C67E-416B-915E-BD95B14E3F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451540-1FC2-4BA5-858B-5D94ACF5D40E}"/>
              </a:ext>
            </a:extLst>
          </p:cNvPr>
          <p:cNvSpPr/>
          <p:nvPr userDrawn="1"/>
        </p:nvSpPr>
        <p:spPr>
          <a:xfrm>
            <a:off x="242737" y="836712"/>
            <a:ext cx="7920880" cy="4320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600" dirty="0">
                <a:latin typeface="+mn-lt"/>
              </a:rPr>
              <a:t>인천일보아카데미</a:t>
            </a:r>
            <a:r>
              <a:rPr lang="en-US" altLang="ko-KR" sz="1600" dirty="0">
                <a:latin typeface="+mn-lt"/>
              </a:rPr>
              <a:t> – </a:t>
            </a:r>
            <a:r>
              <a:rPr lang="ko-KR" altLang="en-US" sz="1600" dirty="0">
                <a:latin typeface="+mn-lt"/>
              </a:rPr>
              <a:t>반응형 </a:t>
            </a:r>
            <a:r>
              <a:rPr lang="ko-KR" altLang="en-US" sz="1600" dirty="0" err="1">
                <a:latin typeface="+mn-lt"/>
              </a:rPr>
              <a:t>웹기반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Back-End </a:t>
            </a:r>
            <a:r>
              <a:rPr lang="ko-KR" altLang="en-US" sz="1600" dirty="0">
                <a:latin typeface="+mn-lt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60943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7D-147B-47C5-B8AB-7560B3003944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68AC-F599-49AB-BDB4-381FFB24E03E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8A2-5AF2-4D03-BB7C-1271885A2680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DEFD73-0AF5-4434-87AD-A8B1338A2A75}"/>
              </a:ext>
            </a:extLst>
          </p:cNvPr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인천일보아카데미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–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반응형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웹기반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Back-End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개발자를 위한 정보처리 산업기사</a:t>
            </a:r>
          </a:p>
        </p:txBody>
      </p:sp>
    </p:spTree>
    <p:extLst>
      <p:ext uri="{BB962C8B-B14F-4D97-AF65-F5344CB8AC3E}">
        <p14:creationId xmlns:p14="http://schemas.microsoft.com/office/powerpoint/2010/main" val="291754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D25B-4084-4176-85EA-A3396A0892A8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CB6F-DEF8-46B6-82A1-582E89E223F8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D1FC-9439-474D-9285-F29F1FDCE38F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ECD7-DBB8-4441-AFE0-30B67B112136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A1B5-966D-402D-9594-EA0C073CE2E7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6B-9987-4C21-BA6B-318E29ED8E87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DF86-19DF-4C1D-AD26-93B32DED913F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6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C46-8C8A-444C-A1CD-620949805C18}" type="datetime1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0555E-FCE2-49D3-A23E-5F80B6476B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DCE843-4D86-436F-B752-96B8EF88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9273"/>
          </a:xfrm>
        </p:spPr>
        <p:txBody>
          <a:bodyPr>
            <a:normAutofit fontScale="90000"/>
          </a:bodyPr>
          <a:lstStyle/>
          <a:p>
            <a:r>
              <a:rPr lang="en-US" altLang="ko-KR" sz="6600" dirty="0">
                <a:latin typeface="Arial Black"/>
                <a:ea typeface="맑은 고딕"/>
              </a:rPr>
              <a:t>Database </a:t>
            </a:r>
            <a:br>
              <a:rPr lang="en-US" altLang="ko-KR" sz="6600" dirty="0">
                <a:latin typeface="Arial Black"/>
                <a:ea typeface="맑은 고딕"/>
              </a:rPr>
            </a:br>
            <a:r>
              <a:rPr lang="en-US" altLang="ko-KR" sz="6600" dirty="0">
                <a:latin typeface="Arial Black"/>
                <a:ea typeface="맑은 고딕"/>
              </a:rPr>
              <a:t>Description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0FBC5B-5574-4070-BB02-AEBCEA38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39701"/>
              </p:ext>
            </p:extLst>
          </p:nvPr>
        </p:nvGraphicFramePr>
        <p:xfrm>
          <a:off x="4472247" y="5229200"/>
          <a:ext cx="439555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작    성 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2022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년 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 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프로젝트명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Cheers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이             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진수빈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4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97745"/>
              </p:ext>
            </p:extLst>
          </p:nvPr>
        </p:nvGraphicFramePr>
        <p:xfrm>
          <a:off x="282632" y="1296785"/>
          <a:ext cx="8702759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0923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20376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345370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cheersMemberId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N.N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memberPassword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비밀번호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memberBirthDay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이메일 주소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varchar(20)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varchar(500))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memberAddres3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N.N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주소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58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cheersMember_table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6585"/>
              </p:ext>
            </p:extLst>
          </p:nvPr>
        </p:nvGraphicFramePr>
        <p:xfrm>
          <a:off x="284018" y="1296785"/>
          <a:ext cx="8701373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9537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203761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345370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memberBuy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847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7522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unique</a:t>
                      </a: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상품가격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ItemDiscount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할인금액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itemStock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itemImage2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itemImage3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ItemExp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상품유통기한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57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cheersItem_table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상품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07318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itemHits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0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상품조회수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itemSell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0</a:t>
                      </a: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상품판매량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6536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cheersCart_table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96968"/>
              </p:ext>
            </p:extLst>
          </p:nvPr>
        </p:nvGraphicFramePr>
        <p:xfrm>
          <a:off x="274165" y="1296785"/>
          <a:ext cx="8538614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23560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카트번호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cartQTY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 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Default 0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577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cheerOder_table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7094"/>
              </p:ext>
            </p:extLst>
          </p:nvPr>
        </p:nvGraphicFramePr>
        <p:xfrm>
          <a:off x="274165" y="1296785"/>
          <a:ext cx="8578737" cy="45908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Now()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varchar(50)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이름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orderMobile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전화번호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varchar(500)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orderAdderss3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varchar(500)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주문고객 배송지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주문수량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513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cheersOrder_table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558"/>
              </p:ext>
            </p:extLst>
          </p:nvPr>
        </p:nvGraphicFramePr>
        <p:xfrm>
          <a:off x="282632" y="1296785"/>
          <a:ext cx="8578737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63683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oderPayment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결제금액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oderInvoice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운송장번호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oderDelivaary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7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FD4FF-7AD0-414E-A2D4-A03E29A9DC14}"/>
              </a:ext>
            </a:extLst>
          </p:cNvPr>
          <p:cNvSpPr txBox="1"/>
          <p:nvPr/>
        </p:nvSpPr>
        <p:spPr>
          <a:xfrm>
            <a:off x="216131" y="515389"/>
            <a:ext cx="867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명 </a:t>
            </a:r>
            <a:r>
              <a:rPr lang="en-US" altLang="ko-KR" dirty="0"/>
              <a:t>: </a:t>
            </a:r>
            <a:r>
              <a:rPr lang="en-US" altLang="ko-KR" dirty="0" err="1"/>
              <a:t>cheersComment_table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테이블 목적 </a:t>
            </a:r>
            <a:r>
              <a:rPr lang="en-US" altLang="ko-KR" dirty="0"/>
              <a:t>: </a:t>
            </a:r>
            <a:r>
              <a:rPr lang="ko-KR" altLang="en-US" dirty="0"/>
              <a:t>회원 정보 관리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058BE5-B938-46F7-AFFE-AD03DEF2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85923"/>
              </p:ext>
            </p:extLst>
          </p:nvPr>
        </p:nvGraphicFramePr>
        <p:xfrm>
          <a:off x="282632" y="1296785"/>
          <a:ext cx="8591001" cy="504583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645">
                  <a:extLst>
                    <a:ext uri="{9D8B030D-6E8A-4147-A177-3AD203B41FA5}">
                      <a16:colId xmlns:a16="http://schemas.microsoft.com/office/drawing/2014/main" val="1003195452"/>
                    </a:ext>
                  </a:extLst>
                </a:gridCol>
                <a:gridCol w="1175947">
                  <a:extLst>
                    <a:ext uri="{9D8B030D-6E8A-4147-A177-3AD203B41FA5}">
                      <a16:colId xmlns:a16="http://schemas.microsoft.com/office/drawing/2014/main" val="2525927541"/>
                    </a:ext>
                  </a:extLst>
                </a:gridCol>
                <a:gridCol w="1268704">
                  <a:extLst>
                    <a:ext uri="{9D8B030D-6E8A-4147-A177-3AD203B41FA5}">
                      <a16:colId xmlns:a16="http://schemas.microsoft.com/office/drawing/2014/main" val="1460873945"/>
                    </a:ext>
                  </a:extLst>
                </a:gridCol>
                <a:gridCol w="528627">
                  <a:extLst>
                    <a:ext uri="{9D8B030D-6E8A-4147-A177-3AD203B41FA5}">
                      <a16:colId xmlns:a16="http://schemas.microsoft.com/office/drawing/2014/main" val="1772567132"/>
                    </a:ext>
                  </a:extLst>
                </a:gridCol>
                <a:gridCol w="606174">
                  <a:extLst>
                    <a:ext uri="{9D8B030D-6E8A-4147-A177-3AD203B41FA5}">
                      <a16:colId xmlns:a16="http://schemas.microsoft.com/office/drawing/2014/main" val="327227273"/>
                    </a:ext>
                  </a:extLst>
                </a:gridCol>
                <a:gridCol w="719831">
                  <a:extLst>
                    <a:ext uri="{9D8B030D-6E8A-4147-A177-3AD203B41FA5}">
                      <a16:colId xmlns:a16="http://schemas.microsoft.com/office/drawing/2014/main" val="1759703675"/>
                    </a:ext>
                  </a:extLst>
                </a:gridCol>
                <a:gridCol w="947146">
                  <a:extLst>
                    <a:ext uri="{9D8B030D-6E8A-4147-A177-3AD203B41FA5}">
                      <a16:colId xmlns:a16="http://schemas.microsoft.com/office/drawing/2014/main" val="584009901"/>
                    </a:ext>
                  </a:extLst>
                </a:gridCol>
                <a:gridCol w="3010927">
                  <a:extLst>
                    <a:ext uri="{9D8B030D-6E8A-4147-A177-3AD203B41FA5}">
                      <a16:colId xmlns:a16="http://schemas.microsoft.com/office/drawing/2014/main" val="1828816811"/>
                    </a:ext>
                  </a:extLst>
                </a:gridCol>
              </a:tblGrid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NULL 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기본값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키여부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제약조건</a:t>
                      </a: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컬럼설명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032119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n-ea"/>
                          <a:ea typeface="+mn-ea"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404443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oderId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2956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itemId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fk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18214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Varchar(50)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72382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댓글제목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85168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commentContents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Varchar(1000)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댓글내용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82105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commentPhoto1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83508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commentPhoto2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multipartFile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댓글사진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5741"/>
                  </a:ext>
                </a:extLst>
              </a:tr>
              <a:tr h="4549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댓글작성시간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47850"/>
                  </a:ext>
                </a:extLst>
              </a:tr>
              <a:tr h="4756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commentHits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댓글조회수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155" marR="6155" marT="61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15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02B416-1C72-4E50-9918-66414F39ED0F}"/>
              </a:ext>
            </a:extLst>
          </p:cNvPr>
          <p:cNvSpPr txBox="1"/>
          <p:nvPr/>
        </p:nvSpPr>
        <p:spPr>
          <a:xfrm>
            <a:off x="7448204" y="6342611"/>
            <a:ext cx="1413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※ N.N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Not</a:t>
            </a:r>
            <a:r>
              <a:rPr lang="ko-KR" altLang="en-US" sz="1400" dirty="0"/>
              <a:t> </a:t>
            </a:r>
            <a:r>
              <a:rPr lang="en-US" altLang="ko-KR" sz="1400" dirty="0"/>
              <a:t>Null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3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617</Words>
  <Application>Microsoft Office PowerPoint</Application>
  <PresentationFormat>화면 슬라이드 쇼(4:3)</PresentationFormat>
  <Paragraphs>336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Arial Black</vt:lpstr>
      <vt:lpstr>Calibri</vt:lpstr>
      <vt:lpstr>Calibri Light</vt:lpstr>
      <vt:lpstr>Office 테마</vt:lpstr>
      <vt:lpstr>Database  Description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V3054</dc:creator>
  <cp:lastModifiedBy>anfzhd0095@gmail.com</cp:lastModifiedBy>
  <cp:revision>21</cp:revision>
  <dcterms:created xsi:type="dcterms:W3CDTF">2020-03-27T05:17:52Z</dcterms:created>
  <dcterms:modified xsi:type="dcterms:W3CDTF">2022-06-03T04:30:06Z</dcterms:modified>
</cp:coreProperties>
</file>