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59"/>
            <p14:sldId id="262"/>
            <p14:sldId id="263"/>
            <p14:sldId id="26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9701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Cheers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진수빈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54507"/>
              </p:ext>
            </p:extLst>
          </p:nvPr>
        </p:nvGraphicFramePr>
        <p:xfrm>
          <a:off x="282632" y="1296785"/>
          <a:ext cx="8702759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9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20376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34537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cheersMemberId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4955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상품유통기한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60615"/>
              </p:ext>
            </p:extLst>
          </p:nvPr>
        </p:nvGraphicFramePr>
        <p:xfrm>
          <a:off x="274165" y="1296785"/>
          <a:ext cx="8578737" cy="4135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카테고리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536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cheersCart_table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27513"/>
              </p:ext>
            </p:extLst>
          </p:nvPr>
        </p:nvGraphicFramePr>
        <p:xfrm>
          <a:off x="274165" y="1296785"/>
          <a:ext cx="8538614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2356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cheersMemberId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상품수랼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상품할인가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itemImageName1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사진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itemDelivary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7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cheerOder_table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65072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Now()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51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cheersOrder_table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73204"/>
              </p:ext>
            </p:extLst>
          </p:nvPr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oderPayment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oderInvoice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운송장번호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oderDelivaary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cheersComment_table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79286"/>
              </p:ext>
            </p:extLst>
          </p:nvPr>
        </p:nvGraphicFramePr>
        <p:xfrm>
          <a:off x="282632" y="1296785"/>
          <a:ext cx="8591001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75947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댓글제목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댓글작성시간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3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603</Words>
  <Application>Microsoft Office PowerPoint</Application>
  <PresentationFormat>화면 슬라이드 쇼(4:3)</PresentationFormat>
  <Paragraphs>331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anfzhd0095@gmail.com</cp:lastModifiedBy>
  <cp:revision>24</cp:revision>
  <dcterms:created xsi:type="dcterms:W3CDTF">2020-03-27T05:17:52Z</dcterms:created>
  <dcterms:modified xsi:type="dcterms:W3CDTF">2022-06-17T05:26:31Z</dcterms:modified>
</cp:coreProperties>
</file>