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1" r:id="rId10"/>
    <p:sldId id="279" r:id="rId11"/>
    <p:sldId id="280" r:id="rId12"/>
    <p:sldId id="282" r:id="rId13"/>
    <p:sldId id="284" r:id="rId14"/>
    <p:sldId id="283" r:id="rId15"/>
    <p:sldId id="285" r:id="rId16"/>
    <p:sldId id="286" r:id="rId17"/>
    <p:sldId id="287" r:id="rId18"/>
    <p:sldId id="292" r:id="rId19"/>
    <p:sldId id="293" r:id="rId20"/>
    <p:sldId id="291" r:id="rId21"/>
    <p:sldId id="288" r:id="rId22"/>
    <p:sldId id="289" r:id="rId23"/>
    <p:sldId id="294" r:id="rId24"/>
  </p:sldIdLst>
  <p:sldSz cx="9144000" cy="5143500" type="screen16x9"/>
  <p:notesSz cx="7315200" cy="96012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9pPr>
  </p:defaultTextStyle>
  <p:extLst>
    <p:ext uri="{521415D9-36F7-43E2-AB2F-B90AF26B5E84}">
      <p14:sectionLst xmlns:p14="http://schemas.microsoft.com/office/powerpoint/2010/main">
        <p14:section name="기본 구역" id="{F46D8C2A-B48D-42EE-9E81-05907A7553D7}">
          <p14:sldIdLst>
            <p14:sldId id="256"/>
          </p14:sldIdLst>
        </p14:section>
        <p14:section name="제목 없는 구역" id="{B5450CE0-90BD-4A88-B944-D4C5ACA97114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81"/>
            <p14:sldId id="279"/>
            <p14:sldId id="280"/>
            <p14:sldId id="282"/>
            <p14:sldId id="284"/>
            <p14:sldId id="283"/>
            <p14:sldId id="285"/>
            <p14:sldId id="286"/>
            <p14:sldId id="287"/>
            <p14:sldId id="292"/>
            <p14:sldId id="293"/>
            <p14:sldId id="291"/>
            <p14:sldId id="288"/>
            <p14:sldId id="289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40" userDrawn="1">
          <p15:clr>
            <a:srgbClr val="A4A3A4"/>
          </p15:clr>
        </p15:guide>
        <p15:guide id="4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hayung" initials="l" lastIdx="1" clrIdx="0">
    <p:extLst>
      <p:ext uri="{19B8F6BF-5375-455C-9EA6-DF929625EA0E}">
        <p15:presenceInfo xmlns:p15="http://schemas.microsoft.com/office/powerpoint/2012/main" userId="leehay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000000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C06A8-5CD9-4C68-A7B5-6AEB994C88B1}" v="2368" dt="2022-08-25T03:46:45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Objects="1">
      <p:cViewPr varScale="1">
        <p:scale>
          <a:sx n="100" d="100"/>
          <a:sy n="100" d="100"/>
        </p:scale>
        <p:origin x="874" y="67"/>
      </p:cViewPr>
      <p:guideLst>
        <p:guide orient="horz" pos="1620"/>
        <p:guide pos="2880"/>
        <p:guide pos="340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6" d="100"/>
          <a:sy n="76" d="100"/>
        </p:scale>
        <p:origin x="-2244" y="-102"/>
      </p:cViewPr>
      <p:guideLst>
        <p:guide orient="horz" pos="3024"/>
        <p:guide pos="2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성배" userId="e4de9dd0-69a0-4f0f-83e5-f3247a819abc" providerId="ADAL" clId="{A19C06A8-5CD9-4C68-A7B5-6AEB994C88B1}"/>
    <pc:docChg chg="undo custSel addSld delSld modSld sldOrd modSection modNotesMaster modHandout">
      <pc:chgData name="전성배" userId="e4de9dd0-69a0-4f0f-83e5-f3247a819abc" providerId="ADAL" clId="{A19C06A8-5CD9-4C68-A7B5-6AEB994C88B1}" dt="2022-08-25T03:46:45.273" v="7347" actId="20577"/>
      <pc:docMkLst>
        <pc:docMk/>
      </pc:docMkLst>
      <pc:sldChg chg="modSp mod">
        <pc:chgData name="전성배" userId="e4de9dd0-69a0-4f0f-83e5-f3247a819abc" providerId="ADAL" clId="{A19C06A8-5CD9-4C68-A7B5-6AEB994C88B1}" dt="2022-08-25T02:25:56.941" v="7131" actId="20577"/>
        <pc:sldMkLst>
          <pc:docMk/>
          <pc:sldMk cId="932736033" sldId="256"/>
        </pc:sldMkLst>
        <pc:spChg chg="mod">
          <ac:chgData name="전성배" userId="e4de9dd0-69a0-4f0f-83e5-f3247a819abc" providerId="ADAL" clId="{A19C06A8-5CD9-4C68-A7B5-6AEB994C88B1}" dt="2022-08-25T02:25:29.918" v="7091" actId="20577"/>
          <ac:spMkLst>
            <pc:docMk/>
            <pc:sldMk cId="932736033" sldId="256"/>
            <ac:spMk id="3" creationId="{FFF917A5-ABA1-C64F-B9FC-92E7B82AF888}"/>
          </ac:spMkLst>
        </pc:spChg>
        <pc:spChg chg="mod">
          <ac:chgData name="전성배" userId="e4de9dd0-69a0-4f0f-83e5-f3247a819abc" providerId="ADAL" clId="{A19C06A8-5CD9-4C68-A7B5-6AEB994C88B1}" dt="2022-08-25T02:25:56.941" v="7131" actId="20577"/>
          <ac:spMkLst>
            <pc:docMk/>
            <pc:sldMk cId="932736033" sldId="256"/>
            <ac:spMk id="8" creationId="{B96EC9A9-2080-4738-A517-ADCF80BE90D1}"/>
          </ac:spMkLst>
        </pc:spChg>
      </pc:sldChg>
      <pc:sldChg chg="modSp add del mod">
        <pc:chgData name="전성배" userId="e4de9dd0-69a0-4f0f-83e5-f3247a819abc" providerId="ADAL" clId="{A19C06A8-5CD9-4C68-A7B5-6AEB994C88B1}" dt="2022-08-25T01:48:20.539" v="5984" actId="255"/>
        <pc:sldMkLst>
          <pc:docMk/>
          <pc:sldMk cId="546151160" sldId="272"/>
        </pc:sldMkLst>
        <pc:spChg chg="mod">
          <ac:chgData name="전성배" userId="e4de9dd0-69a0-4f0f-83e5-f3247a819abc" providerId="ADAL" clId="{A19C06A8-5CD9-4C68-A7B5-6AEB994C88B1}" dt="2022-08-25T01:48:20.539" v="5984" actId="255"/>
          <ac:spMkLst>
            <pc:docMk/>
            <pc:sldMk cId="546151160" sldId="272"/>
            <ac:spMk id="3" creationId="{BB3FD96A-EBBA-E06D-05D3-149C6905C83A}"/>
          </ac:spMkLst>
        </pc:spChg>
        <pc:spChg chg="mod">
          <ac:chgData name="전성배" userId="e4de9dd0-69a0-4f0f-83e5-f3247a819abc" providerId="ADAL" clId="{A19C06A8-5CD9-4C68-A7B5-6AEB994C88B1}" dt="2022-08-25T01:42:59.836" v="5870" actId="255"/>
          <ac:spMkLst>
            <pc:docMk/>
            <pc:sldMk cId="546151160" sldId="272"/>
            <ac:spMk id="5" creationId="{B7A75133-BDC3-4D5D-9177-377DFDC5961D}"/>
          </ac:spMkLst>
        </pc:spChg>
      </pc:sldChg>
      <pc:sldChg chg="addSp delSp modSp mod">
        <pc:chgData name="전성배" userId="e4de9dd0-69a0-4f0f-83e5-f3247a819abc" providerId="ADAL" clId="{A19C06A8-5CD9-4C68-A7B5-6AEB994C88B1}" dt="2022-08-25T01:55:01.987" v="6143" actId="2711"/>
        <pc:sldMkLst>
          <pc:docMk/>
          <pc:sldMk cId="2435670566" sldId="273"/>
        </pc:sldMkLst>
        <pc:spChg chg="del mod">
          <ac:chgData name="전성배" userId="e4de9dd0-69a0-4f0f-83e5-f3247a819abc" providerId="ADAL" clId="{A19C06A8-5CD9-4C68-A7B5-6AEB994C88B1}" dt="2022-08-25T01:50:39.342" v="6083" actId="478"/>
          <ac:spMkLst>
            <pc:docMk/>
            <pc:sldMk cId="2435670566" sldId="273"/>
            <ac:spMk id="2" creationId="{DB96566E-CB7A-1B33-7838-08A9105A3176}"/>
          </ac:spMkLst>
        </pc:spChg>
        <pc:spChg chg="mod">
          <ac:chgData name="전성배" userId="e4de9dd0-69a0-4f0f-83e5-f3247a819abc" providerId="ADAL" clId="{A19C06A8-5CD9-4C68-A7B5-6AEB994C88B1}" dt="2022-08-25T01:46:38.179" v="5931" actId="14100"/>
          <ac:spMkLst>
            <pc:docMk/>
            <pc:sldMk cId="2435670566" sldId="273"/>
            <ac:spMk id="3" creationId="{E5E81273-E52A-9AA5-9F56-0DB789C3748B}"/>
          </ac:spMkLst>
        </pc:spChg>
        <pc:spChg chg="mod">
          <ac:chgData name="전성배" userId="e4de9dd0-69a0-4f0f-83e5-f3247a819abc" providerId="ADAL" clId="{A19C06A8-5CD9-4C68-A7B5-6AEB994C88B1}" dt="2022-08-25T01:54:41.153" v="6141" actId="2711"/>
          <ac:spMkLst>
            <pc:docMk/>
            <pc:sldMk cId="2435670566" sldId="273"/>
            <ac:spMk id="4" creationId="{C1A002B5-0D2F-C4C6-6056-DCE1B8CB7D1F}"/>
          </ac:spMkLst>
        </pc:spChg>
        <pc:spChg chg="mod">
          <ac:chgData name="전성배" userId="e4de9dd0-69a0-4f0f-83e5-f3247a819abc" providerId="ADAL" clId="{A19C06A8-5CD9-4C68-A7B5-6AEB994C88B1}" dt="2022-08-25T01:51:02.022" v="6084" actId="1036"/>
          <ac:spMkLst>
            <pc:docMk/>
            <pc:sldMk cId="2435670566" sldId="273"/>
            <ac:spMk id="5" creationId="{31401B91-F413-7C2D-A0B5-4C9F802A151F}"/>
          </ac:spMkLst>
        </pc:spChg>
        <pc:spChg chg="mod">
          <ac:chgData name="전성배" userId="e4de9dd0-69a0-4f0f-83e5-f3247a819abc" providerId="ADAL" clId="{A19C06A8-5CD9-4C68-A7B5-6AEB994C88B1}" dt="2022-08-25T01:54:50.659" v="6142" actId="2711"/>
          <ac:spMkLst>
            <pc:docMk/>
            <pc:sldMk cId="2435670566" sldId="273"/>
            <ac:spMk id="26" creationId="{CB6E68EF-CB5E-8A45-2AAE-CF18E0D67E86}"/>
          </ac:spMkLst>
        </pc:spChg>
        <pc:spChg chg="mod">
          <ac:chgData name="전성배" userId="e4de9dd0-69a0-4f0f-83e5-f3247a819abc" providerId="ADAL" clId="{A19C06A8-5CD9-4C68-A7B5-6AEB994C88B1}" dt="2022-08-25T01:55:01.987" v="6143" actId="2711"/>
          <ac:spMkLst>
            <pc:docMk/>
            <pc:sldMk cId="2435670566" sldId="273"/>
            <ac:spMk id="108" creationId="{372D2144-BEA7-01E7-581B-1B78DA59560B}"/>
          </ac:spMkLst>
        </pc:spChg>
        <pc:graphicFrameChg chg="add del">
          <ac:chgData name="전성배" userId="e4de9dd0-69a0-4f0f-83e5-f3247a819abc" providerId="ADAL" clId="{A19C06A8-5CD9-4C68-A7B5-6AEB994C88B1}" dt="2022-08-22T09:45:34.671" v="2098" actId="21"/>
          <ac:graphicFrameMkLst>
            <pc:docMk/>
            <pc:sldMk cId="2435670566" sldId="273"/>
            <ac:graphicFrameMk id="2" creationId="{31EB7501-5D67-11C5-303B-62DF1B080746}"/>
          </ac:graphicFrameMkLst>
        </pc:graphicFrameChg>
        <pc:cxnChg chg="ord">
          <ac:chgData name="전성배" userId="e4de9dd0-69a0-4f0f-83e5-f3247a819abc" providerId="ADAL" clId="{A19C06A8-5CD9-4C68-A7B5-6AEB994C88B1}" dt="2022-08-18T04:06:26.912" v="856" actId="167"/>
          <ac:cxnSpMkLst>
            <pc:docMk/>
            <pc:sldMk cId="2435670566" sldId="273"/>
            <ac:cxnSpMk id="30" creationId="{4396BD71-79A0-067D-9969-93E40BDAA605}"/>
          </ac:cxnSpMkLst>
        </pc:cxnChg>
      </pc:sldChg>
      <pc:sldChg chg="addSp delSp modSp mod">
        <pc:chgData name="전성배" userId="e4de9dd0-69a0-4f0f-83e5-f3247a819abc" providerId="ADAL" clId="{A19C06A8-5CD9-4C68-A7B5-6AEB994C88B1}" dt="2022-08-25T01:56:01.035" v="6166" actId="1036"/>
        <pc:sldMkLst>
          <pc:docMk/>
          <pc:sldMk cId="773497238" sldId="274"/>
        </pc:sldMkLst>
        <pc:spChg chg="add mod">
          <ac:chgData name="전성배" userId="e4de9dd0-69a0-4f0f-83e5-f3247a819abc" providerId="ADAL" clId="{A19C06A8-5CD9-4C68-A7B5-6AEB994C88B1}" dt="2022-08-25T01:46:43.083" v="5932"/>
          <ac:spMkLst>
            <pc:docMk/>
            <pc:sldMk cId="773497238" sldId="274"/>
            <ac:spMk id="2" creationId="{413999F9-557F-75F6-0E5A-E4D3F9C5A627}"/>
          </ac:spMkLst>
        </pc:spChg>
        <pc:spChg chg="mod">
          <ac:chgData name="전성배" userId="e4de9dd0-69a0-4f0f-83e5-f3247a819abc" providerId="ADAL" clId="{A19C06A8-5CD9-4C68-A7B5-6AEB994C88B1}" dt="2022-08-25T01:55:17.471" v="6144" actId="2711"/>
          <ac:spMkLst>
            <pc:docMk/>
            <pc:sldMk cId="773497238" sldId="274"/>
            <ac:spMk id="21" creationId="{234C181E-9829-EB3E-03D3-7198B858AD93}"/>
          </ac:spMkLst>
        </pc:spChg>
        <pc:spChg chg="mod">
          <ac:chgData name="전성배" userId="e4de9dd0-69a0-4f0f-83e5-f3247a819abc" providerId="ADAL" clId="{A19C06A8-5CD9-4C68-A7B5-6AEB994C88B1}" dt="2022-08-25T01:55:23.812" v="6145" actId="2711"/>
          <ac:spMkLst>
            <pc:docMk/>
            <pc:sldMk cId="773497238" sldId="274"/>
            <ac:spMk id="22" creationId="{C7F472AD-9C1B-9E2C-F4F6-FA9E2FE3B45B}"/>
          </ac:spMkLst>
        </pc:spChg>
        <pc:spChg chg="mod">
          <ac:chgData name="전성배" userId="e4de9dd0-69a0-4f0f-83e5-f3247a819abc" providerId="ADAL" clId="{A19C06A8-5CD9-4C68-A7B5-6AEB994C88B1}" dt="2022-08-25T01:55:54.856" v="6156" actId="1036"/>
          <ac:spMkLst>
            <pc:docMk/>
            <pc:sldMk cId="773497238" sldId="274"/>
            <ac:spMk id="25" creationId="{08953CC5-357F-0A1B-8407-BD5761233A98}"/>
          </ac:spMkLst>
        </pc:spChg>
        <pc:spChg chg="mod">
          <ac:chgData name="전성배" userId="e4de9dd0-69a0-4f0f-83e5-f3247a819abc" providerId="ADAL" clId="{A19C06A8-5CD9-4C68-A7B5-6AEB994C88B1}" dt="2022-08-25T01:55:57.408" v="6160" actId="1036"/>
          <ac:spMkLst>
            <pc:docMk/>
            <pc:sldMk cId="773497238" sldId="274"/>
            <ac:spMk id="30" creationId="{E0E1F54B-57EA-FC58-07D8-BA9165FCD622}"/>
          </ac:spMkLst>
        </pc:spChg>
        <pc:spChg chg="del">
          <ac:chgData name="전성배" userId="e4de9dd0-69a0-4f0f-83e5-f3247a819abc" providerId="ADAL" clId="{A19C06A8-5CD9-4C68-A7B5-6AEB994C88B1}" dt="2022-08-25T01:55:42.931" v="6146" actId="478"/>
          <ac:spMkLst>
            <pc:docMk/>
            <pc:sldMk cId="773497238" sldId="274"/>
            <ac:spMk id="31" creationId="{01D85CB5-012B-EBC2-D8B6-615D7DB38C6D}"/>
          </ac:spMkLst>
        </pc:spChg>
        <pc:spChg chg="mod">
          <ac:chgData name="전성배" userId="e4de9dd0-69a0-4f0f-83e5-f3247a819abc" providerId="ADAL" clId="{A19C06A8-5CD9-4C68-A7B5-6AEB994C88B1}" dt="2022-08-25T01:56:01.035" v="6166" actId="1036"/>
          <ac:spMkLst>
            <pc:docMk/>
            <pc:sldMk cId="773497238" sldId="274"/>
            <ac:spMk id="32" creationId="{9315929E-5F47-14CC-1452-257F3E07154B}"/>
          </ac:spMkLst>
        </pc:spChg>
        <pc:spChg chg="del">
          <ac:chgData name="전성배" userId="e4de9dd0-69a0-4f0f-83e5-f3247a819abc" providerId="ADAL" clId="{A19C06A8-5CD9-4C68-A7B5-6AEB994C88B1}" dt="2022-08-25T01:55:44.375" v="6147" actId="478"/>
          <ac:spMkLst>
            <pc:docMk/>
            <pc:sldMk cId="773497238" sldId="274"/>
            <ac:spMk id="33" creationId="{6F956BEF-82A0-4527-9767-4A5B51C2EB9C}"/>
          </ac:spMkLst>
        </pc:spChg>
        <pc:spChg chg="mod">
          <ac:chgData name="전성배" userId="e4de9dd0-69a0-4f0f-83e5-f3247a819abc" providerId="ADAL" clId="{A19C06A8-5CD9-4C68-A7B5-6AEB994C88B1}" dt="2022-08-25T01:51:07.556" v="6085" actId="1036"/>
          <ac:spMkLst>
            <pc:docMk/>
            <pc:sldMk cId="773497238" sldId="274"/>
            <ac:spMk id="34" creationId="{DEC538CE-042F-B6FD-863C-222A77D358C3}"/>
          </ac:spMkLst>
        </pc:spChg>
      </pc:sldChg>
      <pc:sldChg chg="addSp modSp mod">
        <pc:chgData name="전성배" userId="e4de9dd0-69a0-4f0f-83e5-f3247a819abc" providerId="ADAL" clId="{A19C06A8-5CD9-4C68-A7B5-6AEB994C88B1}" dt="2022-08-25T03:43:15.385" v="7225" actId="113"/>
        <pc:sldMkLst>
          <pc:docMk/>
          <pc:sldMk cId="1160351528" sldId="275"/>
        </pc:sldMkLst>
        <pc:spChg chg="add mod">
          <ac:chgData name="전성배" userId="e4de9dd0-69a0-4f0f-83e5-f3247a819abc" providerId="ADAL" clId="{A19C06A8-5CD9-4C68-A7B5-6AEB994C88B1}" dt="2022-08-25T01:46:45.515" v="5933"/>
          <ac:spMkLst>
            <pc:docMk/>
            <pc:sldMk cId="1160351528" sldId="275"/>
            <ac:spMk id="2" creationId="{1E4CB9D4-569D-395E-A009-80C82AE00BE3}"/>
          </ac:spMkLst>
        </pc:spChg>
        <pc:spChg chg="mod">
          <ac:chgData name="전성배" userId="e4de9dd0-69a0-4f0f-83e5-f3247a819abc" providerId="ADAL" clId="{A19C06A8-5CD9-4C68-A7B5-6AEB994C88B1}" dt="2022-08-25T01:56:28.579" v="6173" actId="1038"/>
          <ac:spMkLst>
            <pc:docMk/>
            <pc:sldMk cId="1160351528" sldId="275"/>
            <ac:spMk id="3" creationId="{A7FE9712-1EED-A94E-2BCF-91F62AFC796E}"/>
          </ac:spMkLst>
        </pc:spChg>
        <pc:spChg chg="mod">
          <ac:chgData name="전성배" userId="e4de9dd0-69a0-4f0f-83e5-f3247a819abc" providerId="ADAL" clId="{A19C06A8-5CD9-4C68-A7B5-6AEB994C88B1}" dt="2022-08-25T03:32:04.261" v="7142" actId="1037"/>
          <ac:spMkLst>
            <pc:docMk/>
            <pc:sldMk cId="1160351528" sldId="275"/>
            <ac:spMk id="7" creationId="{C2081D94-2B6F-C284-9C76-62E69FD86804}"/>
          </ac:spMkLst>
        </pc:spChg>
        <pc:spChg chg="mod">
          <ac:chgData name="전성배" userId="e4de9dd0-69a0-4f0f-83e5-f3247a819abc" providerId="ADAL" clId="{A19C06A8-5CD9-4C68-A7B5-6AEB994C88B1}" dt="2022-08-25T03:31:24.614" v="7133" actId="1076"/>
          <ac:spMkLst>
            <pc:docMk/>
            <pc:sldMk cId="1160351528" sldId="275"/>
            <ac:spMk id="10" creationId="{2E56344E-7D0E-5E99-4729-1BE99F3242E1}"/>
          </ac:spMkLst>
        </pc:spChg>
        <pc:spChg chg="mod">
          <ac:chgData name="전성배" userId="e4de9dd0-69a0-4f0f-83e5-f3247a819abc" providerId="ADAL" clId="{A19C06A8-5CD9-4C68-A7B5-6AEB994C88B1}" dt="2022-08-25T01:51:13.999" v="6086" actId="1036"/>
          <ac:spMkLst>
            <pc:docMk/>
            <pc:sldMk cId="1160351528" sldId="275"/>
            <ac:spMk id="11" creationId="{3F8DBC35-B692-0398-EF4A-817A21A9D93E}"/>
          </ac:spMkLst>
        </pc:spChg>
        <pc:spChg chg="add mod">
          <ac:chgData name="전성배" userId="e4de9dd0-69a0-4f0f-83e5-f3247a819abc" providerId="ADAL" clId="{A19C06A8-5CD9-4C68-A7B5-6AEB994C88B1}" dt="2022-08-25T03:43:15.385" v="7225" actId="113"/>
          <ac:spMkLst>
            <pc:docMk/>
            <pc:sldMk cId="1160351528" sldId="275"/>
            <ac:spMk id="12" creationId="{5345E2E6-4226-DCB1-4A66-86EE2C8E70FA}"/>
          </ac:spMkLst>
        </pc:spChg>
      </pc:sldChg>
      <pc:sldChg chg="addSp delSp modSp mod">
        <pc:chgData name="전성배" userId="e4de9dd0-69a0-4f0f-83e5-f3247a819abc" providerId="ADAL" clId="{A19C06A8-5CD9-4C68-A7B5-6AEB994C88B1}" dt="2022-08-25T01:51:18.432" v="6087" actId="1036"/>
        <pc:sldMkLst>
          <pc:docMk/>
          <pc:sldMk cId="4276581685" sldId="276"/>
        </pc:sldMkLst>
        <pc:spChg chg="del">
          <ac:chgData name="전성배" userId="e4de9dd0-69a0-4f0f-83e5-f3247a819abc" providerId="ADAL" clId="{A19C06A8-5CD9-4C68-A7B5-6AEB994C88B1}" dt="2022-08-18T05:46:07.439" v="886" actId="478"/>
          <ac:spMkLst>
            <pc:docMk/>
            <pc:sldMk cId="4276581685" sldId="276"/>
            <ac:spMk id="2" creationId="{3E31DEB0-279F-3EB6-7454-5FCA02EFAC1A}"/>
          </ac:spMkLst>
        </pc:spChg>
        <pc:spChg chg="add mod">
          <ac:chgData name="전성배" userId="e4de9dd0-69a0-4f0f-83e5-f3247a819abc" providerId="ADAL" clId="{A19C06A8-5CD9-4C68-A7B5-6AEB994C88B1}" dt="2022-08-25T01:46:47.057" v="5934"/>
          <ac:spMkLst>
            <pc:docMk/>
            <pc:sldMk cId="4276581685" sldId="276"/>
            <ac:spMk id="2" creationId="{D93CFB2C-D7A7-2206-1B5C-84B497B0BCBB}"/>
          </ac:spMkLst>
        </pc:spChg>
        <pc:spChg chg="mod">
          <ac:chgData name="전성배" userId="e4de9dd0-69a0-4f0f-83e5-f3247a819abc" providerId="ADAL" clId="{A19C06A8-5CD9-4C68-A7B5-6AEB994C88B1}" dt="2022-08-18T05:45:34.668" v="879" actId="1038"/>
          <ac:spMkLst>
            <pc:docMk/>
            <pc:sldMk cId="4276581685" sldId="276"/>
            <ac:spMk id="3" creationId="{22B65A4C-40B4-81B2-C1ED-1D16B2F92DD2}"/>
          </ac:spMkLst>
        </pc:spChg>
        <pc:spChg chg="mod">
          <ac:chgData name="전성배" userId="e4de9dd0-69a0-4f0f-83e5-f3247a819abc" providerId="ADAL" clId="{A19C06A8-5CD9-4C68-A7B5-6AEB994C88B1}" dt="2022-08-18T05:45:31.428" v="877" actId="1038"/>
          <ac:spMkLst>
            <pc:docMk/>
            <pc:sldMk cId="4276581685" sldId="276"/>
            <ac:spMk id="4" creationId="{EEF64917-38C2-47B6-9F1E-CABADFBB0758}"/>
          </ac:spMkLst>
        </pc:spChg>
        <pc:spChg chg="mod">
          <ac:chgData name="전성배" userId="e4de9dd0-69a0-4f0f-83e5-f3247a819abc" providerId="ADAL" clId="{A19C06A8-5CD9-4C68-A7B5-6AEB994C88B1}" dt="2022-08-18T05:45:27.351" v="875" actId="1038"/>
          <ac:spMkLst>
            <pc:docMk/>
            <pc:sldMk cId="4276581685" sldId="276"/>
            <ac:spMk id="5" creationId="{146D3A7B-8F2A-D337-5A3D-E1FD8181C9D4}"/>
          </ac:spMkLst>
        </pc:spChg>
        <pc:spChg chg="mod">
          <ac:chgData name="전성배" userId="e4de9dd0-69a0-4f0f-83e5-f3247a819abc" providerId="ADAL" clId="{A19C06A8-5CD9-4C68-A7B5-6AEB994C88B1}" dt="2022-08-25T01:51:18.432" v="6087" actId="1036"/>
          <ac:spMkLst>
            <pc:docMk/>
            <pc:sldMk cId="4276581685" sldId="276"/>
            <ac:spMk id="6" creationId="{FE398066-1598-E3D3-6C9B-008E592FDF82}"/>
          </ac:spMkLst>
        </pc:spChg>
        <pc:spChg chg="mod">
          <ac:chgData name="전성배" userId="e4de9dd0-69a0-4f0f-83e5-f3247a819abc" providerId="ADAL" clId="{A19C06A8-5CD9-4C68-A7B5-6AEB994C88B1}" dt="2022-08-18T05:49:07.317" v="891" actId="14100"/>
          <ac:spMkLst>
            <pc:docMk/>
            <pc:sldMk cId="4276581685" sldId="276"/>
            <ac:spMk id="7" creationId="{D8D22825-32B8-8906-DE36-711BB50829B1}"/>
          </ac:spMkLst>
        </pc:spChg>
      </pc:sldChg>
      <pc:sldChg chg="addSp modSp mod">
        <pc:chgData name="전성배" userId="e4de9dd0-69a0-4f0f-83e5-f3247a819abc" providerId="ADAL" clId="{A19C06A8-5CD9-4C68-A7B5-6AEB994C88B1}" dt="2022-08-25T03:46:17.229" v="7338" actId="1037"/>
        <pc:sldMkLst>
          <pc:docMk/>
          <pc:sldMk cId="2152517831" sldId="277"/>
        </pc:sldMkLst>
        <pc:spChg chg="add mod">
          <ac:chgData name="전성배" userId="e4de9dd0-69a0-4f0f-83e5-f3247a819abc" providerId="ADAL" clId="{A19C06A8-5CD9-4C68-A7B5-6AEB994C88B1}" dt="2022-08-25T01:46:49.252" v="5935"/>
          <ac:spMkLst>
            <pc:docMk/>
            <pc:sldMk cId="2152517831" sldId="277"/>
            <ac:spMk id="2" creationId="{1199D0EE-0C11-061E-5B5C-E5E238327807}"/>
          </ac:spMkLst>
        </pc:spChg>
        <pc:spChg chg="mod">
          <ac:chgData name="전성배" userId="e4de9dd0-69a0-4f0f-83e5-f3247a819abc" providerId="ADAL" clId="{A19C06A8-5CD9-4C68-A7B5-6AEB994C88B1}" dt="2022-08-25T03:45:04.517" v="7240" actId="20577"/>
          <ac:spMkLst>
            <pc:docMk/>
            <pc:sldMk cId="2152517831" sldId="277"/>
            <ac:spMk id="3" creationId="{F5929126-BE11-FC12-EB55-29C79C5459A9}"/>
          </ac:spMkLst>
        </pc:spChg>
        <pc:spChg chg="mod">
          <ac:chgData name="전성배" userId="e4de9dd0-69a0-4f0f-83e5-f3247a819abc" providerId="ADAL" clId="{A19C06A8-5CD9-4C68-A7B5-6AEB994C88B1}" dt="2022-08-25T01:56:47.814" v="6186" actId="1038"/>
          <ac:spMkLst>
            <pc:docMk/>
            <pc:sldMk cId="2152517831" sldId="277"/>
            <ac:spMk id="4" creationId="{91DB88DD-6C0B-F4E9-78A6-089B39E7E63A}"/>
          </ac:spMkLst>
        </pc:spChg>
        <pc:spChg chg="mod">
          <ac:chgData name="전성배" userId="e4de9dd0-69a0-4f0f-83e5-f3247a819abc" providerId="ADAL" clId="{A19C06A8-5CD9-4C68-A7B5-6AEB994C88B1}" dt="2022-08-25T01:51:24.374" v="6088" actId="1036"/>
          <ac:spMkLst>
            <pc:docMk/>
            <pc:sldMk cId="2152517831" sldId="277"/>
            <ac:spMk id="5" creationId="{A8940D05-AA81-0961-8FFF-110D2B60F80E}"/>
          </ac:spMkLst>
        </pc:spChg>
        <pc:spChg chg="mod">
          <ac:chgData name="전성배" userId="e4de9dd0-69a0-4f0f-83e5-f3247a819abc" providerId="ADAL" clId="{A19C06A8-5CD9-4C68-A7B5-6AEB994C88B1}" dt="2022-08-25T01:56:51.839" v="6190" actId="1035"/>
          <ac:spMkLst>
            <pc:docMk/>
            <pc:sldMk cId="2152517831" sldId="277"/>
            <ac:spMk id="6" creationId="{DCCBEE97-CBAC-3607-9F64-56D3CC8A2677}"/>
          </ac:spMkLst>
        </pc:spChg>
        <pc:spChg chg="add mod">
          <ac:chgData name="전성배" userId="e4de9dd0-69a0-4f0f-83e5-f3247a819abc" providerId="ADAL" clId="{A19C06A8-5CD9-4C68-A7B5-6AEB994C88B1}" dt="2022-08-25T03:46:17.229" v="7338" actId="1037"/>
          <ac:spMkLst>
            <pc:docMk/>
            <pc:sldMk cId="2152517831" sldId="277"/>
            <ac:spMk id="7" creationId="{72F3E02B-D329-6A76-1C20-0C67DD1762CC}"/>
          </ac:spMkLst>
        </pc:spChg>
        <pc:spChg chg="mod">
          <ac:chgData name="전성배" userId="e4de9dd0-69a0-4f0f-83e5-f3247a819abc" providerId="ADAL" clId="{A19C06A8-5CD9-4C68-A7B5-6AEB994C88B1}" dt="2022-08-25T01:56:56.211" v="6197" actId="1035"/>
          <ac:spMkLst>
            <pc:docMk/>
            <pc:sldMk cId="2152517831" sldId="277"/>
            <ac:spMk id="8" creationId="{65923EB3-2295-2D65-3265-7C102537C6C8}"/>
          </ac:spMkLst>
        </pc:spChg>
        <pc:spChg chg="mod">
          <ac:chgData name="전성배" userId="e4de9dd0-69a0-4f0f-83e5-f3247a819abc" providerId="ADAL" clId="{A19C06A8-5CD9-4C68-A7B5-6AEB994C88B1}" dt="2022-08-25T01:57:04.821" v="6216" actId="1035"/>
          <ac:spMkLst>
            <pc:docMk/>
            <pc:sldMk cId="2152517831" sldId="277"/>
            <ac:spMk id="11" creationId="{8A2C1B17-A678-918C-43ED-F60408D9CAEA}"/>
          </ac:spMkLst>
        </pc:spChg>
        <pc:spChg chg="mod">
          <ac:chgData name="전성배" userId="e4de9dd0-69a0-4f0f-83e5-f3247a819abc" providerId="ADAL" clId="{A19C06A8-5CD9-4C68-A7B5-6AEB994C88B1}" dt="2022-08-25T01:57:00.756" v="6206" actId="1036"/>
          <ac:spMkLst>
            <pc:docMk/>
            <pc:sldMk cId="2152517831" sldId="277"/>
            <ac:spMk id="12" creationId="{6EAE612D-1776-587E-4E88-1D847FBC5EE8}"/>
          </ac:spMkLst>
        </pc:spChg>
      </pc:sldChg>
      <pc:sldChg chg="addSp delSp modSp mod">
        <pc:chgData name="전성배" userId="e4de9dd0-69a0-4f0f-83e5-f3247a819abc" providerId="ADAL" clId="{A19C06A8-5CD9-4C68-A7B5-6AEB994C88B1}" dt="2022-08-25T03:46:45.273" v="7347" actId="20577"/>
        <pc:sldMkLst>
          <pc:docMk/>
          <pc:sldMk cId="1785624551" sldId="278"/>
        </pc:sldMkLst>
        <pc:spChg chg="add mod">
          <ac:chgData name="전성배" userId="e4de9dd0-69a0-4f0f-83e5-f3247a819abc" providerId="ADAL" clId="{A19C06A8-5CD9-4C68-A7B5-6AEB994C88B1}" dt="2022-08-25T01:46:51.131" v="5936"/>
          <ac:spMkLst>
            <pc:docMk/>
            <pc:sldMk cId="1785624551" sldId="278"/>
            <ac:spMk id="2" creationId="{9A8DC8BD-71A1-21CE-0E19-A88CF58A2F34}"/>
          </ac:spMkLst>
        </pc:spChg>
        <pc:spChg chg="del">
          <ac:chgData name="전성배" userId="e4de9dd0-69a0-4f0f-83e5-f3247a819abc" providerId="ADAL" clId="{A19C06A8-5CD9-4C68-A7B5-6AEB994C88B1}" dt="2022-08-23T16:40:35.625" v="5807" actId="478"/>
          <ac:spMkLst>
            <pc:docMk/>
            <pc:sldMk cId="1785624551" sldId="278"/>
            <ac:spMk id="2" creationId="{DDE7F50F-39EF-B42B-8500-F17520C17DD9}"/>
          </ac:spMkLst>
        </pc:spChg>
        <pc:spChg chg="mod">
          <ac:chgData name="전성배" userId="e4de9dd0-69a0-4f0f-83e5-f3247a819abc" providerId="ADAL" clId="{A19C06A8-5CD9-4C68-A7B5-6AEB994C88B1}" dt="2022-08-25T01:51:30.218" v="6089" actId="1036"/>
          <ac:spMkLst>
            <pc:docMk/>
            <pc:sldMk cId="1785624551" sldId="278"/>
            <ac:spMk id="4" creationId="{57BDD2F6-26B5-A4D0-F92D-0F9FCB109236}"/>
          </ac:spMkLst>
        </pc:spChg>
        <pc:spChg chg="mod">
          <ac:chgData name="전성배" userId="e4de9dd0-69a0-4f0f-83e5-f3247a819abc" providerId="ADAL" clId="{A19C06A8-5CD9-4C68-A7B5-6AEB994C88B1}" dt="2022-08-25T03:46:45.273" v="7347" actId="20577"/>
          <ac:spMkLst>
            <pc:docMk/>
            <pc:sldMk cId="1785624551" sldId="278"/>
            <ac:spMk id="5" creationId="{48FD6691-B1D6-5ACE-E6AE-367B5072E728}"/>
          </ac:spMkLst>
        </pc:spChg>
        <pc:spChg chg="mod">
          <ac:chgData name="전성배" userId="e4de9dd0-69a0-4f0f-83e5-f3247a819abc" providerId="ADAL" clId="{A19C06A8-5CD9-4C68-A7B5-6AEB994C88B1}" dt="2022-08-23T23:00:35.819" v="5846"/>
          <ac:spMkLst>
            <pc:docMk/>
            <pc:sldMk cId="1785624551" sldId="278"/>
            <ac:spMk id="12" creationId="{FC3877BB-C3C0-7179-D490-777632A8D235}"/>
          </ac:spMkLst>
        </pc:spChg>
      </pc:sldChg>
      <pc:sldChg chg="addSp modSp mod">
        <pc:chgData name="전성배" userId="e4de9dd0-69a0-4f0f-83e5-f3247a819abc" providerId="ADAL" clId="{A19C06A8-5CD9-4C68-A7B5-6AEB994C88B1}" dt="2022-08-25T02:11:52.999" v="6505" actId="20577"/>
        <pc:sldMkLst>
          <pc:docMk/>
          <pc:sldMk cId="1648429484" sldId="279"/>
        </pc:sldMkLst>
        <pc:spChg chg="mod">
          <ac:chgData name="전성배" userId="e4de9dd0-69a0-4f0f-83e5-f3247a819abc" providerId="ADAL" clId="{A19C06A8-5CD9-4C68-A7B5-6AEB994C88B1}" dt="2022-08-25T01:51:41.024" v="6091" actId="1036"/>
          <ac:spMkLst>
            <pc:docMk/>
            <pc:sldMk cId="1648429484" sldId="279"/>
            <ac:spMk id="2" creationId="{02C295CB-EDBE-CCA7-D439-3AF0CB94D535}"/>
          </ac:spMkLst>
        </pc:spChg>
        <pc:spChg chg="add mod">
          <ac:chgData name="전성배" userId="e4de9dd0-69a0-4f0f-83e5-f3247a819abc" providerId="ADAL" clId="{A19C06A8-5CD9-4C68-A7B5-6AEB994C88B1}" dt="2022-08-25T02:11:52.999" v="6505" actId="20577"/>
          <ac:spMkLst>
            <pc:docMk/>
            <pc:sldMk cId="1648429484" sldId="279"/>
            <ac:spMk id="3" creationId="{3A90478F-58B8-50B5-62D7-FE106C8763D1}"/>
          </ac:spMkLst>
        </pc:spChg>
        <pc:spChg chg="mod">
          <ac:chgData name="전성배" userId="e4de9dd0-69a0-4f0f-83e5-f3247a819abc" providerId="ADAL" clId="{A19C06A8-5CD9-4C68-A7B5-6AEB994C88B1}" dt="2022-08-25T01:46:58.964" v="5939" actId="27636"/>
          <ac:spMkLst>
            <pc:docMk/>
            <pc:sldMk cId="1648429484" sldId="279"/>
            <ac:spMk id="4" creationId="{68006FD2-6B87-0193-FB45-46A3D3587F09}"/>
          </ac:spMkLst>
        </pc:spChg>
        <pc:spChg chg="mod">
          <ac:chgData name="전성배" userId="e4de9dd0-69a0-4f0f-83e5-f3247a819abc" providerId="ADAL" clId="{A19C06A8-5CD9-4C68-A7B5-6AEB994C88B1}" dt="2022-08-25T02:01:38.239" v="6413" actId="27636"/>
          <ac:spMkLst>
            <pc:docMk/>
            <pc:sldMk cId="1648429484" sldId="279"/>
            <ac:spMk id="5" creationId="{B582560A-DD6A-2E39-6F50-D240F5275101}"/>
          </ac:spMkLst>
        </pc:spChg>
        <pc:picChg chg="mod">
          <ac:chgData name="전성배" userId="e4de9dd0-69a0-4f0f-83e5-f3247a819abc" providerId="ADAL" clId="{A19C06A8-5CD9-4C68-A7B5-6AEB994C88B1}" dt="2022-08-25T02:01:42.410" v="6416" actId="1035"/>
          <ac:picMkLst>
            <pc:docMk/>
            <pc:sldMk cId="1648429484" sldId="279"/>
            <ac:picMk id="4098" creationId="{F808338A-01CF-C9C0-17B7-FB708C0CA0F8}"/>
          </ac:picMkLst>
        </pc:picChg>
      </pc:sldChg>
      <pc:sldChg chg="addSp delSp modSp mod">
        <pc:chgData name="전성배" userId="e4de9dd0-69a0-4f0f-83e5-f3247a819abc" providerId="ADAL" clId="{A19C06A8-5CD9-4C68-A7B5-6AEB994C88B1}" dt="2022-08-25T02:11:57.708" v="6509" actId="20577"/>
        <pc:sldMkLst>
          <pc:docMk/>
          <pc:sldMk cId="224334551" sldId="280"/>
        </pc:sldMkLst>
        <pc:spChg chg="add del mod">
          <ac:chgData name="전성배" userId="e4de9dd0-69a0-4f0f-83e5-f3247a819abc" providerId="ADAL" clId="{A19C06A8-5CD9-4C68-A7B5-6AEB994C88B1}" dt="2022-08-25T01:47:04.264" v="5941"/>
          <ac:spMkLst>
            <pc:docMk/>
            <pc:sldMk cId="224334551" sldId="280"/>
            <ac:spMk id="2" creationId="{0FE31E1A-59E4-409D-AAF2-02801CBB5D8F}"/>
          </ac:spMkLst>
        </pc:spChg>
        <pc:spChg chg="del">
          <ac:chgData name="전성배" userId="e4de9dd0-69a0-4f0f-83e5-f3247a819abc" providerId="ADAL" clId="{A19C06A8-5CD9-4C68-A7B5-6AEB994C88B1}" dt="2022-08-25T01:47:17.074" v="5942" actId="478"/>
          <ac:spMkLst>
            <pc:docMk/>
            <pc:sldMk cId="224334551" sldId="280"/>
            <ac:spMk id="3" creationId="{909293CF-2778-C49A-BBC5-063BEC94A8A4}"/>
          </ac:spMkLst>
        </pc:spChg>
        <pc:spChg chg="mod">
          <ac:chgData name="전성배" userId="e4de9dd0-69a0-4f0f-83e5-f3247a819abc" providerId="ADAL" clId="{A19C06A8-5CD9-4C68-A7B5-6AEB994C88B1}" dt="2022-08-25T02:01:20.020" v="6405" actId="1038"/>
          <ac:spMkLst>
            <pc:docMk/>
            <pc:sldMk cId="224334551" sldId="280"/>
            <ac:spMk id="4" creationId="{C1638EF5-8B1E-E713-5775-849A5CA46543}"/>
          </ac:spMkLst>
        </pc:spChg>
        <pc:spChg chg="mod">
          <ac:chgData name="전성배" userId="e4de9dd0-69a0-4f0f-83e5-f3247a819abc" providerId="ADAL" clId="{A19C06A8-5CD9-4C68-A7B5-6AEB994C88B1}" dt="2022-08-20T20:48:40.772" v="1906" actId="20577"/>
          <ac:spMkLst>
            <pc:docMk/>
            <pc:sldMk cId="224334551" sldId="280"/>
            <ac:spMk id="5" creationId="{AE38AB30-BFB8-1FB4-DB27-F25EDB6BDF2C}"/>
          </ac:spMkLst>
        </pc:spChg>
        <pc:spChg chg="add mod">
          <ac:chgData name="전성배" userId="e4de9dd0-69a0-4f0f-83e5-f3247a819abc" providerId="ADAL" clId="{A19C06A8-5CD9-4C68-A7B5-6AEB994C88B1}" dt="2022-08-25T01:47:17.571" v="5943"/>
          <ac:spMkLst>
            <pc:docMk/>
            <pc:sldMk cId="224334551" sldId="280"/>
            <ac:spMk id="6" creationId="{184B030D-427D-4D72-7DFD-50669029A523}"/>
          </ac:spMkLst>
        </pc:spChg>
        <pc:spChg chg="mod">
          <ac:chgData name="전성배" userId="e4de9dd0-69a0-4f0f-83e5-f3247a819abc" providerId="ADAL" clId="{A19C06A8-5CD9-4C68-A7B5-6AEB994C88B1}" dt="2022-08-25T01:51:46.610" v="6092" actId="1036"/>
          <ac:spMkLst>
            <pc:docMk/>
            <pc:sldMk cId="224334551" sldId="280"/>
            <ac:spMk id="7" creationId="{8A420138-CE50-989E-FFAC-AE58923073A9}"/>
          </ac:spMkLst>
        </pc:spChg>
        <pc:spChg chg="add mod">
          <ac:chgData name="전성배" userId="e4de9dd0-69a0-4f0f-83e5-f3247a819abc" providerId="ADAL" clId="{A19C06A8-5CD9-4C68-A7B5-6AEB994C88B1}" dt="2022-08-25T02:11:57.708" v="6509" actId="20577"/>
          <ac:spMkLst>
            <pc:docMk/>
            <pc:sldMk cId="224334551" sldId="280"/>
            <ac:spMk id="8" creationId="{61F585DC-9410-2A93-8A00-AD96E5C05EB2}"/>
          </ac:spMkLst>
        </pc:spChg>
        <pc:picChg chg="mod">
          <ac:chgData name="전성배" userId="e4de9dd0-69a0-4f0f-83e5-f3247a819abc" providerId="ADAL" clId="{A19C06A8-5CD9-4C68-A7B5-6AEB994C88B1}" dt="2022-08-25T02:01:23.052" v="6409" actId="1035"/>
          <ac:picMkLst>
            <pc:docMk/>
            <pc:sldMk cId="224334551" sldId="280"/>
            <ac:picMk id="7170" creationId="{2A6F9338-97A5-C853-4DE9-D85CE811E5CD}"/>
          </ac:picMkLst>
        </pc:picChg>
      </pc:sldChg>
      <pc:sldChg chg="addSp delSp modSp mod">
        <pc:chgData name="전성배" userId="e4de9dd0-69a0-4f0f-83e5-f3247a819abc" providerId="ADAL" clId="{A19C06A8-5CD9-4C68-A7B5-6AEB994C88B1}" dt="2022-08-25T02:11:43.417" v="6499" actId="20577"/>
        <pc:sldMkLst>
          <pc:docMk/>
          <pc:sldMk cId="3045831500" sldId="281"/>
        </pc:sldMkLst>
        <pc:spChg chg="del">
          <ac:chgData name="전성배" userId="e4de9dd0-69a0-4f0f-83e5-f3247a819abc" providerId="ADAL" clId="{A19C06A8-5CD9-4C68-A7B5-6AEB994C88B1}" dt="2022-08-23T06:50:03.723" v="4826" actId="478"/>
          <ac:spMkLst>
            <pc:docMk/>
            <pc:sldMk cId="3045831500" sldId="281"/>
            <ac:spMk id="2" creationId="{39AFC79A-6EC4-B4BA-F8B3-33C0E79F5D55}"/>
          </ac:spMkLst>
        </pc:spChg>
        <pc:spChg chg="add mod">
          <ac:chgData name="전성배" userId="e4de9dd0-69a0-4f0f-83e5-f3247a819abc" providerId="ADAL" clId="{A19C06A8-5CD9-4C68-A7B5-6AEB994C88B1}" dt="2022-08-25T01:46:53.107" v="5937"/>
          <ac:spMkLst>
            <pc:docMk/>
            <pc:sldMk cId="3045831500" sldId="281"/>
            <ac:spMk id="2" creationId="{AAA7602F-E0AC-9ABA-02E2-BF188D089282}"/>
          </ac:spMkLst>
        </pc:spChg>
        <pc:spChg chg="mod">
          <ac:chgData name="전성배" userId="e4de9dd0-69a0-4f0f-83e5-f3247a819abc" providerId="ADAL" clId="{A19C06A8-5CD9-4C68-A7B5-6AEB994C88B1}" dt="2022-08-25T01:51:36.074" v="6090" actId="1036"/>
          <ac:spMkLst>
            <pc:docMk/>
            <pc:sldMk cId="3045831500" sldId="281"/>
            <ac:spMk id="3" creationId="{C74BD13F-32BF-3578-5870-EE62DB8EA20A}"/>
          </ac:spMkLst>
        </pc:spChg>
        <pc:spChg chg="mod">
          <ac:chgData name="전성배" userId="e4de9dd0-69a0-4f0f-83e5-f3247a819abc" providerId="ADAL" clId="{A19C06A8-5CD9-4C68-A7B5-6AEB994C88B1}" dt="2022-08-23T02:35:57.490" v="4635" actId="1038"/>
          <ac:spMkLst>
            <pc:docMk/>
            <pc:sldMk cId="3045831500" sldId="281"/>
            <ac:spMk id="5" creationId="{2E45CE09-209B-CF7A-7D12-21A5FE7F6A6F}"/>
          </ac:spMkLst>
        </pc:spChg>
        <pc:spChg chg="add mod">
          <ac:chgData name="전성배" userId="e4de9dd0-69a0-4f0f-83e5-f3247a819abc" providerId="ADAL" clId="{A19C06A8-5CD9-4C68-A7B5-6AEB994C88B1}" dt="2022-08-25T02:11:43.417" v="6499" actId="20577"/>
          <ac:spMkLst>
            <pc:docMk/>
            <pc:sldMk cId="3045831500" sldId="281"/>
            <ac:spMk id="6" creationId="{A53891C3-45B0-1753-B603-130F3678B2C6}"/>
          </ac:spMkLst>
        </pc:spChg>
        <pc:grpChg chg="add mod">
          <ac:chgData name="전성배" userId="e4de9dd0-69a0-4f0f-83e5-f3247a819abc" providerId="ADAL" clId="{A19C06A8-5CD9-4C68-A7B5-6AEB994C88B1}" dt="2022-08-25T01:58:30.263" v="6228" actId="1036"/>
          <ac:grpSpMkLst>
            <pc:docMk/>
            <pc:sldMk cId="3045831500" sldId="281"/>
            <ac:grpSpMk id="4" creationId="{F3DB358F-96D4-1BEF-939F-7CAC461ED4BF}"/>
          </ac:grpSpMkLst>
        </pc:grpChg>
        <pc:picChg chg="add del mod">
          <ac:chgData name="전성배" userId="e4de9dd0-69a0-4f0f-83e5-f3247a819abc" providerId="ADAL" clId="{A19C06A8-5CD9-4C68-A7B5-6AEB994C88B1}" dt="2022-08-22T16:48:11.292" v="4491" actId="478"/>
          <ac:picMkLst>
            <pc:docMk/>
            <pc:sldMk cId="3045831500" sldId="281"/>
            <ac:picMk id="1026" creationId="{0A7BBDD0-F4A4-4303-2B69-27B970F46E03}"/>
          </ac:picMkLst>
        </pc:picChg>
        <pc:picChg chg="add del mod">
          <ac:chgData name="전성배" userId="e4de9dd0-69a0-4f0f-83e5-f3247a819abc" providerId="ADAL" clId="{A19C06A8-5CD9-4C68-A7B5-6AEB994C88B1}" dt="2022-08-23T06:37:09.764" v="4684" actId="478"/>
          <ac:picMkLst>
            <pc:docMk/>
            <pc:sldMk cId="3045831500" sldId="281"/>
            <ac:picMk id="1028" creationId="{3B59DF11-29F8-D00F-37AE-390584AA0145}"/>
          </ac:picMkLst>
        </pc:picChg>
        <pc:picChg chg="add del mod">
          <ac:chgData name="전성배" userId="e4de9dd0-69a0-4f0f-83e5-f3247a819abc" providerId="ADAL" clId="{A19C06A8-5CD9-4C68-A7B5-6AEB994C88B1}" dt="2022-08-23T02:32:59.311" v="4525" actId="478"/>
          <ac:picMkLst>
            <pc:docMk/>
            <pc:sldMk cId="3045831500" sldId="281"/>
            <ac:picMk id="1030" creationId="{04B3A61B-59DF-2134-7ACB-9D596F6394F7}"/>
          </ac:picMkLst>
        </pc:picChg>
        <pc:picChg chg="add del mod">
          <ac:chgData name="전성배" userId="e4de9dd0-69a0-4f0f-83e5-f3247a819abc" providerId="ADAL" clId="{A19C06A8-5CD9-4C68-A7B5-6AEB994C88B1}" dt="2022-08-23T06:37:22.967" v="4689" actId="478"/>
          <ac:picMkLst>
            <pc:docMk/>
            <pc:sldMk cId="3045831500" sldId="281"/>
            <ac:picMk id="1032" creationId="{CDFE38E5-C603-2C7D-0310-3D7535916708}"/>
          </ac:picMkLst>
        </pc:picChg>
        <pc:picChg chg="add del mod">
          <ac:chgData name="전성배" userId="e4de9dd0-69a0-4f0f-83e5-f3247a819abc" providerId="ADAL" clId="{A19C06A8-5CD9-4C68-A7B5-6AEB994C88B1}" dt="2022-08-23T06:37:36.084" v="4694" actId="478"/>
          <ac:picMkLst>
            <pc:docMk/>
            <pc:sldMk cId="3045831500" sldId="281"/>
            <ac:picMk id="1034" creationId="{4F532A77-F79A-88A8-5E4C-43A290901CE4}"/>
          </ac:picMkLst>
        </pc:picChg>
        <pc:picChg chg="add mod">
          <ac:chgData name="전성배" userId="e4de9dd0-69a0-4f0f-83e5-f3247a819abc" providerId="ADAL" clId="{A19C06A8-5CD9-4C68-A7B5-6AEB994C88B1}" dt="2022-08-25T01:58:30.263" v="6228" actId="1036"/>
          <ac:picMkLst>
            <pc:docMk/>
            <pc:sldMk cId="3045831500" sldId="281"/>
            <ac:picMk id="1036" creationId="{B9AE7D9B-3D46-5F47-96A2-27CEDBEDF0D5}"/>
          </ac:picMkLst>
        </pc:picChg>
        <pc:picChg chg="add mod">
          <ac:chgData name="전성배" userId="e4de9dd0-69a0-4f0f-83e5-f3247a819abc" providerId="ADAL" clId="{A19C06A8-5CD9-4C68-A7B5-6AEB994C88B1}" dt="2022-08-25T01:58:30.263" v="6228" actId="1036"/>
          <ac:picMkLst>
            <pc:docMk/>
            <pc:sldMk cId="3045831500" sldId="281"/>
            <ac:picMk id="1038" creationId="{AC0690E4-A39F-4BB9-5343-BC2A7A0F2BCE}"/>
          </ac:picMkLst>
        </pc:picChg>
        <pc:picChg chg="add mod">
          <ac:chgData name="전성배" userId="e4de9dd0-69a0-4f0f-83e5-f3247a819abc" providerId="ADAL" clId="{A19C06A8-5CD9-4C68-A7B5-6AEB994C88B1}" dt="2022-08-25T01:58:30.263" v="6228" actId="1036"/>
          <ac:picMkLst>
            <pc:docMk/>
            <pc:sldMk cId="3045831500" sldId="281"/>
            <ac:picMk id="1040" creationId="{AE369338-5F9B-E436-7592-3BB14243948E}"/>
          </ac:picMkLst>
        </pc:picChg>
        <pc:picChg chg="add mod">
          <ac:chgData name="전성배" userId="e4de9dd0-69a0-4f0f-83e5-f3247a819abc" providerId="ADAL" clId="{A19C06A8-5CD9-4C68-A7B5-6AEB994C88B1}" dt="2022-08-25T01:58:30.263" v="6228" actId="1036"/>
          <ac:picMkLst>
            <pc:docMk/>
            <pc:sldMk cId="3045831500" sldId="281"/>
            <ac:picMk id="1042" creationId="{00FEAA3F-5865-1681-BFA2-C78CDDDC7C25}"/>
          </ac:picMkLst>
        </pc:picChg>
      </pc:sldChg>
      <pc:sldChg chg="addSp delSp modSp mod">
        <pc:chgData name="전성배" userId="e4de9dd0-69a0-4f0f-83e5-f3247a819abc" providerId="ADAL" clId="{A19C06A8-5CD9-4C68-A7B5-6AEB994C88B1}" dt="2022-08-25T01:51:51.121" v="6093" actId="1036"/>
        <pc:sldMkLst>
          <pc:docMk/>
          <pc:sldMk cId="1869088716" sldId="282"/>
        </pc:sldMkLst>
        <pc:spChg chg="del">
          <ac:chgData name="전성배" userId="e4de9dd0-69a0-4f0f-83e5-f3247a819abc" providerId="ADAL" clId="{A19C06A8-5CD9-4C68-A7B5-6AEB994C88B1}" dt="2022-08-23T14:17:24.524" v="5315" actId="478"/>
          <ac:spMkLst>
            <pc:docMk/>
            <pc:sldMk cId="1869088716" sldId="282"/>
            <ac:spMk id="2" creationId="{B05760D3-2420-804A-C054-44CA41623A02}"/>
          </ac:spMkLst>
        </pc:spChg>
        <pc:spChg chg="add mod">
          <ac:chgData name="전성배" userId="e4de9dd0-69a0-4f0f-83e5-f3247a819abc" providerId="ADAL" clId="{A19C06A8-5CD9-4C68-A7B5-6AEB994C88B1}" dt="2022-08-25T01:47:19.239" v="5944"/>
          <ac:spMkLst>
            <pc:docMk/>
            <pc:sldMk cId="1869088716" sldId="282"/>
            <ac:spMk id="2" creationId="{C5404072-B0B4-A6D1-D1E5-EC6383E01363}"/>
          </ac:spMkLst>
        </pc:spChg>
        <pc:spChg chg="mod">
          <ac:chgData name="전성배" userId="e4de9dd0-69a0-4f0f-83e5-f3247a819abc" providerId="ADAL" clId="{A19C06A8-5CD9-4C68-A7B5-6AEB994C88B1}" dt="2022-08-24T03:08:28.742" v="5861" actId="20577"/>
          <ac:spMkLst>
            <pc:docMk/>
            <pc:sldMk cId="1869088716" sldId="282"/>
            <ac:spMk id="3" creationId="{2C7F8482-E437-5BE8-8451-8883F86D29C5}"/>
          </ac:spMkLst>
        </pc:spChg>
        <pc:spChg chg="add mod">
          <ac:chgData name="전성배" userId="e4de9dd0-69a0-4f0f-83e5-f3247a819abc" providerId="ADAL" clId="{A19C06A8-5CD9-4C68-A7B5-6AEB994C88B1}" dt="2022-08-22T10:50:30.756" v="2412" actId="20577"/>
          <ac:spMkLst>
            <pc:docMk/>
            <pc:sldMk cId="1869088716" sldId="282"/>
            <ac:spMk id="4" creationId="{FE5FFCC9-01DE-97DF-C808-E7A6A1A6FAE9}"/>
          </ac:spMkLst>
        </pc:spChg>
        <pc:spChg chg="add mod">
          <ac:chgData name="전성배" userId="e4de9dd0-69a0-4f0f-83e5-f3247a819abc" providerId="ADAL" clId="{A19C06A8-5CD9-4C68-A7B5-6AEB994C88B1}" dt="2022-08-20T19:35:14.971" v="1171" actId="20577"/>
          <ac:spMkLst>
            <pc:docMk/>
            <pc:sldMk cId="1869088716" sldId="282"/>
            <ac:spMk id="5" creationId="{AD3923FD-A5D4-1040-E2E7-1E2FE0E7E94A}"/>
          </ac:spMkLst>
        </pc:spChg>
        <pc:spChg chg="mod">
          <ac:chgData name="전성배" userId="e4de9dd0-69a0-4f0f-83e5-f3247a819abc" providerId="ADAL" clId="{A19C06A8-5CD9-4C68-A7B5-6AEB994C88B1}" dt="2022-08-25T01:51:51.121" v="6093" actId="1036"/>
          <ac:spMkLst>
            <pc:docMk/>
            <pc:sldMk cId="1869088716" sldId="282"/>
            <ac:spMk id="6" creationId="{1A07CF34-DEBB-1970-11F8-19EED93160A4}"/>
          </ac:spMkLst>
        </pc:spChg>
      </pc:sldChg>
      <pc:sldChg chg="addSp delSp modSp new mod ord">
        <pc:chgData name="전성배" userId="e4de9dd0-69a0-4f0f-83e5-f3247a819abc" providerId="ADAL" clId="{A19C06A8-5CD9-4C68-A7B5-6AEB994C88B1}" dt="2022-08-25T02:14:00.667" v="6543" actId="20577"/>
        <pc:sldMkLst>
          <pc:docMk/>
          <pc:sldMk cId="3152423390" sldId="283"/>
        </pc:sldMkLst>
        <pc:spChg chg="del">
          <ac:chgData name="전성배" userId="e4de9dd0-69a0-4f0f-83e5-f3247a819abc" providerId="ADAL" clId="{A19C06A8-5CD9-4C68-A7B5-6AEB994C88B1}" dt="2022-08-18T04:05:19.292" v="816" actId="478"/>
          <ac:spMkLst>
            <pc:docMk/>
            <pc:sldMk cId="3152423390" sldId="283"/>
            <ac:spMk id="2" creationId="{68A5F499-4DA4-B61E-DC5A-F672F95D3D23}"/>
          </ac:spMkLst>
        </pc:spChg>
        <pc:spChg chg="add del mod">
          <ac:chgData name="전성배" userId="e4de9dd0-69a0-4f0f-83e5-f3247a819abc" providerId="ADAL" clId="{A19C06A8-5CD9-4C68-A7B5-6AEB994C88B1}" dt="2022-08-20T20:38:22.475" v="1899" actId="478"/>
          <ac:spMkLst>
            <pc:docMk/>
            <pc:sldMk cId="3152423390" sldId="283"/>
            <ac:spMk id="2" creationId="{737208F6-EDAC-B929-F455-FB367A1D537E}"/>
          </ac:spMkLst>
        </pc:spChg>
        <pc:spChg chg="add mod">
          <ac:chgData name="전성배" userId="e4de9dd0-69a0-4f0f-83e5-f3247a819abc" providerId="ADAL" clId="{A19C06A8-5CD9-4C68-A7B5-6AEB994C88B1}" dt="2022-08-25T01:47:22.665" v="5946"/>
          <ac:spMkLst>
            <pc:docMk/>
            <pc:sldMk cId="3152423390" sldId="283"/>
            <ac:spMk id="2" creationId="{EFF4D529-DC12-9CD5-0729-F9D2A6CBACDB}"/>
          </ac:spMkLst>
        </pc:spChg>
        <pc:spChg chg="add mod">
          <ac:chgData name="전성배" userId="e4de9dd0-69a0-4f0f-83e5-f3247a819abc" providerId="ADAL" clId="{A19C06A8-5CD9-4C68-A7B5-6AEB994C88B1}" dt="2022-08-25T02:13:23.415" v="6528" actId="1038"/>
          <ac:spMkLst>
            <pc:docMk/>
            <pc:sldMk cId="3152423390" sldId="283"/>
            <ac:spMk id="3" creationId="{78168432-8646-EB7C-77D3-1E5DF4D9D8D8}"/>
          </ac:spMkLst>
        </pc:spChg>
        <pc:spChg chg="add del mod">
          <ac:chgData name="전성배" userId="e4de9dd0-69a0-4f0f-83e5-f3247a819abc" providerId="ADAL" clId="{A19C06A8-5CD9-4C68-A7B5-6AEB994C88B1}" dt="2022-08-20T20:31:30.103" v="1787" actId="478"/>
          <ac:spMkLst>
            <pc:docMk/>
            <pc:sldMk cId="3152423390" sldId="283"/>
            <ac:spMk id="4" creationId="{CC5CCD89-9AEB-FF62-E607-1861BAD6CD13}"/>
          </ac:spMkLst>
        </pc:spChg>
        <pc:spChg chg="mod">
          <ac:chgData name="전성배" userId="e4de9dd0-69a0-4f0f-83e5-f3247a819abc" providerId="ADAL" clId="{A19C06A8-5CD9-4C68-A7B5-6AEB994C88B1}" dt="2022-08-25T01:52:01.532" v="6095" actId="1036"/>
          <ac:spMkLst>
            <pc:docMk/>
            <pc:sldMk cId="3152423390" sldId="283"/>
            <ac:spMk id="4" creationId="{D6BE1315-BECB-480A-1A29-1F48DB2C06DA}"/>
          </ac:spMkLst>
        </pc:spChg>
        <pc:spChg chg="add mod">
          <ac:chgData name="전성배" userId="e4de9dd0-69a0-4f0f-83e5-f3247a819abc" providerId="ADAL" clId="{A19C06A8-5CD9-4C68-A7B5-6AEB994C88B1}" dt="2022-08-22T11:09:07.654" v="2553" actId="120"/>
          <ac:spMkLst>
            <pc:docMk/>
            <pc:sldMk cId="3152423390" sldId="283"/>
            <ac:spMk id="5" creationId="{2C12F1A6-29EE-79AE-8DA8-4E1CB436B05C}"/>
          </ac:spMkLst>
        </pc:spChg>
        <pc:spChg chg="add mod">
          <ac:chgData name="전성배" userId="e4de9dd0-69a0-4f0f-83e5-f3247a819abc" providerId="ADAL" clId="{A19C06A8-5CD9-4C68-A7B5-6AEB994C88B1}" dt="2022-08-22T09:52:23.261" v="2343" actId="1035"/>
          <ac:spMkLst>
            <pc:docMk/>
            <pc:sldMk cId="3152423390" sldId="283"/>
            <ac:spMk id="6" creationId="{9BE27ACE-AAC7-E25F-31DD-6CE18C050FC4}"/>
          </ac:spMkLst>
        </pc:spChg>
        <pc:spChg chg="add mod">
          <ac:chgData name="전성배" userId="e4de9dd0-69a0-4f0f-83e5-f3247a819abc" providerId="ADAL" clId="{A19C06A8-5CD9-4C68-A7B5-6AEB994C88B1}" dt="2022-08-25T02:14:00.667" v="6543" actId="20577"/>
          <ac:spMkLst>
            <pc:docMk/>
            <pc:sldMk cId="3152423390" sldId="283"/>
            <ac:spMk id="8" creationId="{683E4F3F-675C-9498-CBEC-6D95ED500B27}"/>
          </ac:spMkLst>
        </pc:spChg>
        <pc:spChg chg="add del mod">
          <ac:chgData name="전성배" userId="e4de9dd0-69a0-4f0f-83e5-f3247a819abc" providerId="ADAL" clId="{A19C06A8-5CD9-4C68-A7B5-6AEB994C88B1}" dt="2022-08-22T09:44:41.653" v="2060"/>
          <ac:spMkLst>
            <pc:docMk/>
            <pc:sldMk cId="3152423390" sldId="283"/>
            <ac:spMk id="9" creationId="{47D10B64-B972-15E9-E093-3F85DF50DF55}"/>
          </ac:spMkLst>
        </pc:spChg>
        <pc:spChg chg="del mod topLvl">
          <ac:chgData name="전성배" userId="e4de9dd0-69a0-4f0f-83e5-f3247a819abc" providerId="ADAL" clId="{A19C06A8-5CD9-4C68-A7B5-6AEB994C88B1}" dt="2022-08-22T09:47:46.155" v="2166" actId="478"/>
          <ac:spMkLst>
            <pc:docMk/>
            <pc:sldMk cId="3152423390" sldId="283"/>
            <ac:spMk id="13" creationId="{B24A06A1-E03F-69D0-019B-E803351E54C7}"/>
          </ac:spMkLst>
        </pc:spChg>
        <pc:spChg chg="mod topLvl">
          <ac:chgData name="전성배" userId="e4de9dd0-69a0-4f0f-83e5-f3247a819abc" providerId="ADAL" clId="{A19C06A8-5CD9-4C68-A7B5-6AEB994C88B1}" dt="2022-08-22T09:50:44.050" v="2272" actId="164"/>
          <ac:spMkLst>
            <pc:docMk/>
            <pc:sldMk cId="3152423390" sldId="283"/>
            <ac:spMk id="18" creationId="{EF9658F2-B17F-8A8F-F1A4-2B285A75FF7A}"/>
          </ac:spMkLst>
        </pc:spChg>
        <pc:spChg chg="mod topLvl">
          <ac:chgData name="전성배" userId="e4de9dd0-69a0-4f0f-83e5-f3247a819abc" providerId="ADAL" clId="{A19C06A8-5CD9-4C68-A7B5-6AEB994C88B1}" dt="2022-08-22T09:50:44.050" v="2272" actId="164"/>
          <ac:spMkLst>
            <pc:docMk/>
            <pc:sldMk cId="3152423390" sldId="283"/>
            <ac:spMk id="19" creationId="{07B9DDC0-2B7D-F0E5-9C8E-F23BCF7EAE08}"/>
          </ac:spMkLst>
        </pc:spChg>
        <pc:spChg chg="mod topLvl">
          <ac:chgData name="전성배" userId="e4de9dd0-69a0-4f0f-83e5-f3247a819abc" providerId="ADAL" clId="{A19C06A8-5CD9-4C68-A7B5-6AEB994C88B1}" dt="2022-08-22T09:50:44.050" v="2272" actId="164"/>
          <ac:spMkLst>
            <pc:docMk/>
            <pc:sldMk cId="3152423390" sldId="283"/>
            <ac:spMk id="20" creationId="{176DBA17-7F54-E696-3204-08D1FFA4AE37}"/>
          </ac:spMkLst>
        </pc:spChg>
        <pc:spChg chg="del mod topLvl">
          <ac:chgData name="전성배" userId="e4de9dd0-69a0-4f0f-83e5-f3247a819abc" providerId="ADAL" clId="{A19C06A8-5CD9-4C68-A7B5-6AEB994C88B1}" dt="2022-08-22T09:48:46.044" v="2181" actId="478"/>
          <ac:spMkLst>
            <pc:docMk/>
            <pc:sldMk cId="3152423390" sldId="283"/>
            <ac:spMk id="21" creationId="{2F6A11C7-E63E-948A-FF8A-9D2CF56D9A36}"/>
          </ac:spMkLst>
        </pc:spChg>
        <pc:spChg chg="del mod topLvl">
          <ac:chgData name="전성배" userId="e4de9dd0-69a0-4f0f-83e5-f3247a819abc" providerId="ADAL" clId="{A19C06A8-5CD9-4C68-A7B5-6AEB994C88B1}" dt="2022-08-22T09:48:47.077" v="2182" actId="478"/>
          <ac:spMkLst>
            <pc:docMk/>
            <pc:sldMk cId="3152423390" sldId="283"/>
            <ac:spMk id="26" creationId="{213D312C-A79D-5E68-9B15-F371974AC471}"/>
          </ac:spMkLst>
        </pc:spChg>
        <pc:spChg chg="del mod topLvl">
          <ac:chgData name="전성배" userId="e4de9dd0-69a0-4f0f-83e5-f3247a819abc" providerId="ADAL" clId="{A19C06A8-5CD9-4C68-A7B5-6AEB994C88B1}" dt="2022-08-22T09:48:47.861" v="2183" actId="478"/>
          <ac:spMkLst>
            <pc:docMk/>
            <pc:sldMk cId="3152423390" sldId="283"/>
            <ac:spMk id="27" creationId="{E3D450ED-6307-A50A-1BB9-585E1D447B60}"/>
          </ac:spMkLst>
        </pc:spChg>
        <pc:spChg chg="del mod topLvl">
          <ac:chgData name="전성배" userId="e4de9dd0-69a0-4f0f-83e5-f3247a819abc" providerId="ADAL" clId="{A19C06A8-5CD9-4C68-A7B5-6AEB994C88B1}" dt="2022-08-22T09:48:50.800" v="2184" actId="478"/>
          <ac:spMkLst>
            <pc:docMk/>
            <pc:sldMk cId="3152423390" sldId="283"/>
            <ac:spMk id="28" creationId="{E1902822-A22D-B8B3-83B7-DF318CE2A9BD}"/>
          </ac:spMkLst>
        </pc:spChg>
        <pc:spChg chg="del mod topLvl">
          <ac:chgData name="전성배" userId="e4de9dd0-69a0-4f0f-83e5-f3247a819abc" providerId="ADAL" clId="{A19C06A8-5CD9-4C68-A7B5-6AEB994C88B1}" dt="2022-08-22T09:48:50.800" v="2184" actId="478"/>
          <ac:spMkLst>
            <pc:docMk/>
            <pc:sldMk cId="3152423390" sldId="283"/>
            <ac:spMk id="29" creationId="{F6606D74-73A2-C2D4-1FC3-4E331F046690}"/>
          </ac:spMkLst>
        </pc:spChg>
        <pc:spChg chg="add mod">
          <ac:chgData name="전성배" userId="e4de9dd0-69a0-4f0f-83e5-f3247a819abc" providerId="ADAL" clId="{A19C06A8-5CD9-4C68-A7B5-6AEB994C88B1}" dt="2022-08-22T09:50:44.050" v="2272" actId="164"/>
          <ac:spMkLst>
            <pc:docMk/>
            <pc:sldMk cId="3152423390" sldId="283"/>
            <ac:spMk id="37" creationId="{D2E5590B-4D96-8F74-6990-3E94DA94370C}"/>
          </ac:spMkLst>
        </pc:spChg>
        <pc:spChg chg="add mod">
          <ac:chgData name="전성배" userId="e4de9dd0-69a0-4f0f-83e5-f3247a819abc" providerId="ADAL" clId="{A19C06A8-5CD9-4C68-A7B5-6AEB994C88B1}" dt="2022-08-22T09:50:44.050" v="2272" actId="164"/>
          <ac:spMkLst>
            <pc:docMk/>
            <pc:sldMk cId="3152423390" sldId="283"/>
            <ac:spMk id="38" creationId="{EF340791-FCFA-BDE5-5D6B-001335826AE3}"/>
          </ac:spMkLst>
        </pc:spChg>
        <pc:spChg chg="add mod">
          <ac:chgData name="전성배" userId="e4de9dd0-69a0-4f0f-83e5-f3247a819abc" providerId="ADAL" clId="{A19C06A8-5CD9-4C68-A7B5-6AEB994C88B1}" dt="2022-08-22T09:50:44.050" v="2272" actId="164"/>
          <ac:spMkLst>
            <pc:docMk/>
            <pc:sldMk cId="3152423390" sldId="283"/>
            <ac:spMk id="39" creationId="{BA7C7E87-D173-C9B1-A29B-04C196C75A44}"/>
          </ac:spMkLst>
        </pc:spChg>
        <pc:spChg chg="add mod">
          <ac:chgData name="전성배" userId="e4de9dd0-69a0-4f0f-83e5-f3247a819abc" providerId="ADAL" clId="{A19C06A8-5CD9-4C68-A7B5-6AEB994C88B1}" dt="2022-08-22T09:52:18.801" v="2339" actId="404"/>
          <ac:spMkLst>
            <pc:docMk/>
            <pc:sldMk cId="3152423390" sldId="283"/>
            <ac:spMk id="44" creationId="{80796F68-DF4D-8865-5F0C-3ECF2880E588}"/>
          </ac:spMkLst>
        </pc:spChg>
        <pc:spChg chg="add mod">
          <ac:chgData name="전성배" userId="e4de9dd0-69a0-4f0f-83e5-f3247a819abc" providerId="ADAL" clId="{A19C06A8-5CD9-4C68-A7B5-6AEB994C88B1}" dt="2022-08-22T11:10:54.828" v="2595" actId="1038"/>
          <ac:spMkLst>
            <pc:docMk/>
            <pc:sldMk cId="3152423390" sldId="283"/>
            <ac:spMk id="45" creationId="{A4408FE8-D422-F08E-3B15-ED19E91D92AE}"/>
          </ac:spMkLst>
        </pc:spChg>
        <pc:grpChg chg="add del mod">
          <ac:chgData name="전성배" userId="e4de9dd0-69a0-4f0f-83e5-f3247a819abc" providerId="ADAL" clId="{A19C06A8-5CD9-4C68-A7B5-6AEB994C88B1}" dt="2022-08-22T09:47:46.155" v="2166" actId="478"/>
          <ac:grpSpMkLst>
            <pc:docMk/>
            <pc:sldMk cId="3152423390" sldId="283"/>
            <ac:grpSpMk id="11" creationId="{D0FF47BF-0ED3-702F-B8F0-A6A6EE8FAC38}"/>
          </ac:grpSpMkLst>
        </pc:grpChg>
        <pc:grpChg chg="del mod topLvl">
          <ac:chgData name="전성배" userId="e4de9dd0-69a0-4f0f-83e5-f3247a819abc" providerId="ADAL" clId="{A19C06A8-5CD9-4C68-A7B5-6AEB994C88B1}" dt="2022-08-22T09:48:02.222" v="2169" actId="165"/>
          <ac:grpSpMkLst>
            <pc:docMk/>
            <pc:sldMk cId="3152423390" sldId="283"/>
            <ac:grpSpMk id="12" creationId="{415AA45D-422B-E9D0-19A4-5177FC15BA59}"/>
          </ac:grpSpMkLst>
        </pc:grpChg>
        <pc:grpChg chg="add mod">
          <ac:chgData name="전성배" userId="e4de9dd0-69a0-4f0f-83e5-f3247a819abc" providerId="ADAL" clId="{A19C06A8-5CD9-4C68-A7B5-6AEB994C88B1}" dt="2022-08-22T09:50:44.050" v="2272" actId="164"/>
          <ac:grpSpMkLst>
            <pc:docMk/>
            <pc:sldMk cId="3152423390" sldId="283"/>
            <ac:grpSpMk id="42" creationId="{D14D34FD-1C97-6FD7-A997-50EC840FFFFA}"/>
          </ac:grpSpMkLst>
        </pc:grpChg>
        <pc:graphicFrameChg chg="add del mod modGraphic">
          <ac:chgData name="전성배" userId="e4de9dd0-69a0-4f0f-83e5-f3247a819abc" providerId="ADAL" clId="{A19C06A8-5CD9-4C68-A7B5-6AEB994C88B1}" dt="2022-08-22T09:47:27.214" v="2163" actId="478"/>
          <ac:graphicFrameMkLst>
            <pc:docMk/>
            <pc:sldMk cId="3152423390" sldId="283"/>
            <ac:graphicFrameMk id="10" creationId="{F8F0410B-33E1-B8AD-CC26-2DF6F379D42E}"/>
          </ac:graphicFrameMkLst>
        </pc:graphicFrameChg>
        <pc:cxnChg chg="add mod">
          <ac:chgData name="전성배" userId="e4de9dd0-69a0-4f0f-83e5-f3247a819abc" providerId="ADAL" clId="{A19C06A8-5CD9-4C68-A7B5-6AEB994C88B1}" dt="2022-08-22T09:43:54.549" v="2039"/>
          <ac:cxnSpMkLst>
            <pc:docMk/>
            <pc:sldMk cId="3152423390" sldId="283"/>
            <ac:cxnSpMk id="7" creationId="{B57E6A5B-9E41-DCB1-E658-F2C42B539D1E}"/>
          </ac:cxnSpMkLst>
        </pc:cxnChg>
        <pc:cxnChg chg="mod topLvl">
          <ac:chgData name="전성배" userId="e4de9dd0-69a0-4f0f-83e5-f3247a819abc" providerId="ADAL" clId="{A19C06A8-5CD9-4C68-A7B5-6AEB994C88B1}" dt="2022-08-22T09:50:44.050" v="2272" actId="164"/>
          <ac:cxnSpMkLst>
            <pc:docMk/>
            <pc:sldMk cId="3152423390" sldId="283"/>
            <ac:cxnSpMk id="14" creationId="{E16F52EB-9C8B-624A-D34C-C1E4FC5E6D61}"/>
          </ac:cxnSpMkLst>
        </pc:cxnChg>
        <pc:cxnChg chg="mod topLvl">
          <ac:chgData name="전성배" userId="e4de9dd0-69a0-4f0f-83e5-f3247a819abc" providerId="ADAL" clId="{A19C06A8-5CD9-4C68-A7B5-6AEB994C88B1}" dt="2022-08-22T09:50:44.050" v="2272" actId="164"/>
          <ac:cxnSpMkLst>
            <pc:docMk/>
            <pc:sldMk cId="3152423390" sldId="283"/>
            <ac:cxnSpMk id="15" creationId="{A3E86406-958C-2CCC-8EE4-928AD65495A1}"/>
          </ac:cxnSpMkLst>
        </pc:cxnChg>
        <pc:cxnChg chg="add del mod topLvl">
          <ac:chgData name="전성배" userId="e4de9dd0-69a0-4f0f-83e5-f3247a819abc" providerId="ADAL" clId="{A19C06A8-5CD9-4C68-A7B5-6AEB994C88B1}" dt="2022-08-22T09:50:44.050" v="2272" actId="164"/>
          <ac:cxnSpMkLst>
            <pc:docMk/>
            <pc:sldMk cId="3152423390" sldId="283"/>
            <ac:cxnSpMk id="16" creationId="{2F534D9C-FD34-ED9A-F6E2-1C5BE9588C47}"/>
          </ac:cxnSpMkLst>
        </pc:cxnChg>
        <pc:cxnChg chg="del mod topLvl">
          <ac:chgData name="전성배" userId="e4de9dd0-69a0-4f0f-83e5-f3247a819abc" providerId="ADAL" clId="{A19C06A8-5CD9-4C68-A7B5-6AEB994C88B1}" dt="2022-08-22T09:48:11.327" v="2172" actId="478"/>
          <ac:cxnSpMkLst>
            <pc:docMk/>
            <pc:sldMk cId="3152423390" sldId="283"/>
            <ac:cxnSpMk id="17" creationId="{62BCD18C-6F4C-B2C2-6022-48B54913276B}"/>
          </ac:cxnSpMkLst>
        </pc:cxnChg>
        <pc:cxnChg chg="del mod topLvl">
          <ac:chgData name="전성배" userId="e4de9dd0-69a0-4f0f-83e5-f3247a819abc" providerId="ADAL" clId="{A19C06A8-5CD9-4C68-A7B5-6AEB994C88B1}" dt="2022-08-22T09:48:21.245" v="2175" actId="478"/>
          <ac:cxnSpMkLst>
            <pc:docMk/>
            <pc:sldMk cId="3152423390" sldId="283"/>
            <ac:cxnSpMk id="22" creationId="{1C0B528F-0087-D0B7-066A-A2807B104C10}"/>
          </ac:cxnSpMkLst>
        </pc:cxnChg>
        <pc:cxnChg chg="del mod topLvl">
          <ac:chgData name="전성배" userId="e4de9dd0-69a0-4f0f-83e5-f3247a819abc" providerId="ADAL" clId="{A19C06A8-5CD9-4C68-A7B5-6AEB994C88B1}" dt="2022-08-22T09:48:34.988" v="2177" actId="478"/>
          <ac:cxnSpMkLst>
            <pc:docMk/>
            <pc:sldMk cId="3152423390" sldId="283"/>
            <ac:cxnSpMk id="23" creationId="{1EE4D7DD-01C5-F50A-C682-D6470E1BB347}"/>
          </ac:cxnSpMkLst>
        </pc:cxnChg>
        <pc:cxnChg chg="del mod topLvl">
          <ac:chgData name="전성배" userId="e4de9dd0-69a0-4f0f-83e5-f3247a819abc" providerId="ADAL" clId="{A19C06A8-5CD9-4C68-A7B5-6AEB994C88B1}" dt="2022-08-22T09:48:33.621" v="2176" actId="478"/>
          <ac:cxnSpMkLst>
            <pc:docMk/>
            <pc:sldMk cId="3152423390" sldId="283"/>
            <ac:cxnSpMk id="24" creationId="{71B30077-169B-0601-4B1D-D5333A07C7BE}"/>
          </ac:cxnSpMkLst>
        </pc:cxnChg>
        <pc:cxnChg chg="del mod topLvl">
          <ac:chgData name="전성배" userId="e4de9dd0-69a0-4f0f-83e5-f3247a819abc" providerId="ADAL" clId="{A19C06A8-5CD9-4C68-A7B5-6AEB994C88B1}" dt="2022-08-22T09:48:36.528" v="2178" actId="478"/>
          <ac:cxnSpMkLst>
            <pc:docMk/>
            <pc:sldMk cId="3152423390" sldId="283"/>
            <ac:cxnSpMk id="25" creationId="{1EF7F698-F221-AAD2-009A-D080FD676B66}"/>
          </ac:cxnSpMkLst>
        </pc:cxnChg>
        <pc:cxnChg chg="add del mod topLvl">
          <ac:chgData name="전성배" userId="e4de9dd0-69a0-4f0f-83e5-f3247a819abc" providerId="ADAL" clId="{A19C06A8-5CD9-4C68-A7B5-6AEB994C88B1}" dt="2022-08-22T09:50:44.050" v="2272" actId="164"/>
          <ac:cxnSpMkLst>
            <pc:docMk/>
            <pc:sldMk cId="3152423390" sldId="283"/>
            <ac:cxnSpMk id="30" creationId="{C65D56CF-6B3A-E9FD-25FC-4F61D3F7F610}"/>
          </ac:cxnSpMkLst>
        </pc:cxnChg>
        <pc:cxnChg chg="add mod">
          <ac:chgData name="전성배" userId="e4de9dd0-69a0-4f0f-83e5-f3247a819abc" providerId="ADAL" clId="{A19C06A8-5CD9-4C68-A7B5-6AEB994C88B1}" dt="2022-08-22T09:50:44.050" v="2272" actId="164"/>
          <ac:cxnSpMkLst>
            <pc:docMk/>
            <pc:sldMk cId="3152423390" sldId="283"/>
            <ac:cxnSpMk id="34" creationId="{7652D454-B6B2-31BC-E881-8DB4FB849489}"/>
          </ac:cxnSpMkLst>
        </pc:cxnChg>
        <pc:cxnChg chg="add mod">
          <ac:chgData name="전성배" userId="e4de9dd0-69a0-4f0f-83e5-f3247a819abc" providerId="ADAL" clId="{A19C06A8-5CD9-4C68-A7B5-6AEB994C88B1}" dt="2022-08-22T09:50:44.050" v="2272" actId="164"/>
          <ac:cxnSpMkLst>
            <pc:docMk/>
            <pc:sldMk cId="3152423390" sldId="283"/>
            <ac:cxnSpMk id="35" creationId="{3A791886-B51B-A968-A2B2-116EF5A73A76}"/>
          </ac:cxnSpMkLst>
        </pc:cxnChg>
        <pc:cxnChg chg="add mod">
          <ac:chgData name="전성배" userId="e4de9dd0-69a0-4f0f-83e5-f3247a819abc" providerId="ADAL" clId="{A19C06A8-5CD9-4C68-A7B5-6AEB994C88B1}" dt="2022-08-22T09:50:44.050" v="2272" actId="164"/>
          <ac:cxnSpMkLst>
            <pc:docMk/>
            <pc:sldMk cId="3152423390" sldId="283"/>
            <ac:cxnSpMk id="36" creationId="{A9C9BFD2-EA8C-02F3-7435-A2303AD5D1EB}"/>
          </ac:cxnSpMkLst>
        </pc:cxnChg>
        <pc:cxnChg chg="add mod">
          <ac:chgData name="전성배" userId="e4de9dd0-69a0-4f0f-83e5-f3247a819abc" providerId="ADAL" clId="{A19C06A8-5CD9-4C68-A7B5-6AEB994C88B1}" dt="2022-08-22T09:50:44.050" v="2272" actId="164"/>
          <ac:cxnSpMkLst>
            <pc:docMk/>
            <pc:sldMk cId="3152423390" sldId="283"/>
            <ac:cxnSpMk id="40" creationId="{2FA85C33-9B28-FDF4-2E0D-FE55696102BE}"/>
          </ac:cxnSpMkLst>
        </pc:cxnChg>
        <pc:cxnChg chg="add mod">
          <ac:chgData name="전성배" userId="e4de9dd0-69a0-4f0f-83e5-f3247a819abc" providerId="ADAL" clId="{A19C06A8-5CD9-4C68-A7B5-6AEB994C88B1}" dt="2022-08-22T09:50:44.050" v="2272" actId="164"/>
          <ac:cxnSpMkLst>
            <pc:docMk/>
            <pc:sldMk cId="3152423390" sldId="283"/>
            <ac:cxnSpMk id="41" creationId="{4EB9C3A8-2293-3EC4-F886-C33E37EF8D8D}"/>
          </ac:cxnSpMkLst>
        </pc:cxnChg>
      </pc:sldChg>
      <pc:sldChg chg="addSp delSp modSp new mod">
        <pc:chgData name="전성배" userId="e4de9dd0-69a0-4f0f-83e5-f3247a819abc" providerId="ADAL" clId="{A19C06A8-5CD9-4C68-A7B5-6AEB994C88B1}" dt="2022-08-25T01:51:56.020" v="6094" actId="1036"/>
        <pc:sldMkLst>
          <pc:docMk/>
          <pc:sldMk cId="2066273477" sldId="284"/>
        </pc:sldMkLst>
        <pc:spChg chg="del">
          <ac:chgData name="전성배" userId="e4de9dd0-69a0-4f0f-83e5-f3247a819abc" providerId="ADAL" clId="{A19C06A8-5CD9-4C68-A7B5-6AEB994C88B1}" dt="2022-08-20T20:21:07.311" v="1724" actId="478"/>
          <ac:spMkLst>
            <pc:docMk/>
            <pc:sldMk cId="2066273477" sldId="284"/>
            <ac:spMk id="2" creationId="{AA0F8666-BDA5-7A3B-4E64-C49759EEFC81}"/>
          </ac:spMkLst>
        </pc:spChg>
        <pc:spChg chg="add mod">
          <ac:chgData name="전성배" userId="e4de9dd0-69a0-4f0f-83e5-f3247a819abc" providerId="ADAL" clId="{A19C06A8-5CD9-4C68-A7B5-6AEB994C88B1}" dt="2022-08-25T01:47:20.895" v="5945"/>
          <ac:spMkLst>
            <pc:docMk/>
            <pc:sldMk cId="2066273477" sldId="284"/>
            <ac:spMk id="2" creationId="{AA7804A2-CF0B-E59B-767F-826263FD092A}"/>
          </ac:spMkLst>
        </pc:spChg>
        <pc:spChg chg="add mod">
          <ac:chgData name="전성배" userId="e4de9dd0-69a0-4f0f-83e5-f3247a819abc" providerId="ADAL" clId="{A19C06A8-5CD9-4C68-A7B5-6AEB994C88B1}" dt="2022-08-22T10:49:03.043" v="2409" actId="1035"/>
          <ac:spMkLst>
            <pc:docMk/>
            <pc:sldMk cId="2066273477" sldId="284"/>
            <ac:spMk id="3" creationId="{A61978FB-602E-B0F0-3496-FCF551466AF0}"/>
          </ac:spMkLst>
        </pc:spChg>
        <pc:spChg chg="add mod">
          <ac:chgData name="전성배" userId="e4de9dd0-69a0-4f0f-83e5-f3247a819abc" providerId="ADAL" clId="{A19C06A8-5CD9-4C68-A7B5-6AEB994C88B1}" dt="2022-08-22T10:50:20.102" v="2411" actId="20577"/>
          <ac:spMkLst>
            <pc:docMk/>
            <pc:sldMk cId="2066273477" sldId="284"/>
            <ac:spMk id="4" creationId="{FCC11864-58B7-2432-E3D8-FB21C527E28E}"/>
          </ac:spMkLst>
        </pc:spChg>
        <pc:spChg chg="add mod">
          <ac:chgData name="전성배" userId="e4de9dd0-69a0-4f0f-83e5-f3247a819abc" providerId="ADAL" clId="{A19C06A8-5CD9-4C68-A7B5-6AEB994C88B1}" dt="2022-08-20T20:31:16.765" v="1784" actId="20577"/>
          <ac:spMkLst>
            <pc:docMk/>
            <pc:sldMk cId="2066273477" sldId="284"/>
            <ac:spMk id="5" creationId="{1BB939D4-C34A-A98A-B4A0-D137402440B3}"/>
          </ac:spMkLst>
        </pc:spChg>
        <pc:spChg chg="mod">
          <ac:chgData name="전성배" userId="e4de9dd0-69a0-4f0f-83e5-f3247a819abc" providerId="ADAL" clId="{A19C06A8-5CD9-4C68-A7B5-6AEB994C88B1}" dt="2022-08-25T01:51:56.020" v="6094" actId="1036"/>
          <ac:spMkLst>
            <pc:docMk/>
            <pc:sldMk cId="2066273477" sldId="284"/>
            <ac:spMk id="6" creationId="{F1A4863D-A048-7B6E-E56E-D768E0F12F7B}"/>
          </ac:spMkLst>
        </pc:spChg>
        <pc:cxnChg chg="add mod">
          <ac:chgData name="전성배" userId="e4de9dd0-69a0-4f0f-83e5-f3247a819abc" providerId="ADAL" clId="{A19C06A8-5CD9-4C68-A7B5-6AEB994C88B1}" dt="2022-08-20T20:31:23.815" v="1786" actId="1038"/>
          <ac:cxnSpMkLst>
            <pc:docMk/>
            <pc:sldMk cId="2066273477" sldId="284"/>
            <ac:cxnSpMk id="7" creationId="{8DDED536-9325-24AF-89DD-ECF91CB207A0}"/>
          </ac:cxnSpMkLst>
        </pc:cxnChg>
      </pc:sldChg>
      <pc:sldChg chg="new del">
        <pc:chgData name="전성배" userId="e4de9dd0-69a0-4f0f-83e5-f3247a819abc" providerId="ADAL" clId="{A19C06A8-5CD9-4C68-A7B5-6AEB994C88B1}" dt="2022-08-22T09:39:30.552" v="1940" actId="680"/>
        <pc:sldMkLst>
          <pc:docMk/>
          <pc:sldMk cId="2354853836" sldId="285"/>
        </pc:sldMkLst>
      </pc:sldChg>
      <pc:sldChg chg="addSp delSp modSp new mod">
        <pc:chgData name="전성배" userId="e4de9dd0-69a0-4f0f-83e5-f3247a819abc" providerId="ADAL" clId="{A19C06A8-5CD9-4C68-A7B5-6AEB994C88B1}" dt="2022-08-25T02:16:02.211" v="6623" actId="20577"/>
        <pc:sldMkLst>
          <pc:docMk/>
          <pc:sldMk cId="3028441618" sldId="285"/>
        </pc:sldMkLst>
        <pc:spChg chg="del">
          <ac:chgData name="전성배" userId="e4de9dd0-69a0-4f0f-83e5-f3247a819abc" providerId="ADAL" clId="{A19C06A8-5CD9-4C68-A7B5-6AEB994C88B1}" dt="2022-08-23T14:17:17.682" v="5314" actId="478"/>
          <ac:spMkLst>
            <pc:docMk/>
            <pc:sldMk cId="3028441618" sldId="285"/>
            <ac:spMk id="2" creationId="{0EBC1F18-E27F-096D-F350-128C5FADAF39}"/>
          </ac:spMkLst>
        </pc:spChg>
        <pc:spChg chg="add mod">
          <ac:chgData name="전성배" userId="e4de9dd0-69a0-4f0f-83e5-f3247a819abc" providerId="ADAL" clId="{A19C06A8-5CD9-4C68-A7B5-6AEB994C88B1}" dt="2022-08-25T02:14:18.580" v="6550" actId="1076"/>
          <ac:spMkLst>
            <pc:docMk/>
            <pc:sldMk cId="3028441618" sldId="285"/>
            <ac:spMk id="3" creationId="{1EB6428A-B723-7F98-F005-907B7DED8813}"/>
          </ac:spMkLst>
        </pc:spChg>
        <pc:spChg chg="add mod">
          <ac:chgData name="전성배" userId="e4de9dd0-69a0-4f0f-83e5-f3247a819abc" providerId="ADAL" clId="{A19C06A8-5CD9-4C68-A7B5-6AEB994C88B1}" dt="2022-08-25T02:14:34.649" v="6557" actId="1036"/>
          <ac:spMkLst>
            <pc:docMk/>
            <pc:sldMk cId="3028441618" sldId="285"/>
            <ac:spMk id="4" creationId="{E5534998-A084-95A5-D456-96384E11A410}"/>
          </ac:spMkLst>
        </pc:spChg>
        <pc:spChg chg="add mod">
          <ac:chgData name="전성배" userId="e4de9dd0-69a0-4f0f-83e5-f3247a819abc" providerId="ADAL" clId="{A19C06A8-5CD9-4C68-A7B5-6AEB994C88B1}" dt="2022-08-25T01:47:24.399" v="5947"/>
          <ac:spMkLst>
            <pc:docMk/>
            <pc:sldMk cId="3028441618" sldId="285"/>
            <ac:spMk id="5" creationId="{A5E38B18-2A19-59AE-DF64-7353FA1A613D}"/>
          </ac:spMkLst>
        </pc:spChg>
        <pc:spChg chg="mod">
          <ac:chgData name="전성배" userId="e4de9dd0-69a0-4f0f-83e5-f3247a819abc" providerId="ADAL" clId="{A19C06A8-5CD9-4C68-A7B5-6AEB994C88B1}" dt="2022-08-25T01:52:05.595" v="6096" actId="1036"/>
          <ac:spMkLst>
            <pc:docMk/>
            <pc:sldMk cId="3028441618" sldId="285"/>
            <ac:spMk id="6" creationId="{52F9B5FD-A12E-B16C-6ADA-88DF207FAC24}"/>
          </ac:spMkLst>
        </pc:spChg>
        <pc:spChg chg="add del mod">
          <ac:chgData name="전성배" userId="e4de9dd0-69a0-4f0f-83e5-f3247a819abc" providerId="ADAL" clId="{A19C06A8-5CD9-4C68-A7B5-6AEB994C88B1}" dt="2022-08-22T11:23:40.364" v="3122" actId="478"/>
          <ac:spMkLst>
            <pc:docMk/>
            <pc:sldMk cId="3028441618" sldId="285"/>
            <ac:spMk id="6" creationId="{FC89ECC0-0E17-16F8-0EF7-E7688D6CA4DC}"/>
          </ac:spMkLst>
        </pc:spChg>
        <pc:spChg chg="add mod">
          <ac:chgData name="전성배" userId="e4de9dd0-69a0-4f0f-83e5-f3247a819abc" providerId="ADAL" clId="{A19C06A8-5CD9-4C68-A7B5-6AEB994C88B1}" dt="2022-08-25T02:15:38.239" v="6621" actId="1036"/>
          <ac:spMkLst>
            <pc:docMk/>
            <pc:sldMk cId="3028441618" sldId="285"/>
            <ac:spMk id="7" creationId="{21E71655-460A-942F-3059-96D25257A8F7}"/>
          </ac:spMkLst>
        </pc:spChg>
        <pc:spChg chg="add mod">
          <ac:chgData name="전성배" userId="e4de9dd0-69a0-4f0f-83e5-f3247a819abc" providerId="ADAL" clId="{A19C06A8-5CD9-4C68-A7B5-6AEB994C88B1}" dt="2022-08-24T03:51:13.864" v="5862" actId="164"/>
          <ac:spMkLst>
            <pc:docMk/>
            <pc:sldMk cId="3028441618" sldId="285"/>
            <ac:spMk id="8" creationId="{C412A1C0-FECE-4967-8031-97AD73AB4EF9}"/>
          </ac:spMkLst>
        </pc:spChg>
        <pc:spChg chg="add mod">
          <ac:chgData name="전성배" userId="e4de9dd0-69a0-4f0f-83e5-f3247a819abc" providerId="ADAL" clId="{A19C06A8-5CD9-4C68-A7B5-6AEB994C88B1}" dt="2022-08-24T03:51:13.864" v="5862" actId="164"/>
          <ac:spMkLst>
            <pc:docMk/>
            <pc:sldMk cId="3028441618" sldId="285"/>
            <ac:spMk id="9" creationId="{EB236748-14E9-4199-10FE-F303FDC14C06}"/>
          </ac:spMkLst>
        </pc:spChg>
        <pc:spChg chg="add mod">
          <ac:chgData name="전성배" userId="e4de9dd0-69a0-4f0f-83e5-f3247a819abc" providerId="ADAL" clId="{A19C06A8-5CD9-4C68-A7B5-6AEB994C88B1}" dt="2022-08-25T02:15:31.949" v="6619" actId="20577"/>
          <ac:spMkLst>
            <pc:docMk/>
            <pc:sldMk cId="3028441618" sldId="285"/>
            <ac:spMk id="10" creationId="{152280A3-AE37-AAAB-CC5D-ECDCAC75745F}"/>
          </ac:spMkLst>
        </pc:spChg>
        <pc:spChg chg="add mod">
          <ac:chgData name="전성배" userId="e4de9dd0-69a0-4f0f-83e5-f3247a819abc" providerId="ADAL" clId="{A19C06A8-5CD9-4C68-A7B5-6AEB994C88B1}" dt="2022-08-25T02:16:02.211" v="6623" actId="20577"/>
          <ac:spMkLst>
            <pc:docMk/>
            <pc:sldMk cId="3028441618" sldId="285"/>
            <ac:spMk id="12" creationId="{D5C89B66-54A4-3C17-1A65-B91B71F86C9D}"/>
          </ac:spMkLst>
        </pc:spChg>
        <pc:spChg chg="add del mod">
          <ac:chgData name="전성배" userId="e4de9dd0-69a0-4f0f-83e5-f3247a819abc" providerId="ADAL" clId="{A19C06A8-5CD9-4C68-A7B5-6AEB994C88B1}" dt="2022-08-22T11:22:01.440" v="3083"/>
          <ac:spMkLst>
            <pc:docMk/>
            <pc:sldMk cId="3028441618" sldId="285"/>
            <ac:spMk id="14" creationId="{A0241262-AED5-F48E-D5DE-84B142F4E9AF}"/>
          </ac:spMkLst>
        </pc:spChg>
        <pc:spChg chg="add mod">
          <ac:chgData name="전성배" userId="e4de9dd0-69a0-4f0f-83e5-f3247a819abc" providerId="ADAL" clId="{A19C06A8-5CD9-4C68-A7B5-6AEB994C88B1}" dt="2022-08-24T03:51:13.864" v="5862" actId="164"/>
          <ac:spMkLst>
            <pc:docMk/>
            <pc:sldMk cId="3028441618" sldId="285"/>
            <ac:spMk id="16" creationId="{CFFD38DF-456F-1FA3-7C89-FD490C87E86E}"/>
          </ac:spMkLst>
        </pc:spChg>
        <pc:spChg chg="add del mod">
          <ac:chgData name="전성배" userId="e4de9dd0-69a0-4f0f-83e5-f3247a819abc" providerId="ADAL" clId="{A19C06A8-5CD9-4C68-A7B5-6AEB994C88B1}" dt="2022-08-24T03:51:13.864" v="5862" actId="164"/>
          <ac:spMkLst>
            <pc:docMk/>
            <pc:sldMk cId="3028441618" sldId="285"/>
            <ac:spMk id="17" creationId="{C7253EF9-0CAD-3DFC-4069-15AD73B5DAB1}"/>
          </ac:spMkLst>
        </pc:spChg>
        <pc:spChg chg="add mod">
          <ac:chgData name="전성배" userId="e4de9dd0-69a0-4f0f-83e5-f3247a819abc" providerId="ADAL" clId="{A19C06A8-5CD9-4C68-A7B5-6AEB994C88B1}" dt="2022-08-24T03:51:13.864" v="5862" actId="164"/>
          <ac:spMkLst>
            <pc:docMk/>
            <pc:sldMk cId="3028441618" sldId="285"/>
            <ac:spMk id="19" creationId="{AD51788C-E83E-3C64-549E-EC76B0166477}"/>
          </ac:spMkLst>
        </pc:spChg>
        <pc:spChg chg="add mod">
          <ac:chgData name="전성배" userId="e4de9dd0-69a0-4f0f-83e5-f3247a819abc" providerId="ADAL" clId="{A19C06A8-5CD9-4C68-A7B5-6AEB994C88B1}" dt="2022-08-24T03:51:13.864" v="5862" actId="164"/>
          <ac:spMkLst>
            <pc:docMk/>
            <pc:sldMk cId="3028441618" sldId="285"/>
            <ac:spMk id="20" creationId="{F171AA63-69FD-7DE8-BA73-046972BF3DA0}"/>
          </ac:spMkLst>
        </pc:spChg>
        <pc:spChg chg="add mod">
          <ac:chgData name="전성배" userId="e4de9dd0-69a0-4f0f-83e5-f3247a819abc" providerId="ADAL" clId="{A19C06A8-5CD9-4C68-A7B5-6AEB994C88B1}" dt="2022-08-24T03:51:13.864" v="5862" actId="164"/>
          <ac:spMkLst>
            <pc:docMk/>
            <pc:sldMk cId="3028441618" sldId="285"/>
            <ac:spMk id="21" creationId="{9CCA4457-DEDC-C645-764C-16CA85CEA83D}"/>
          </ac:spMkLst>
        </pc:spChg>
        <pc:spChg chg="add del mod">
          <ac:chgData name="전성배" userId="e4de9dd0-69a0-4f0f-83e5-f3247a819abc" providerId="ADAL" clId="{A19C06A8-5CD9-4C68-A7B5-6AEB994C88B1}" dt="2022-08-22T11:25:50.332" v="3192" actId="478"/>
          <ac:spMkLst>
            <pc:docMk/>
            <pc:sldMk cId="3028441618" sldId="285"/>
            <ac:spMk id="22" creationId="{272BC3E5-FF3E-1788-E925-CC177D395699}"/>
          </ac:spMkLst>
        </pc:spChg>
        <pc:spChg chg="add mod">
          <ac:chgData name="전성배" userId="e4de9dd0-69a0-4f0f-83e5-f3247a819abc" providerId="ADAL" clId="{A19C06A8-5CD9-4C68-A7B5-6AEB994C88B1}" dt="2022-08-22T11:30:00.446" v="3439" actId="164"/>
          <ac:spMkLst>
            <pc:docMk/>
            <pc:sldMk cId="3028441618" sldId="285"/>
            <ac:spMk id="30" creationId="{C936C02E-85E5-383C-2F20-9617331DCA08}"/>
          </ac:spMkLst>
        </pc:spChg>
        <pc:spChg chg="add mod">
          <ac:chgData name="전성배" userId="e4de9dd0-69a0-4f0f-83e5-f3247a819abc" providerId="ADAL" clId="{A19C06A8-5CD9-4C68-A7B5-6AEB994C88B1}" dt="2022-08-22T11:30:00.446" v="3439" actId="164"/>
          <ac:spMkLst>
            <pc:docMk/>
            <pc:sldMk cId="3028441618" sldId="285"/>
            <ac:spMk id="31" creationId="{A91E8A28-F8E5-8AC7-5CAE-8E17C0F18D7C}"/>
          </ac:spMkLst>
        </pc:spChg>
        <pc:spChg chg="add mod">
          <ac:chgData name="전성배" userId="e4de9dd0-69a0-4f0f-83e5-f3247a819abc" providerId="ADAL" clId="{A19C06A8-5CD9-4C68-A7B5-6AEB994C88B1}" dt="2022-08-22T11:30:00.446" v="3439" actId="164"/>
          <ac:spMkLst>
            <pc:docMk/>
            <pc:sldMk cId="3028441618" sldId="285"/>
            <ac:spMk id="34" creationId="{8574ADB6-0F9B-A622-9093-F61591833B63}"/>
          </ac:spMkLst>
        </pc:spChg>
        <pc:spChg chg="add mod">
          <ac:chgData name="전성배" userId="e4de9dd0-69a0-4f0f-83e5-f3247a819abc" providerId="ADAL" clId="{A19C06A8-5CD9-4C68-A7B5-6AEB994C88B1}" dt="2022-08-22T11:30:00.446" v="3439" actId="164"/>
          <ac:spMkLst>
            <pc:docMk/>
            <pc:sldMk cId="3028441618" sldId="285"/>
            <ac:spMk id="35" creationId="{49A4F2FB-3A7E-3B20-637E-D19725B470AF}"/>
          </ac:spMkLst>
        </pc:spChg>
        <pc:spChg chg="add del mod">
          <ac:chgData name="전성배" userId="e4de9dd0-69a0-4f0f-83e5-f3247a819abc" providerId="ADAL" clId="{A19C06A8-5CD9-4C68-A7B5-6AEB994C88B1}" dt="2022-08-22T11:28:28.058" v="3379" actId="478"/>
          <ac:spMkLst>
            <pc:docMk/>
            <pc:sldMk cId="3028441618" sldId="285"/>
            <ac:spMk id="36" creationId="{5863157C-5AE0-D1E2-1824-2C2C271F0E2B}"/>
          </ac:spMkLst>
        </pc:spChg>
        <pc:spChg chg="add mod">
          <ac:chgData name="전성배" userId="e4de9dd0-69a0-4f0f-83e5-f3247a819abc" providerId="ADAL" clId="{A19C06A8-5CD9-4C68-A7B5-6AEB994C88B1}" dt="2022-08-22T11:30:00.446" v="3439" actId="164"/>
          <ac:spMkLst>
            <pc:docMk/>
            <pc:sldMk cId="3028441618" sldId="285"/>
            <ac:spMk id="37" creationId="{D3682490-78F8-D028-900A-E4CD91BDEF57}"/>
          </ac:spMkLst>
        </pc:spChg>
        <pc:spChg chg="add mod">
          <ac:chgData name="전성배" userId="e4de9dd0-69a0-4f0f-83e5-f3247a819abc" providerId="ADAL" clId="{A19C06A8-5CD9-4C68-A7B5-6AEB994C88B1}" dt="2022-08-22T11:30:00.446" v="3439" actId="164"/>
          <ac:spMkLst>
            <pc:docMk/>
            <pc:sldMk cId="3028441618" sldId="285"/>
            <ac:spMk id="38" creationId="{D30EC933-F2E3-1602-E3D6-248D3DF4F9DB}"/>
          </ac:spMkLst>
        </pc:spChg>
        <pc:spChg chg="add mod">
          <ac:chgData name="전성배" userId="e4de9dd0-69a0-4f0f-83e5-f3247a819abc" providerId="ADAL" clId="{A19C06A8-5CD9-4C68-A7B5-6AEB994C88B1}" dt="2022-08-22T11:30:00.446" v="3439" actId="164"/>
          <ac:spMkLst>
            <pc:docMk/>
            <pc:sldMk cId="3028441618" sldId="285"/>
            <ac:spMk id="43" creationId="{8114DF11-ECA0-9549-FF17-DF0DD2975F28}"/>
          </ac:spMkLst>
        </pc:spChg>
        <pc:spChg chg="add del mod">
          <ac:chgData name="전성배" userId="e4de9dd0-69a0-4f0f-83e5-f3247a819abc" providerId="ADAL" clId="{A19C06A8-5CD9-4C68-A7B5-6AEB994C88B1}" dt="2022-08-22T11:30:04.919" v="3440" actId="478"/>
          <ac:spMkLst>
            <pc:docMk/>
            <pc:sldMk cId="3028441618" sldId="285"/>
            <ac:spMk id="44" creationId="{386FA65E-416F-8183-7DC0-DF8720932BA1}"/>
          </ac:spMkLst>
        </pc:spChg>
        <pc:grpChg chg="add mod">
          <ac:chgData name="전성배" userId="e4de9dd0-69a0-4f0f-83e5-f3247a819abc" providerId="ADAL" clId="{A19C06A8-5CD9-4C68-A7B5-6AEB994C88B1}" dt="2022-08-25T02:14:30.131" v="6553" actId="1037"/>
          <ac:grpSpMkLst>
            <pc:docMk/>
            <pc:sldMk cId="3028441618" sldId="285"/>
            <ac:grpSpMk id="2" creationId="{21C202B7-2644-F60A-22D7-5576C23B1FEC}"/>
          </ac:grpSpMkLst>
        </pc:grpChg>
        <pc:grpChg chg="add mod">
          <ac:chgData name="전성배" userId="e4de9dd0-69a0-4f0f-83e5-f3247a819abc" providerId="ADAL" clId="{A19C06A8-5CD9-4C68-A7B5-6AEB994C88B1}" dt="2022-08-25T02:15:15.877" v="6602" actId="1037"/>
          <ac:grpSpMkLst>
            <pc:docMk/>
            <pc:sldMk cId="3028441618" sldId="285"/>
            <ac:grpSpMk id="45" creationId="{DEDB70B3-39E8-A057-7015-8F763ED85AA0}"/>
          </ac:grpSpMkLst>
        </pc:grpChg>
        <pc:cxnChg chg="add mod">
          <ac:chgData name="전성배" userId="e4de9dd0-69a0-4f0f-83e5-f3247a819abc" providerId="ADAL" clId="{A19C06A8-5CD9-4C68-A7B5-6AEB994C88B1}" dt="2022-08-24T03:51:13.864" v="5862" actId="164"/>
          <ac:cxnSpMkLst>
            <pc:docMk/>
            <pc:sldMk cId="3028441618" sldId="285"/>
            <ac:cxnSpMk id="11" creationId="{2901A74F-F303-668D-6CA6-4951DB910E6A}"/>
          </ac:cxnSpMkLst>
        </pc:cxnChg>
        <pc:cxnChg chg="add mod">
          <ac:chgData name="전성배" userId="e4de9dd0-69a0-4f0f-83e5-f3247a819abc" providerId="ADAL" clId="{A19C06A8-5CD9-4C68-A7B5-6AEB994C88B1}" dt="2022-08-24T03:51:13.864" v="5862" actId="164"/>
          <ac:cxnSpMkLst>
            <pc:docMk/>
            <pc:sldMk cId="3028441618" sldId="285"/>
            <ac:cxnSpMk id="13" creationId="{A5329B02-5384-7692-7F5B-E27C0B754E5E}"/>
          </ac:cxnSpMkLst>
        </pc:cxnChg>
        <pc:cxnChg chg="add mod">
          <ac:chgData name="전성배" userId="e4de9dd0-69a0-4f0f-83e5-f3247a819abc" providerId="ADAL" clId="{A19C06A8-5CD9-4C68-A7B5-6AEB994C88B1}" dt="2022-08-24T03:51:13.864" v="5862" actId="164"/>
          <ac:cxnSpMkLst>
            <pc:docMk/>
            <pc:sldMk cId="3028441618" sldId="285"/>
            <ac:cxnSpMk id="23" creationId="{CDC5C99B-163A-03A9-F58E-17F85E85A9AE}"/>
          </ac:cxnSpMkLst>
        </pc:cxnChg>
        <pc:cxnChg chg="add mod">
          <ac:chgData name="전성배" userId="e4de9dd0-69a0-4f0f-83e5-f3247a819abc" providerId="ADAL" clId="{A19C06A8-5CD9-4C68-A7B5-6AEB994C88B1}" dt="2022-08-24T03:51:13.864" v="5862" actId="164"/>
          <ac:cxnSpMkLst>
            <pc:docMk/>
            <pc:sldMk cId="3028441618" sldId="285"/>
            <ac:cxnSpMk id="25" creationId="{A48B907E-2F4C-0564-B675-57332E4BF537}"/>
          </ac:cxnSpMkLst>
        </pc:cxnChg>
        <pc:cxnChg chg="add mod">
          <ac:chgData name="전성배" userId="e4de9dd0-69a0-4f0f-83e5-f3247a819abc" providerId="ADAL" clId="{A19C06A8-5CD9-4C68-A7B5-6AEB994C88B1}" dt="2022-08-24T03:51:13.864" v="5862" actId="164"/>
          <ac:cxnSpMkLst>
            <pc:docMk/>
            <pc:sldMk cId="3028441618" sldId="285"/>
            <ac:cxnSpMk id="26" creationId="{31B9F153-A61F-E417-7382-BD485B1B54BA}"/>
          </ac:cxnSpMkLst>
        </pc:cxnChg>
        <pc:cxnChg chg="add mod">
          <ac:chgData name="전성배" userId="e4de9dd0-69a0-4f0f-83e5-f3247a819abc" providerId="ADAL" clId="{A19C06A8-5CD9-4C68-A7B5-6AEB994C88B1}" dt="2022-08-24T03:51:13.864" v="5862" actId="164"/>
          <ac:cxnSpMkLst>
            <pc:docMk/>
            <pc:sldMk cId="3028441618" sldId="285"/>
            <ac:cxnSpMk id="28" creationId="{87B0A199-B20A-8CC6-55BE-AE0EFB0CE13D}"/>
          </ac:cxnSpMkLst>
        </pc:cxnChg>
        <pc:cxnChg chg="add del mod">
          <ac:chgData name="전성배" userId="e4de9dd0-69a0-4f0f-83e5-f3247a819abc" providerId="ADAL" clId="{A19C06A8-5CD9-4C68-A7B5-6AEB994C88B1}" dt="2022-08-22T11:28:26.255" v="3378" actId="478"/>
          <ac:cxnSpMkLst>
            <pc:docMk/>
            <pc:sldMk cId="3028441618" sldId="285"/>
            <ac:cxnSpMk id="32" creationId="{487B3904-FC8F-4162-0668-C20952458947}"/>
          </ac:cxnSpMkLst>
        </pc:cxnChg>
        <pc:cxnChg chg="add del mod">
          <ac:chgData name="전성배" userId="e4de9dd0-69a0-4f0f-83e5-f3247a819abc" providerId="ADAL" clId="{A19C06A8-5CD9-4C68-A7B5-6AEB994C88B1}" dt="2022-08-22T11:30:00.446" v="3439" actId="164"/>
          <ac:cxnSpMkLst>
            <pc:docMk/>
            <pc:sldMk cId="3028441618" sldId="285"/>
            <ac:cxnSpMk id="33" creationId="{2416E925-5203-3FDF-E43F-69B30627BD00}"/>
          </ac:cxnSpMkLst>
        </pc:cxnChg>
        <pc:cxnChg chg="add mod">
          <ac:chgData name="전성배" userId="e4de9dd0-69a0-4f0f-83e5-f3247a819abc" providerId="ADAL" clId="{A19C06A8-5CD9-4C68-A7B5-6AEB994C88B1}" dt="2022-08-22T11:30:00.446" v="3439" actId="164"/>
          <ac:cxnSpMkLst>
            <pc:docMk/>
            <pc:sldMk cId="3028441618" sldId="285"/>
            <ac:cxnSpMk id="39" creationId="{B7A73875-E4E4-0214-C7DA-AFEC7E3346D9}"/>
          </ac:cxnSpMkLst>
        </pc:cxnChg>
        <pc:cxnChg chg="add del mod">
          <ac:chgData name="전성배" userId="e4de9dd0-69a0-4f0f-83e5-f3247a819abc" providerId="ADAL" clId="{A19C06A8-5CD9-4C68-A7B5-6AEB994C88B1}" dt="2022-08-22T11:28:18.276" v="3373" actId="478"/>
          <ac:cxnSpMkLst>
            <pc:docMk/>
            <pc:sldMk cId="3028441618" sldId="285"/>
            <ac:cxnSpMk id="40" creationId="{A8C3F160-0F03-6E63-C1AF-884A830A31FB}"/>
          </ac:cxnSpMkLst>
        </pc:cxnChg>
        <pc:cxnChg chg="add del mod">
          <ac:chgData name="전성배" userId="e4de9dd0-69a0-4f0f-83e5-f3247a819abc" providerId="ADAL" clId="{A19C06A8-5CD9-4C68-A7B5-6AEB994C88B1}" dt="2022-08-22T11:28:34.620" v="3385" actId="478"/>
          <ac:cxnSpMkLst>
            <pc:docMk/>
            <pc:sldMk cId="3028441618" sldId="285"/>
            <ac:cxnSpMk id="41" creationId="{6F2045B6-3A52-0FF4-AB56-D9E55344A951}"/>
          </ac:cxnSpMkLst>
        </pc:cxnChg>
        <pc:cxnChg chg="add mod">
          <ac:chgData name="전성배" userId="e4de9dd0-69a0-4f0f-83e5-f3247a819abc" providerId="ADAL" clId="{A19C06A8-5CD9-4C68-A7B5-6AEB994C88B1}" dt="2022-08-22T11:30:00.446" v="3439" actId="164"/>
          <ac:cxnSpMkLst>
            <pc:docMk/>
            <pc:sldMk cId="3028441618" sldId="285"/>
            <ac:cxnSpMk id="42" creationId="{39E7F5B2-EB10-68EC-B264-B3459B572D32}"/>
          </ac:cxnSpMkLst>
        </pc:cxnChg>
      </pc:sldChg>
      <pc:sldChg chg="addSp delSp modSp new mod">
        <pc:chgData name="전성배" userId="e4de9dd0-69a0-4f0f-83e5-f3247a819abc" providerId="ADAL" clId="{A19C06A8-5CD9-4C68-A7B5-6AEB994C88B1}" dt="2022-08-25T01:52:11.162" v="6097" actId="1036"/>
        <pc:sldMkLst>
          <pc:docMk/>
          <pc:sldMk cId="1725084530" sldId="286"/>
        </pc:sldMkLst>
        <pc:spChg chg="add mod">
          <ac:chgData name="전성배" userId="e4de9dd0-69a0-4f0f-83e5-f3247a819abc" providerId="ADAL" clId="{A19C06A8-5CD9-4C68-A7B5-6AEB994C88B1}" dt="2022-08-25T01:47:26.775" v="5948"/>
          <ac:spMkLst>
            <pc:docMk/>
            <pc:sldMk cId="1725084530" sldId="286"/>
            <ac:spMk id="2" creationId="{77257DEA-32C8-FF79-9F86-B8BA7231AD3F}"/>
          </ac:spMkLst>
        </pc:spChg>
        <pc:spChg chg="del">
          <ac:chgData name="전성배" userId="e4de9dd0-69a0-4f0f-83e5-f3247a819abc" providerId="ADAL" clId="{A19C06A8-5CD9-4C68-A7B5-6AEB994C88B1}" dt="2022-08-23T14:17:13.633" v="5313" actId="478"/>
          <ac:spMkLst>
            <pc:docMk/>
            <pc:sldMk cId="1725084530" sldId="286"/>
            <ac:spMk id="2" creationId="{C0AC95B4-8B43-3ABD-F9F3-E0DB3DD7B6C3}"/>
          </ac:spMkLst>
        </pc:spChg>
        <pc:spChg chg="add del mod">
          <ac:chgData name="전성배" userId="e4de9dd0-69a0-4f0f-83e5-f3247a819abc" providerId="ADAL" clId="{A19C06A8-5CD9-4C68-A7B5-6AEB994C88B1}" dt="2022-08-22T11:37:19.145" v="3561" actId="478"/>
          <ac:spMkLst>
            <pc:docMk/>
            <pc:sldMk cId="1725084530" sldId="286"/>
            <ac:spMk id="3" creationId="{9376A8A8-6C74-9BBD-77D6-7AFB0B07DB97}"/>
          </ac:spMkLst>
        </pc:spChg>
        <pc:spChg chg="mod">
          <ac:chgData name="전성배" userId="e4de9dd0-69a0-4f0f-83e5-f3247a819abc" providerId="ADAL" clId="{A19C06A8-5CD9-4C68-A7B5-6AEB994C88B1}" dt="2022-08-25T01:52:11.162" v="6097" actId="1036"/>
          <ac:spMkLst>
            <pc:docMk/>
            <pc:sldMk cId="1725084530" sldId="286"/>
            <ac:spMk id="3" creationId="{962EE1D1-196D-BB15-053C-FEF55665099C}"/>
          </ac:spMkLst>
        </pc:spChg>
        <pc:spChg chg="add mod">
          <ac:chgData name="전성배" userId="e4de9dd0-69a0-4f0f-83e5-f3247a819abc" providerId="ADAL" clId="{A19C06A8-5CD9-4C68-A7B5-6AEB994C88B1}" dt="2022-08-22T11:40:26.108" v="3626" actId="1038"/>
          <ac:spMkLst>
            <pc:docMk/>
            <pc:sldMk cId="1725084530" sldId="286"/>
            <ac:spMk id="5" creationId="{48CDF4EC-F098-B084-EE48-4B74FF402AD0}"/>
          </ac:spMkLst>
        </pc:spChg>
        <pc:spChg chg="add mod">
          <ac:chgData name="전성배" userId="e4de9dd0-69a0-4f0f-83e5-f3247a819abc" providerId="ADAL" clId="{A19C06A8-5CD9-4C68-A7B5-6AEB994C88B1}" dt="2022-08-22T11:40:26.108" v="3626" actId="1038"/>
          <ac:spMkLst>
            <pc:docMk/>
            <pc:sldMk cId="1725084530" sldId="286"/>
            <ac:spMk id="7" creationId="{A8D829B3-1623-257B-D739-05447CCFB395}"/>
          </ac:spMkLst>
        </pc:spChg>
        <pc:spChg chg="add mod">
          <ac:chgData name="전성배" userId="e4de9dd0-69a0-4f0f-83e5-f3247a819abc" providerId="ADAL" clId="{A19C06A8-5CD9-4C68-A7B5-6AEB994C88B1}" dt="2022-08-22T11:40:26.108" v="3626" actId="1038"/>
          <ac:spMkLst>
            <pc:docMk/>
            <pc:sldMk cId="1725084530" sldId="286"/>
            <ac:spMk id="9" creationId="{CED91DCB-B920-9BA9-4153-9266C5367409}"/>
          </ac:spMkLst>
        </pc:spChg>
        <pc:spChg chg="add del mod">
          <ac:chgData name="전성배" userId="e4de9dd0-69a0-4f0f-83e5-f3247a819abc" providerId="ADAL" clId="{A19C06A8-5CD9-4C68-A7B5-6AEB994C88B1}" dt="2022-08-22T11:38:06.188" v="3570" actId="478"/>
          <ac:spMkLst>
            <pc:docMk/>
            <pc:sldMk cId="1725084530" sldId="286"/>
            <ac:spMk id="11" creationId="{48D0363A-69D5-8B16-0657-EF24B6C09D6D}"/>
          </ac:spMkLst>
        </pc:spChg>
        <pc:spChg chg="add mod">
          <ac:chgData name="전성배" userId="e4de9dd0-69a0-4f0f-83e5-f3247a819abc" providerId="ADAL" clId="{A19C06A8-5CD9-4C68-A7B5-6AEB994C88B1}" dt="2022-08-22T11:44:35.269" v="3710" actId="207"/>
          <ac:spMkLst>
            <pc:docMk/>
            <pc:sldMk cId="1725084530" sldId="286"/>
            <ac:spMk id="13" creationId="{17692F10-BE29-9D2A-9F3A-67687F5AC509}"/>
          </ac:spMkLst>
        </pc:spChg>
        <pc:spChg chg="add mod">
          <ac:chgData name="전성배" userId="e4de9dd0-69a0-4f0f-83e5-f3247a819abc" providerId="ADAL" clId="{A19C06A8-5CD9-4C68-A7B5-6AEB994C88B1}" dt="2022-08-22T11:40:26.108" v="3626" actId="1038"/>
          <ac:spMkLst>
            <pc:docMk/>
            <pc:sldMk cId="1725084530" sldId="286"/>
            <ac:spMk id="15" creationId="{E4ADA4CB-6D82-B342-8463-37758583A802}"/>
          </ac:spMkLst>
        </pc:spChg>
        <pc:spChg chg="add mod">
          <ac:chgData name="전성배" userId="e4de9dd0-69a0-4f0f-83e5-f3247a819abc" providerId="ADAL" clId="{A19C06A8-5CD9-4C68-A7B5-6AEB994C88B1}" dt="2022-08-22T11:40:26.108" v="3626" actId="1038"/>
          <ac:spMkLst>
            <pc:docMk/>
            <pc:sldMk cId="1725084530" sldId="286"/>
            <ac:spMk id="17" creationId="{D7CAE93B-954E-46CE-B01E-6AC5DCCF6AB6}"/>
          </ac:spMkLst>
        </pc:spChg>
        <pc:spChg chg="add mod">
          <ac:chgData name="전성배" userId="e4de9dd0-69a0-4f0f-83e5-f3247a819abc" providerId="ADAL" clId="{A19C06A8-5CD9-4C68-A7B5-6AEB994C88B1}" dt="2022-08-22T11:40:41.668" v="3691" actId="20577"/>
          <ac:spMkLst>
            <pc:docMk/>
            <pc:sldMk cId="1725084530" sldId="286"/>
            <ac:spMk id="18" creationId="{7B7A98B2-38E7-4F70-564D-131FDCD577C7}"/>
          </ac:spMkLst>
        </pc:spChg>
        <pc:spChg chg="add mod">
          <ac:chgData name="전성배" userId="e4de9dd0-69a0-4f0f-83e5-f3247a819abc" providerId="ADAL" clId="{A19C06A8-5CD9-4C68-A7B5-6AEB994C88B1}" dt="2022-08-22T11:40:49.135" v="3693" actId="20577"/>
          <ac:spMkLst>
            <pc:docMk/>
            <pc:sldMk cId="1725084530" sldId="286"/>
            <ac:spMk id="19" creationId="{E8842586-D56E-7745-E9BB-582E19BAF1C0}"/>
          </ac:spMkLst>
        </pc:spChg>
        <pc:spChg chg="add mod">
          <ac:chgData name="전성배" userId="e4de9dd0-69a0-4f0f-83e5-f3247a819abc" providerId="ADAL" clId="{A19C06A8-5CD9-4C68-A7B5-6AEB994C88B1}" dt="2022-08-22T11:40:55.318" v="3695" actId="20577"/>
          <ac:spMkLst>
            <pc:docMk/>
            <pc:sldMk cId="1725084530" sldId="286"/>
            <ac:spMk id="20" creationId="{F57E7FE7-8EDF-4FEB-BA59-ADA25B9B0380}"/>
          </ac:spMkLst>
        </pc:spChg>
        <pc:spChg chg="add mod">
          <ac:chgData name="전성배" userId="e4de9dd0-69a0-4f0f-83e5-f3247a819abc" providerId="ADAL" clId="{A19C06A8-5CD9-4C68-A7B5-6AEB994C88B1}" dt="2022-08-22T11:45:06.979" v="3718" actId="20577"/>
          <ac:spMkLst>
            <pc:docMk/>
            <pc:sldMk cId="1725084530" sldId="286"/>
            <ac:spMk id="21" creationId="{C54A567D-E61F-4308-146B-9000E660C5D9}"/>
          </ac:spMkLst>
        </pc:spChg>
        <pc:spChg chg="add mod">
          <ac:chgData name="전성배" userId="e4de9dd0-69a0-4f0f-83e5-f3247a819abc" providerId="ADAL" clId="{A19C06A8-5CD9-4C68-A7B5-6AEB994C88B1}" dt="2022-08-22T11:41:16.600" v="3701" actId="20577"/>
          <ac:spMkLst>
            <pc:docMk/>
            <pc:sldMk cId="1725084530" sldId="286"/>
            <ac:spMk id="22" creationId="{77352DDB-4D55-745B-C009-DFDEE66135B1}"/>
          </ac:spMkLst>
        </pc:spChg>
        <pc:spChg chg="add mod">
          <ac:chgData name="전성배" userId="e4de9dd0-69a0-4f0f-83e5-f3247a819abc" providerId="ADAL" clId="{A19C06A8-5CD9-4C68-A7B5-6AEB994C88B1}" dt="2022-08-22T11:40:34.741" v="3687" actId="1036"/>
          <ac:spMkLst>
            <pc:docMk/>
            <pc:sldMk cId="1725084530" sldId="286"/>
            <ac:spMk id="23" creationId="{7143C95F-0E1B-AA0E-E200-1D0E19782CCC}"/>
          </ac:spMkLst>
        </pc:spChg>
        <pc:cxnChg chg="add mod">
          <ac:chgData name="전성배" userId="e4de9dd0-69a0-4f0f-83e5-f3247a819abc" providerId="ADAL" clId="{A19C06A8-5CD9-4C68-A7B5-6AEB994C88B1}" dt="2022-08-22T11:41:53.597" v="3704" actId="14100"/>
          <ac:cxnSpMkLst>
            <pc:docMk/>
            <pc:sldMk cId="1725084530" sldId="286"/>
            <ac:cxnSpMk id="24" creationId="{95CB4EC8-B93A-271F-7A21-CAE78DAE4422}"/>
          </ac:cxnSpMkLst>
        </pc:cxnChg>
      </pc:sldChg>
      <pc:sldChg chg="addSp delSp modSp new mod">
        <pc:chgData name="전성배" userId="e4de9dd0-69a0-4f0f-83e5-f3247a819abc" providerId="ADAL" clId="{A19C06A8-5CD9-4C68-A7B5-6AEB994C88B1}" dt="2022-08-25T01:52:16.179" v="6098" actId="1036"/>
        <pc:sldMkLst>
          <pc:docMk/>
          <pc:sldMk cId="3380193173" sldId="287"/>
        </pc:sldMkLst>
        <pc:spChg chg="add mod">
          <ac:chgData name="전성배" userId="e4de9dd0-69a0-4f0f-83e5-f3247a819abc" providerId="ADAL" clId="{A19C06A8-5CD9-4C68-A7B5-6AEB994C88B1}" dt="2022-08-25T01:47:31.122" v="5949"/>
          <ac:spMkLst>
            <pc:docMk/>
            <pc:sldMk cId="3380193173" sldId="287"/>
            <ac:spMk id="2" creationId="{0E59E4F8-960F-CD59-6061-E1D8CDE56800}"/>
          </ac:spMkLst>
        </pc:spChg>
        <pc:spChg chg="del">
          <ac:chgData name="전성배" userId="e4de9dd0-69a0-4f0f-83e5-f3247a819abc" providerId="ADAL" clId="{A19C06A8-5CD9-4C68-A7B5-6AEB994C88B1}" dt="2022-08-23T14:17:09.833" v="5312" actId="478"/>
          <ac:spMkLst>
            <pc:docMk/>
            <pc:sldMk cId="3380193173" sldId="287"/>
            <ac:spMk id="2" creationId="{A7A0F3F9-9484-4B65-E152-196713FC457C}"/>
          </ac:spMkLst>
        </pc:spChg>
        <pc:spChg chg="add mod">
          <ac:chgData name="전성배" userId="e4de9dd0-69a0-4f0f-83e5-f3247a819abc" providerId="ADAL" clId="{A19C06A8-5CD9-4C68-A7B5-6AEB994C88B1}" dt="2022-08-22T15:35:14.059" v="4461" actId="1037"/>
          <ac:spMkLst>
            <pc:docMk/>
            <pc:sldMk cId="3380193173" sldId="287"/>
            <ac:spMk id="3" creationId="{288FF486-79E8-3376-1A4D-487552CEC00D}"/>
          </ac:spMkLst>
        </pc:spChg>
        <pc:spChg chg="add mod">
          <ac:chgData name="전성배" userId="e4de9dd0-69a0-4f0f-83e5-f3247a819abc" providerId="ADAL" clId="{A19C06A8-5CD9-4C68-A7B5-6AEB994C88B1}" dt="2022-08-22T15:35:33.740" v="4484" actId="1036"/>
          <ac:spMkLst>
            <pc:docMk/>
            <pc:sldMk cId="3380193173" sldId="287"/>
            <ac:spMk id="4" creationId="{71F60B56-E913-3376-0F24-85EC65929107}"/>
          </ac:spMkLst>
        </pc:spChg>
        <pc:spChg chg="mod">
          <ac:chgData name="전성배" userId="e4de9dd0-69a0-4f0f-83e5-f3247a819abc" providerId="ADAL" clId="{A19C06A8-5CD9-4C68-A7B5-6AEB994C88B1}" dt="2022-08-25T01:52:16.179" v="6098" actId="1036"/>
          <ac:spMkLst>
            <pc:docMk/>
            <pc:sldMk cId="3380193173" sldId="287"/>
            <ac:spMk id="5" creationId="{E5AEBB46-820E-771C-0659-672F82CBB1F9}"/>
          </ac:spMkLst>
        </pc:spChg>
        <pc:spChg chg="add mod">
          <ac:chgData name="전성배" userId="e4de9dd0-69a0-4f0f-83e5-f3247a819abc" providerId="ADAL" clId="{A19C06A8-5CD9-4C68-A7B5-6AEB994C88B1}" dt="2022-08-22T15:35:40.533" v="4486" actId="1035"/>
          <ac:spMkLst>
            <pc:docMk/>
            <pc:sldMk cId="3380193173" sldId="287"/>
            <ac:spMk id="6" creationId="{7B3B8904-BF6A-F848-7A5F-C5E21DA969F4}"/>
          </ac:spMkLst>
        </pc:spChg>
        <pc:spChg chg="add del mod">
          <ac:chgData name="전성배" userId="e4de9dd0-69a0-4f0f-83e5-f3247a819abc" providerId="ADAL" clId="{A19C06A8-5CD9-4C68-A7B5-6AEB994C88B1}" dt="2022-08-22T15:23:54.581" v="4045" actId="478"/>
          <ac:spMkLst>
            <pc:docMk/>
            <pc:sldMk cId="3380193173" sldId="287"/>
            <ac:spMk id="8" creationId="{FB58AFC1-3870-BCB6-88E0-61ECC34CA41B}"/>
          </ac:spMkLst>
        </pc:spChg>
        <pc:spChg chg="add del mod">
          <ac:chgData name="전성배" userId="e4de9dd0-69a0-4f0f-83e5-f3247a819abc" providerId="ADAL" clId="{A19C06A8-5CD9-4C68-A7B5-6AEB994C88B1}" dt="2022-08-22T15:26:15.742" v="4124" actId="478"/>
          <ac:spMkLst>
            <pc:docMk/>
            <pc:sldMk cId="3380193173" sldId="287"/>
            <ac:spMk id="9" creationId="{922914C9-3924-1D45-EB07-2BC4F6563C5C}"/>
          </ac:spMkLst>
        </pc:spChg>
      </pc:sldChg>
      <pc:sldChg chg="addSp delSp modSp new mod setBg setClrOvrMap">
        <pc:chgData name="전성배" userId="e4de9dd0-69a0-4f0f-83e5-f3247a819abc" providerId="ADAL" clId="{A19C06A8-5CD9-4C68-A7B5-6AEB994C88B1}" dt="2022-08-25T02:21:13.907" v="6881" actId="1036"/>
        <pc:sldMkLst>
          <pc:docMk/>
          <pc:sldMk cId="497068431" sldId="288"/>
        </pc:sldMkLst>
        <pc:spChg chg="add mod">
          <ac:chgData name="전성배" userId="e4de9dd0-69a0-4f0f-83e5-f3247a819abc" providerId="ADAL" clId="{A19C06A8-5CD9-4C68-A7B5-6AEB994C88B1}" dt="2022-08-25T01:47:38.330" v="5953"/>
          <ac:spMkLst>
            <pc:docMk/>
            <pc:sldMk cId="497068431" sldId="288"/>
            <ac:spMk id="2" creationId="{87B9DF5D-650B-56E7-4353-79B7B27A771A}"/>
          </ac:spMkLst>
        </pc:spChg>
        <pc:spChg chg="del mod ord">
          <ac:chgData name="전성배" userId="e4de9dd0-69a0-4f0f-83e5-f3247a819abc" providerId="ADAL" clId="{A19C06A8-5CD9-4C68-A7B5-6AEB994C88B1}" dt="2022-08-23T06:50:51.355" v="4894" actId="478"/>
          <ac:spMkLst>
            <pc:docMk/>
            <pc:sldMk cId="497068431" sldId="288"/>
            <ac:spMk id="2" creationId="{C96E7302-6E37-4435-F835-C9037793D43F}"/>
          </ac:spMkLst>
        </pc:spChg>
        <pc:spChg chg="mod">
          <ac:chgData name="전성배" userId="e4de9dd0-69a0-4f0f-83e5-f3247a819abc" providerId="ADAL" clId="{A19C06A8-5CD9-4C68-A7B5-6AEB994C88B1}" dt="2022-08-25T01:52:32.915" v="6102" actId="1036"/>
          <ac:spMkLst>
            <pc:docMk/>
            <pc:sldMk cId="497068431" sldId="288"/>
            <ac:spMk id="3" creationId="{289561C2-7885-6AB6-13AF-8BDEF963B049}"/>
          </ac:spMkLst>
        </pc:spChg>
        <pc:spChg chg="add del mod">
          <ac:chgData name="전성배" userId="e4de9dd0-69a0-4f0f-83e5-f3247a819abc" providerId="ADAL" clId="{A19C06A8-5CD9-4C68-A7B5-6AEB994C88B1}" dt="2022-08-25T02:21:08.893" v="6874" actId="478"/>
          <ac:spMkLst>
            <pc:docMk/>
            <pc:sldMk cId="497068431" sldId="288"/>
            <ac:spMk id="6" creationId="{87FD04B2-3001-A983-52FF-4711AE6374C5}"/>
          </ac:spMkLst>
        </pc:spChg>
        <pc:spChg chg="add mod">
          <ac:chgData name="전성배" userId="e4de9dd0-69a0-4f0f-83e5-f3247a819abc" providerId="ADAL" clId="{A19C06A8-5CD9-4C68-A7B5-6AEB994C88B1}" dt="2022-08-25T02:21:06.291" v="6873" actId="20577"/>
          <ac:spMkLst>
            <pc:docMk/>
            <pc:sldMk cId="497068431" sldId="288"/>
            <ac:spMk id="7" creationId="{3658F0A5-3393-C2F8-DD99-C825D1715C7E}"/>
          </ac:spMkLst>
        </pc:spChg>
        <pc:spChg chg="add del">
          <ac:chgData name="전성배" userId="e4de9dd0-69a0-4f0f-83e5-f3247a819abc" providerId="ADAL" clId="{A19C06A8-5CD9-4C68-A7B5-6AEB994C88B1}" dt="2022-08-23T06:38:33.165" v="4709" actId="26606"/>
          <ac:spMkLst>
            <pc:docMk/>
            <pc:sldMk cId="497068431" sldId="288"/>
            <ac:spMk id="2056" creationId="{19E301E5-1206-47D0-9CDF-72583D739089}"/>
          </ac:spMkLst>
        </pc:spChg>
        <pc:spChg chg="add del">
          <ac:chgData name="전성배" userId="e4de9dd0-69a0-4f0f-83e5-f3247a819abc" providerId="ADAL" clId="{A19C06A8-5CD9-4C68-A7B5-6AEB994C88B1}" dt="2022-08-23T06:38:19.915" v="4704" actId="26606"/>
          <ac:spMkLst>
            <pc:docMk/>
            <pc:sldMk cId="497068431" sldId="288"/>
            <ac:spMk id="2057" creationId="{A9F529C3-C941-49FD-8C67-82F134F64BDB}"/>
          </ac:spMkLst>
        </pc:spChg>
        <pc:spChg chg="add del">
          <ac:chgData name="전성배" userId="e4de9dd0-69a0-4f0f-83e5-f3247a819abc" providerId="ADAL" clId="{A19C06A8-5CD9-4C68-A7B5-6AEB994C88B1}" dt="2022-08-23T06:38:33.165" v="4709" actId="26606"/>
          <ac:spMkLst>
            <pc:docMk/>
            <pc:sldMk cId="497068431" sldId="288"/>
            <ac:spMk id="2058" creationId="{AFA31FBE-7948-4384-B68A-75DEFDC4955A}"/>
          </ac:spMkLst>
        </pc:spChg>
        <pc:spChg chg="add del">
          <ac:chgData name="전성배" userId="e4de9dd0-69a0-4f0f-83e5-f3247a819abc" providerId="ADAL" clId="{A19C06A8-5CD9-4C68-A7B5-6AEB994C88B1}" dt="2022-08-23T06:38:19.915" v="4704" actId="26606"/>
          <ac:spMkLst>
            <pc:docMk/>
            <pc:sldMk cId="497068431" sldId="288"/>
            <ac:spMk id="2059" creationId="{20586029-32A0-47E5-9AEC-AE3ABA6B94D0}"/>
          </ac:spMkLst>
        </pc:spChg>
        <pc:grpChg chg="add mod">
          <ac:chgData name="전성배" userId="e4de9dd0-69a0-4f0f-83e5-f3247a819abc" providerId="ADAL" clId="{A19C06A8-5CD9-4C68-A7B5-6AEB994C88B1}" dt="2022-08-25T02:21:13.907" v="6881" actId="1036"/>
          <ac:grpSpMkLst>
            <pc:docMk/>
            <pc:sldMk cId="497068431" sldId="288"/>
            <ac:grpSpMk id="5" creationId="{0FE79C2C-33B4-B03D-1CF6-214184529F22}"/>
          </ac:grpSpMkLst>
        </pc:grpChg>
        <pc:picChg chg="add del mod">
          <ac:chgData name="전성배" userId="e4de9dd0-69a0-4f0f-83e5-f3247a819abc" providerId="ADAL" clId="{A19C06A8-5CD9-4C68-A7B5-6AEB994C88B1}" dt="2022-08-23T06:39:15.407" v="4789" actId="478"/>
          <ac:picMkLst>
            <pc:docMk/>
            <pc:sldMk cId="497068431" sldId="288"/>
            <ac:picMk id="3" creationId="{1CC593C6-61C1-177D-EE11-9E5AF6287C4F}"/>
          </ac:picMkLst>
        </pc:picChg>
        <pc:picChg chg="add mod">
          <ac:chgData name="전성배" userId="e4de9dd0-69a0-4f0f-83e5-f3247a819abc" providerId="ADAL" clId="{A19C06A8-5CD9-4C68-A7B5-6AEB994C88B1}" dt="2022-08-25T02:21:13.907" v="6881" actId="1036"/>
          <ac:picMkLst>
            <pc:docMk/>
            <pc:sldMk cId="497068431" sldId="288"/>
            <ac:picMk id="4" creationId="{68E3BDBA-E6B1-E269-780F-9BE1CA7D7F96}"/>
          </ac:picMkLst>
        </pc:picChg>
        <pc:picChg chg="add del mod ord">
          <ac:chgData name="전성배" userId="e4de9dd0-69a0-4f0f-83e5-f3247a819abc" providerId="ADAL" clId="{A19C06A8-5CD9-4C68-A7B5-6AEB994C88B1}" dt="2022-08-23T06:39:13.735" v="4786" actId="478"/>
          <ac:picMkLst>
            <pc:docMk/>
            <pc:sldMk cId="497068431" sldId="288"/>
            <ac:picMk id="2050" creationId="{65023141-7E64-FAB1-5CB3-15FDA28E6FD9}"/>
          </ac:picMkLst>
        </pc:picChg>
        <pc:picChg chg="add del mod ord">
          <ac:chgData name="전성배" userId="e4de9dd0-69a0-4f0f-83e5-f3247a819abc" providerId="ADAL" clId="{A19C06A8-5CD9-4C68-A7B5-6AEB994C88B1}" dt="2022-08-23T06:39:14.280" v="4787" actId="478"/>
          <ac:picMkLst>
            <pc:docMk/>
            <pc:sldMk cId="497068431" sldId="288"/>
            <ac:picMk id="2052" creationId="{5E6057BA-52C4-64F8-ABB8-D5DAD3760C7F}"/>
          </ac:picMkLst>
        </pc:picChg>
        <pc:picChg chg="add del mod">
          <ac:chgData name="전성배" userId="e4de9dd0-69a0-4f0f-83e5-f3247a819abc" providerId="ADAL" clId="{A19C06A8-5CD9-4C68-A7B5-6AEB994C88B1}" dt="2022-08-23T06:39:14.888" v="4788" actId="478"/>
          <ac:picMkLst>
            <pc:docMk/>
            <pc:sldMk cId="497068431" sldId="288"/>
            <ac:picMk id="2054" creationId="{E6D04AE6-3EBD-A3E9-C7CE-DA01030082FB}"/>
          </ac:picMkLst>
        </pc:picChg>
        <pc:picChg chg="add mod">
          <ac:chgData name="전성배" userId="e4de9dd0-69a0-4f0f-83e5-f3247a819abc" providerId="ADAL" clId="{A19C06A8-5CD9-4C68-A7B5-6AEB994C88B1}" dt="2022-08-25T02:21:13.907" v="6881" actId="1036"/>
          <ac:picMkLst>
            <pc:docMk/>
            <pc:sldMk cId="497068431" sldId="288"/>
            <ac:picMk id="2060" creationId="{8B68E173-4B9F-DDD4-F4CB-06AC31D4DB46}"/>
          </ac:picMkLst>
        </pc:picChg>
        <pc:picChg chg="add mod">
          <ac:chgData name="전성배" userId="e4de9dd0-69a0-4f0f-83e5-f3247a819abc" providerId="ADAL" clId="{A19C06A8-5CD9-4C68-A7B5-6AEB994C88B1}" dt="2022-08-25T02:21:13.907" v="6881" actId="1036"/>
          <ac:picMkLst>
            <pc:docMk/>
            <pc:sldMk cId="497068431" sldId="288"/>
            <ac:picMk id="2062" creationId="{D35B28F1-EAE6-6941-E5D9-D14CFA6F7D40}"/>
          </ac:picMkLst>
        </pc:picChg>
        <pc:picChg chg="add mod">
          <ac:chgData name="전성배" userId="e4de9dd0-69a0-4f0f-83e5-f3247a819abc" providerId="ADAL" clId="{A19C06A8-5CD9-4C68-A7B5-6AEB994C88B1}" dt="2022-08-25T02:21:13.907" v="6881" actId="1036"/>
          <ac:picMkLst>
            <pc:docMk/>
            <pc:sldMk cId="497068431" sldId="288"/>
            <ac:picMk id="2064" creationId="{D7708F26-05CB-ECD8-F6EF-559CA4C3A2E0}"/>
          </ac:picMkLst>
        </pc:picChg>
        <pc:cxnChg chg="add del">
          <ac:chgData name="전성배" userId="e4de9dd0-69a0-4f0f-83e5-f3247a819abc" providerId="ADAL" clId="{A19C06A8-5CD9-4C68-A7B5-6AEB994C88B1}" dt="2022-08-23T06:38:19.915" v="4704" actId="26606"/>
          <ac:cxnSpMkLst>
            <pc:docMk/>
            <pc:sldMk cId="497068431" sldId="288"/>
            <ac:cxnSpMk id="2061" creationId="{8C730EAB-A532-4295-A302-FB4B90DB9F5E}"/>
          </ac:cxnSpMkLst>
        </pc:cxnChg>
      </pc:sldChg>
      <pc:sldChg chg="addSp delSp modSp new mod">
        <pc:chgData name="전성배" userId="e4de9dd0-69a0-4f0f-83e5-f3247a819abc" providerId="ADAL" clId="{A19C06A8-5CD9-4C68-A7B5-6AEB994C88B1}" dt="2022-08-25T02:22:32.292" v="6938" actId="1037"/>
        <pc:sldMkLst>
          <pc:docMk/>
          <pc:sldMk cId="7483563" sldId="289"/>
        </pc:sldMkLst>
        <pc:spChg chg="del">
          <ac:chgData name="전성배" userId="e4de9dd0-69a0-4f0f-83e5-f3247a819abc" providerId="ADAL" clId="{A19C06A8-5CD9-4C68-A7B5-6AEB994C88B1}" dt="2022-08-23T16:40:10.556" v="5805" actId="478"/>
          <ac:spMkLst>
            <pc:docMk/>
            <pc:sldMk cId="7483563" sldId="289"/>
            <ac:spMk id="2" creationId="{4E3A7D6A-A662-92B5-E5B3-5B4A6B136F2B}"/>
          </ac:spMkLst>
        </pc:spChg>
        <pc:spChg chg="add mod">
          <ac:chgData name="전성배" userId="e4de9dd0-69a0-4f0f-83e5-f3247a819abc" providerId="ADAL" clId="{A19C06A8-5CD9-4C68-A7B5-6AEB994C88B1}" dt="2022-08-25T01:47:39.837" v="5954"/>
          <ac:spMkLst>
            <pc:docMk/>
            <pc:sldMk cId="7483563" sldId="289"/>
            <ac:spMk id="2" creationId="{97681538-3A54-2309-82AE-C286755538E5}"/>
          </ac:spMkLst>
        </pc:spChg>
        <pc:spChg chg="mod">
          <ac:chgData name="전성배" userId="e4de9dd0-69a0-4f0f-83e5-f3247a819abc" providerId="ADAL" clId="{A19C06A8-5CD9-4C68-A7B5-6AEB994C88B1}" dt="2022-08-25T01:52:36.986" v="6103" actId="1036"/>
          <ac:spMkLst>
            <pc:docMk/>
            <pc:sldMk cId="7483563" sldId="289"/>
            <ac:spMk id="3" creationId="{2BB7EE39-0E14-8F05-27CA-A37E517625D9}"/>
          </ac:spMkLst>
        </pc:spChg>
        <pc:spChg chg="add mod">
          <ac:chgData name="전성배" userId="e4de9dd0-69a0-4f0f-83e5-f3247a819abc" providerId="ADAL" clId="{A19C06A8-5CD9-4C68-A7B5-6AEB994C88B1}" dt="2022-08-25T02:22:32.292" v="6938" actId="1037"/>
          <ac:spMkLst>
            <pc:docMk/>
            <pc:sldMk cId="7483563" sldId="289"/>
            <ac:spMk id="4" creationId="{1F0B6D21-69FD-5E76-1233-F9A397A4DBF8}"/>
          </ac:spMkLst>
        </pc:spChg>
        <pc:spChg chg="add mod">
          <ac:chgData name="전성배" userId="e4de9dd0-69a0-4f0f-83e5-f3247a819abc" providerId="ADAL" clId="{A19C06A8-5CD9-4C68-A7B5-6AEB994C88B1}" dt="2022-08-25T02:21:54.037" v="6888" actId="14100"/>
          <ac:spMkLst>
            <pc:docMk/>
            <pc:sldMk cId="7483563" sldId="289"/>
            <ac:spMk id="7" creationId="{E0F7D2AA-11EC-A0E1-D8DE-5DE86E0445EF}"/>
          </ac:spMkLst>
        </pc:spChg>
        <pc:grpChg chg="add mod">
          <ac:chgData name="전성배" userId="e4de9dd0-69a0-4f0f-83e5-f3247a819abc" providerId="ADAL" clId="{A19C06A8-5CD9-4C68-A7B5-6AEB994C88B1}" dt="2022-08-25T02:22:00.501" v="6896" actId="1035"/>
          <ac:grpSpMkLst>
            <pc:docMk/>
            <pc:sldMk cId="7483563" sldId="289"/>
            <ac:grpSpMk id="5" creationId="{A8AA6383-BD2F-994C-39C7-4BA7ABACED0D}"/>
          </ac:grpSpMkLst>
        </pc:grpChg>
        <pc:picChg chg="add del mod">
          <ac:chgData name="전성배" userId="e4de9dd0-69a0-4f0f-83e5-f3247a819abc" providerId="ADAL" clId="{A19C06A8-5CD9-4C68-A7B5-6AEB994C88B1}" dt="2022-08-23T06:39:09.760" v="4785" actId="478"/>
          <ac:picMkLst>
            <pc:docMk/>
            <pc:sldMk cId="7483563" sldId="289"/>
            <ac:picMk id="3074" creationId="{AD5011DE-CE15-B4DC-899B-664A9D4EB228}"/>
          </ac:picMkLst>
        </pc:picChg>
        <pc:picChg chg="add mod">
          <ac:chgData name="전성배" userId="e4de9dd0-69a0-4f0f-83e5-f3247a819abc" providerId="ADAL" clId="{A19C06A8-5CD9-4C68-A7B5-6AEB994C88B1}" dt="2022-08-25T02:22:00.501" v="6896" actId="1035"/>
          <ac:picMkLst>
            <pc:docMk/>
            <pc:sldMk cId="7483563" sldId="289"/>
            <ac:picMk id="3076" creationId="{3942A579-624E-FF45-126C-AE0DD651FC75}"/>
          </ac:picMkLst>
        </pc:picChg>
        <pc:picChg chg="add mod">
          <ac:chgData name="전성배" userId="e4de9dd0-69a0-4f0f-83e5-f3247a819abc" providerId="ADAL" clId="{A19C06A8-5CD9-4C68-A7B5-6AEB994C88B1}" dt="2022-08-25T02:22:00.501" v="6896" actId="1035"/>
          <ac:picMkLst>
            <pc:docMk/>
            <pc:sldMk cId="7483563" sldId="289"/>
            <ac:picMk id="3078" creationId="{B208413F-7347-3F8C-2B93-5C3A8D137C17}"/>
          </ac:picMkLst>
        </pc:picChg>
        <pc:picChg chg="add mod">
          <ac:chgData name="전성배" userId="e4de9dd0-69a0-4f0f-83e5-f3247a819abc" providerId="ADAL" clId="{A19C06A8-5CD9-4C68-A7B5-6AEB994C88B1}" dt="2022-08-25T02:22:00.501" v="6896" actId="1035"/>
          <ac:picMkLst>
            <pc:docMk/>
            <pc:sldMk cId="7483563" sldId="289"/>
            <ac:picMk id="3080" creationId="{B786B251-92C0-6B1A-F5AC-F04012BF42F7}"/>
          </ac:picMkLst>
        </pc:picChg>
        <pc:picChg chg="add mod">
          <ac:chgData name="전성배" userId="e4de9dd0-69a0-4f0f-83e5-f3247a819abc" providerId="ADAL" clId="{A19C06A8-5CD9-4C68-A7B5-6AEB994C88B1}" dt="2022-08-25T02:22:00.501" v="6896" actId="1035"/>
          <ac:picMkLst>
            <pc:docMk/>
            <pc:sldMk cId="7483563" sldId="289"/>
            <ac:picMk id="3082" creationId="{7B1D3149-B89F-7997-8398-53B0DB284203}"/>
          </ac:picMkLst>
        </pc:picChg>
      </pc:sldChg>
      <pc:sldChg chg="new del">
        <pc:chgData name="전성배" userId="e4de9dd0-69a0-4f0f-83e5-f3247a819abc" providerId="ADAL" clId="{A19C06A8-5CD9-4C68-A7B5-6AEB994C88B1}" dt="2022-08-23T14:18:13.469" v="5316" actId="2696"/>
        <pc:sldMkLst>
          <pc:docMk/>
          <pc:sldMk cId="1925456951" sldId="290"/>
        </pc:sldMkLst>
      </pc:sldChg>
      <pc:sldChg chg="addSp delSp modSp new mod">
        <pc:chgData name="전성배" userId="e4de9dd0-69a0-4f0f-83e5-f3247a819abc" providerId="ADAL" clId="{A19C06A8-5CD9-4C68-A7B5-6AEB994C88B1}" dt="2022-08-25T02:24:59.005" v="7089" actId="20577"/>
        <pc:sldMkLst>
          <pc:docMk/>
          <pc:sldMk cId="2670052308" sldId="291"/>
        </pc:sldMkLst>
        <pc:spChg chg="add mod">
          <ac:chgData name="전성배" userId="e4de9dd0-69a0-4f0f-83e5-f3247a819abc" providerId="ADAL" clId="{A19C06A8-5CD9-4C68-A7B5-6AEB994C88B1}" dt="2022-08-25T01:47:36.305" v="5952"/>
          <ac:spMkLst>
            <pc:docMk/>
            <pc:sldMk cId="2670052308" sldId="291"/>
            <ac:spMk id="2" creationId="{D83CF534-04CE-DF26-C86C-13DA71347BEE}"/>
          </ac:spMkLst>
        </pc:spChg>
        <pc:spChg chg="del">
          <ac:chgData name="전성배" userId="e4de9dd0-69a0-4f0f-83e5-f3247a819abc" providerId="ADAL" clId="{A19C06A8-5CD9-4C68-A7B5-6AEB994C88B1}" dt="2022-08-23T16:40:15.040" v="5806" actId="478"/>
          <ac:spMkLst>
            <pc:docMk/>
            <pc:sldMk cId="2670052308" sldId="291"/>
            <ac:spMk id="2" creationId="{ECF01E67-932F-F98E-269C-463CA64EAD1C}"/>
          </ac:spMkLst>
        </pc:spChg>
        <pc:spChg chg="mod">
          <ac:chgData name="전성배" userId="e4de9dd0-69a0-4f0f-83e5-f3247a819abc" providerId="ADAL" clId="{A19C06A8-5CD9-4C68-A7B5-6AEB994C88B1}" dt="2022-08-25T02:19:24.435" v="6809" actId="1036"/>
          <ac:spMkLst>
            <pc:docMk/>
            <pc:sldMk cId="2670052308" sldId="291"/>
            <ac:spMk id="3" creationId="{C2BBAB63-4E99-90EE-1C2D-F2CF8F9C7599}"/>
          </ac:spMkLst>
        </pc:spChg>
        <pc:spChg chg="add mod">
          <ac:chgData name="전성배" userId="e4de9dd0-69a0-4f0f-83e5-f3247a819abc" providerId="ADAL" clId="{A19C06A8-5CD9-4C68-A7B5-6AEB994C88B1}" dt="2022-08-25T02:24:59.005" v="7089" actId="20577"/>
          <ac:spMkLst>
            <pc:docMk/>
            <pc:sldMk cId="2670052308" sldId="291"/>
            <ac:spMk id="5" creationId="{CD5BCD57-9761-17C4-31D4-38D59DE44BA8}"/>
          </ac:spMkLst>
        </pc:spChg>
        <pc:spChg chg="add mod">
          <ac:chgData name="전성배" userId="e4de9dd0-69a0-4f0f-83e5-f3247a819abc" providerId="ADAL" clId="{A19C06A8-5CD9-4C68-A7B5-6AEB994C88B1}" dt="2022-08-25T02:23:21.356" v="6989" actId="1038"/>
          <ac:spMkLst>
            <pc:docMk/>
            <pc:sldMk cId="2670052308" sldId="291"/>
            <ac:spMk id="7" creationId="{7EACEA19-AA0A-077B-EF26-EDDF02365DB9}"/>
          </ac:spMkLst>
        </pc:spChg>
        <pc:spChg chg="add mod">
          <ac:chgData name="전성배" userId="e4de9dd0-69a0-4f0f-83e5-f3247a819abc" providerId="ADAL" clId="{A19C06A8-5CD9-4C68-A7B5-6AEB994C88B1}" dt="2022-08-25T02:23:27.126" v="7002" actId="1035"/>
          <ac:spMkLst>
            <pc:docMk/>
            <pc:sldMk cId="2670052308" sldId="291"/>
            <ac:spMk id="8" creationId="{0F0CDAD1-A5B2-AE8F-9D3B-62550FF8F585}"/>
          </ac:spMkLst>
        </pc:spChg>
        <pc:spChg chg="add mod">
          <ac:chgData name="전성배" userId="e4de9dd0-69a0-4f0f-83e5-f3247a819abc" providerId="ADAL" clId="{A19C06A8-5CD9-4C68-A7B5-6AEB994C88B1}" dt="2022-08-25T02:23:43.754" v="7044" actId="1038"/>
          <ac:spMkLst>
            <pc:docMk/>
            <pc:sldMk cId="2670052308" sldId="291"/>
            <ac:spMk id="9" creationId="{2E93F9E4-C8AE-89C8-E2B3-81A705F2323B}"/>
          </ac:spMkLst>
        </pc:spChg>
        <pc:spChg chg="add mod">
          <ac:chgData name="전성배" userId="e4de9dd0-69a0-4f0f-83e5-f3247a819abc" providerId="ADAL" clId="{A19C06A8-5CD9-4C68-A7B5-6AEB994C88B1}" dt="2022-08-25T02:23:50.011" v="7061" actId="1037"/>
          <ac:spMkLst>
            <pc:docMk/>
            <pc:sldMk cId="2670052308" sldId="291"/>
            <ac:spMk id="10" creationId="{05F1D9DE-F038-D180-95BB-087BBA9ECA71}"/>
          </ac:spMkLst>
        </pc:spChg>
        <pc:spChg chg="add mod">
          <ac:chgData name="전성배" userId="e4de9dd0-69a0-4f0f-83e5-f3247a819abc" providerId="ADAL" clId="{A19C06A8-5CD9-4C68-A7B5-6AEB994C88B1}" dt="2022-08-25T02:23:33.967" v="7016" actId="1038"/>
          <ac:spMkLst>
            <pc:docMk/>
            <pc:sldMk cId="2670052308" sldId="291"/>
            <ac:spMk id="11" creationId="{0ADC03C3-7078-BC8C-5D54-2F72F7886C19}"/>
          </ac:spMkLst>
        </pc:spChg>
        <pc:spChg chg="add mod">
          <ac:chgData name="전성배" userId="e4de9dd0-69a0-4f0f-83e5-f3247a819abc" providerId="ADAL" clId="{A19C06A8-5CD9-4C68-A7B5-6AEB994C88B1}" dt="2022-08-25T02:24:06.012" v="7083" actId="20577"/>
          <ac:spMkLst>
            <pc:docMk/>
            <pc:sldMk cId="2670052308" sldId="291"/>
            <ac:spMk id="12" creationId="{B4AED901-A138-2A84-7DC8-511E37980607}"/>
          </ac:spMkLst>
        </pc:spChg>
        <pc:picChg chg="add mod">
          <ac:chgData name="전성배" userId="e4de9dd0-69a0-4f0f-83e5-f3247a819abc" providerId="ADAL" clId="{A19C06A8-5CD9-4C68-A7B5-6AEB994C88B1}" dt="2022-08-25T02:23:17.277" v="6982" actId="1035"/>
          <ac:picMkLst>
            <pc:docMk/>
            <pc:sldMk cId="2670052308" sldId="291"/>
            <ac:picMk id="4" creationId="{5AAAB6CD-3416-9C9E-B024-FACC36552B3D}"/>
          </ac:picMkLst>
        </pc:picChg>
        <pc:picChg chg="add mod">
          <ac:chgData name="전성배" userId="e4de9dd0-69a0-4f0f-83e5-f3247a819abc" providerId="ADAL" clId="{A19C06A8-5CD9-4C68-A7B5-6AEB994C88B1}" dt="2022-08-25T02:23:38.636" v="7030" actId="1035"/>
          <ac:picMkLst>
            <pc:docMk/>
            <pc:sldMk cId="2670052308" sldId="291"/>
            <ac:picMk id="6" creationId="{CF6618D5-D80F-EDA4-F7E2-00E607EE4525}"/>
          </ac:picMkLst>
        </pc:picChg>
      </pc:sldChg>
      <pc:sldChg chg="addSp delSp modSp new mod">
        <pc:chgData name="전성배" userId="e4de9dd0-69a0-4f0f-83e5-f3247a819abc" providerId="ADAL" clId="{A19C06A8-5CD9-4C68-A7B5-6AEB994C88B1}" dt="2022-08-25T02:24:54.128" v="7087" actId="20577"/>
        <pc:sldMkLst>
          <pc:docMk/>
          <pc:sldMk cId="3518936632" sldId="292"/>
        </pc:sldMkLst>
        <pc:spChg chg="add mod">
          <ac:chgData name="전성배" userId="e4de9dd0-69a0-4f0f-83e5-f3247a819abc" providerId="ADAL" clId="{A19C06A8-5CD9-4C68-A7B5-6AEB994C88B1}" dt="2022-08-25T01:47:33.064" v="5950"/>
          <ac:spMkLst>
            <pc:docMk/>
            <pc:sldMk cId="3518936632" sldId="292"/>
            <ac:spMk id="2" creationId="{0D6B24FE-7631-473C-D6D5-23BDF9A16881}"/>
          </ac:spMkLst>
        </pc:spChg>
        <pc:spChg chg="del">
          <ac:chgData name="전성배" userId="e4de9dd0-69a0-4f0f-83e5-f3247a819abc" providerId="ADAL" clId="{A19C06A8-5CD9-4C68-A7B5-6AEB994C88B1}" dt="2022-08-23T14:09:45.957" v="5176" actId="478"/>
          <ac:spMkLst>
            <pc:docMk/>
            <pc:sldMk cId="3518936632" sldId="292"/>
            <ac:spMk id="2" creationId="{A6CA9A34-1458-1684-EFF1-C0A156CBD5D3}"/>
          </ac:spMkLst>
        </pc:spChg>
        <pc:spChg chg="mod">
          <ac:chgData name="전성배" userId="e4de9dd0-69a0-4f0f-83e5-f3247a819abc" providerId="ADAL" clId="{A19C06A8-5CD9-4C68-A7B5-6AEB994C88B1}" dt="2022-08-25T01:52:19.962" v="6099" actId="1036"/>
          <ac:spMkLst>
            <pc:docMk/>
            <pc:sldMk cId="3518936632" sldId="292"/>
            <ac:spMk id="3" creationId="{766AEA6E-10F3-DF25-B148-99A7BBA66A31}"/>
          </ac:spMkLst>
        </pc:spChg>
        <pc:spChg chg="add del">
          <ac:chgData name="전성배" userId="e4de9dd0-69a0-4f0f-83e5-f3247a819abc" providerId="ADAL" clId="{A19C06A8-5CD9-4C68-A7B5-6AEB994C88B1}" dt="2022-08-23T14:05:28.065" v="5133" actId="22"/>
          <ac:spMkLst>
            <pc:docMk/>
            <pc:sldMk cId="3518936632" sldId="292"/>
            <ac:spMk id="4" creationId="{056EFD34-91AD-F039-C364-E367BF113B3D}"/>
          </ac:spMkLst>
        </pc:spChg>
        <pc:spChg chg="add mod">
          <ac:chgData name="전성배" userId="e4de9dd0-69a0-4f0f-83e5-f3247a819abc" providerId="ADAL" clId="{A19C06A8-5CD9-4C68-A7B5-6AEB994C88B1}" dt="2022-08-25T02:17:31.065" v="6715" actId="1036"/>
          <ac:spMkLst>
            <pc:docMk/>
            <pc:sldMk cId="3518936632" sldId="292"/>
            <ac:spMk id="4" creationId="{0F92F3E9-C10A-D355-B14B-D2AE294CB8B7}"/>
          </ac:spMkLst>
        </pc:spChg>
        <pc:spChg chg="add mod">
          <ac:chgData name="전성배" userId="e4de9dd0-69a0-4f0f-83e5-f3247a819abc" providerId="ADAL" clId="{A19C06A8-5CD9-4C68-A7B5-6AEB994C88B1}" dt="2022-08-25T02:17:34.131" v="6722" actId="1036"/>
          <ac:spMkLst>
            <pc:docMk/>
            <pc:sldMk cId="3518936632" sldId="292"/>
            <ac:spMk id="5" creationId="{D5A1B3C1-541C-8709-2DFE-4041B608CC8D}"/>
          </ac:spMkLst>
        </pc:spChg>
        <pc:spChg chg="add del mod">
          <ac:chgData name="전성배" userId="e4de9dd0-69a0-4f0f-83e5-f3247a819abc" providerId="ADAL" clId="{A19C06A8-5CD9-4C68-A7B5-6AEB994C88B1}" dt="2022-08-23T14:06:16.046" v="5140" actId="478"/>
          <ac:spMkLst>
            <pc:docMk/>
            <pc:sldMk cId="3518936632" sldId="292"/>
            <ac:spMk id="6" creationId="{255474C2-5FB1-9551-70E0-103DF10CA2A8}"/>
          </ac:spMkLst>
        </pc:spChg>
        <pc:spChg chg="add mod">
          <ac:chgData name="전성배" userId="e4de9dd0-69a0-4f0f-83e5-f3247a819abc" providerId="ADAL" clId="{A19C06A8-5CD9-4C68-A7B5-6AEB994C88B1}" dt="2022-08-25T02:19:09.518" v="6803" actId="20577"/>
          <ac:spMkLst>
            <pc:docMk/>
            <pc:sldMk cId="3518936632" sldId="292"/>
            <ac:spMk id="6" creationId="{4497E99A-5A3D-12B5-CC53-121AEA63BE4F}"/>
          </ac:spMkLst>
        </pc:spChg>
        <pc:spChg chg="add del mod">
          <ac:chgData name="전성배" userId="e4de9dd0-69a0-4f0f-83e5-f3247a819abc" providerId="ADAL" clId="{A19C06A8-5CD9-4C68-A7B5-6AEB994C88B1}" dt="2022-08-25T02:24:54.128" v="7087" actId="20577"/>
          <ac:spMkLst>
            <pc:docMk/>
            <pc:sldMk cId="3518936632" sldId="292"/>
            <ac:spMk id="7" creationId="{0E9896E1-E805-5496-7D5E-9101452CD06B}"/>
          </ac:spMkLst>
        </pc:spChg>
        <pc:picChg chg="add del mod">
          <ac:chgData name="전성배" userId="e4de9dd0-69a0-4f0f-83e5-f3247a819abc" providerId="ADAL" clId="{A19C06A8-5CD9-4C68-A7B5-6AEB994C88B1}" dt="2022-08-23T14:07:56.216" v="5149" actId="478"/>
          <ac:picMkLst>
            <pc:docMk/>
            <pc:sldMk cId="3518936632" sldId="292"/>
            <ac:picMk id="8" creationId="{786BFD54-1935-CFFA-0969-889B93F55CED}"/>
          </ac:picMkLst>
        </pc:picChg>
        <pc:picChg chg="add mod modCrop">
          <ac:chgData name="전성배" userId="e4de9dd0-69a0-4f0f-83e5-f3247a819abc" providerId="ADAL" clId="{A19C06A8-5CD9-4C68-A7B5-6AEB994C88B1}" dt="2022-08-25T02:17:35.092" v="6724" actId="1036"/>
          <ac:picMkLst>
            <pc:docMk/>
            <pc:sldMk cId="3518936632" sldId="292"/>
            <ac:picMk id="10" creationId="{841AF07F-9A28-2F36-22E8-92F34F0E77D0}"/>
          </ac:picMkLst>
        </pc:picChg>
        <pc:picChg chg="add mod modCrop">
          <ac:chgData name="전성배" userId="e4de9dd0-69a0-4f0f-83e5-f3247a819abc" providerId="ADAL" clId="{A19C06A8-5CD9-4C68-A7B5-6AEB994C88B1}" dt="2022-08-25T02:17:29.226" v="6712" actId="1036"/>
          <ac:picMkLst>
            <pc:docMk/>
            <pc:sldMk cId="3518936632" sldId="292"/>
            <ac:picMk id="12" creationId="{0E43306E-15A9-847C-AEB5-604A677FA03D}"/>
          </ac:picMkLst>
        </pc:picChg>
        <pc:picChg chg="add mod modCrop">
          <ac:chgData name="전성배" userId="e4de9dd0-69a0-4f0f-83e5-f3247a819abc" providerId="ADAL" clId="{A19C06A8-5CD9-4C68-A7B5-6AEB994C88B1}" dt="2022-08-25T02:16:55.637" v="6708" actId="1036"/>
          <ac:picMkLst>
            <pc:docMk/>
            <pc:sldMk cId="3518936632" sldId="292"/>
            <ac:picMk id="14" creationId="{20C5F64E-F0D4-391D-9289-AEE44F2D5C70}"/>
          </ac:picMkLst>
        </pc:picChg>
      </pc:sldChg>
      <pc:sldChg chg="addSp delSp modSp new mod">
        <pc:chgData name="전성배" userId="e4de9dd0-69a0-4f0f-83e5-f3247a819abc" providerId="ADAL" clId="{A19C06A8-5CD9-4C68-A7B5-6AEB994C88B1}" dt="2022-08-25T02:20:50.572" v="6864" actId="20577"/>
        <pc:sldMkLst>
          <pc:docMk/>
          <pc:sldMk cId="4004382182" sldId="293"/>
        </pc:sldMkLst>
        <pc:spChg chg="add mod">
          <ac:chgData name="전성배" userId="e4de9dd0-69a0-4f0f-83e5-f3247a819abc" providerId="ADAL" clId="{A19C06A8-5CD9-4C68-A7B5-6AEB994C88B1}" dt="2022-08-25T01:47:34.585" v="5951"/>
          <ac:spMkLst>
            <pc:docMk/>
            <pc:sldMk cId="4004382182" sldId="293"/>
            <ac:spMk id="2" creationId="{035DD2D3-3A51-9F25-D3A0-934C84944387}"/>
          </ac:spMkLst>
        </pc:spChg>
        <pc:spChg chg="del">
          <ac:chgData name="전성배" userId="e4de9dd0-69a0-4f0f-83e5-f3247a819abc" providerId="ADAL" clId="{A19C06A8-5CD9-4C68-A7B5-6AEB994C88B1}" dt="2022-08-23T14:17:04.266" v="5311" actId="478"/>
          <ac:spMkLst>
            <pc:docMk/>
            <pc:sldMk cId="4004382182" sldId="293"/>
            <ac:spMk id="2" creationId="{75382A62-D3C2-E3E9-9A10-CE6A21658244}"/>
          </ac:spMkLst>
        </pc:spChg>
        <pc:spChg chg="mod">
          <ac:chgData name="전성배" userId="e4de9dd0-69a0-4f0f-83e5-f3247a819abc" providerId="ADAL" clId="{A19C06A8-5CD9-4C68-A7B5-6AEB994C88B1}" dt="2022-08-25T01:52:24.342" v="6100" actId="1036"/>
          <ac:spMkLst>
            <pc:docMk/>
            <pc:sldMk cId="4004382182" sldId="293"/>
            <ac:spMk id="3" creationId="{E19A602F-C1E1-1DB5-320C-B14A31234373}"/>
          </ac:spMkLst>
        </pc:spChg>
        <pc:spChg chg="add mod">
          <ac:chgData name="전성배" userId="e4de9dd0-69a0-4f0f-83e5-f3247a819abc" providerId="ADAL" clId="{A19C06A8-5CD9-4C68-A7B5-6AEB994C88B1}" dt="2022-08-25T02:19:04.580" v="6801" actId="20577"/>
          <ac:spMkLst>
            <pc:docMk/>
            <pc:sldMk cId="4004382182" sldId="293"/>
            <ac:spMk id="5" creationId="{49C6E307-7693-C9C1-CA13-96513EFF83C3}"/>
          </ac:spMkLst>
        </pc:spChg>
        <pc:spChg chg="add mod">
          <ac:chgData name="전성배" userId="e4de9dd0-69a0-4f0f-83e5-f3247a819abc" providerId="ADAL" clId="{A19C06A8-5CD9-4C68-A7B5-6AEB994C88B1}" dt="2022-08-25T02:20:50.572" v="6864" actId="20577"/>
          <ac:spMkLst>
            <pc:docMk/>
            <pc:sldMk cId="4004382182" sldId="293"/>
            <ac:spMk id="8" creationId="{1FB191B7-7D6A-E61B-2307-B31BA7611F7C}"/>
          </ac:spMkLst>
        </pc:spChg>
        <pc:picChg chg="add mod modCrop">
          <ac:chgData name="전성배" userId="e4de9dd0-69a0-4f0f-83e5-f3247a819abc" providerId="ADAL" clId="{A19C06A8-5CD9-4C68-A7B5-6AEB994C88B1}" dt="2022-08-23T14:15:45.408" v="5247" actId="732"/>
          <ac:picMkLst>
            <pc:docMk/>
            <pc:sldMk cId="4004382182" sldId="293"/>
            <ac:picMk id="4" creationId="{4681881F-AEF2-B2BF-A6A1-DDD4612BA5CF}"/>
          </ac:picMkLst>
        </pc:picChg>
        <pc:picChg chg="add mod modCrop">
          <ac:chgData name="전성배" userId="e4de9dd0-69a0-4f0f-83e5-f3247a819abc" providerId="ADAL" clId="{A19C06A8-5CD9-4C68-A7B5-6AEB994C88B1}" dt="2022-08-23T14:16:43.959" v="5300" actId="1036"/>
          <ac:picMkLst>
            <pc:docMk/>
            <pc:sldMk cId="4004382182" sldId="293"/>
            <ac:picMk id="6" creationId="{C6130316-38F8-8161-2F7A-2626D7930FD8}"/>
          </ac:picMkLst>
        </pc:picChg>
        <pc:picChg chg="add mod modCrop">
          <ac:chgData name="전성배" userId="e4de9dd0-69a0-4f0f-83e5-f3247a819abc" providerId="ADAL" clId="{A19C06A8-5CD9-4C68-A7B5-6AEB994C88B1}" dt="2022-08-23T14:16:47.648" v="5310" actId="1035"/>
          <ac:picMkLst>
            <pc:docMk/>
            <pc:sldMk cId="4004382182" sldId="293"/>
            <ac:picMk id="7" creationId="{BD21D534-D911-9288-E3EF-356386FF4DB1}"/>
          </ac:picMkLst>
        </pc:picChg>
      </pc:sldChg>
      <pc:sldChg chg="addSp delSp modSp new mod">
        <pc:chgData name="전성배" userId="e4de9dd0-69a0-4f0f-83e5-f3247a819abc" providerId="ADAL" clId="{A19C06A8-5CD9-4C68-A7B5-6AEB994C88B1}" dt="2022-08-25T01:54:01.058" v="6139" actId="20577"/>
        <pc:sldMkLst>
          <pc:docMk/>
          <pc:sldMk cId="2853072558" sldId="294"/>
        </pc:sldMkLst>
        <pc:spChg chg="del">
          <ac:chgData name="전성배" userId="e4de9dd0-69a0-4f0f-83e5-f3247a819abc" providerId="ADAL" clId="{A19C06A8-5CD9-4C68-A7B5-6AEB994C88B1}" dt="2022-08-23T16:40:06.734" v="5804" actId="478"/>
          <ac:spMkLst>
            <pc:docMk/>
            <pc:sldMk cId="2853072558" sldId="294"/>
            <ac:spMk id="2" creationId="{79E6EB7E-0EF1-C80E-A482-A5EC0D8ADBBD}"/>
          </ac:spMkLst>
        </pc:spChg>
        <pc:spChg chg="add del mod">
          <ac:chgData name="전성배" userId="e4de9dd0-69a0-4f0f-83e5-f3247a819abc" providerId="ADAL" clId="{A19C06A8-5CD9-4C68-A7B5-6AEB994C88B1}" dt="2022-08-25T01:48:34.662" v="5988" actId="478"/>
          <ac:spMkLst>
            <pc:docMk/>
            <pc:sldMk cId="2853072558" sldId="294"/>
            <ac:spMk id="3" creationId="{C9ED328A-1982-9E03-ABDB-0AEA51001C1F}"/>
          </ac:spMkLst>
        </pc:spChg>
        <pc:spChg chg="add mod">
          <ac:chgData name="전성배" userId="e4de9dd0-69a0-4f0f-83e5-f3247a819abc" providerId="ADAL" clId="{A19C06A8-5CD9-4C68-A7B5-6AEB994C88B1}" dt="2022-08-25T01:54:01.058" v="6139" actId="20577"/>
          <ac:spMkLst>
            <pc:docMk/>
            <pc:sldMk cId="2853072558" sldId="294"/>
            <ac:spMk id="4" creationId="{DCA2D800-30A4-C22E-86E2-18449EE00C49}"/>
          </ac:spMkLst>
        </pc:spChg>
        <pc:spChg chg="add mod">
          <ac:chgData name="전성배" userId="e4de9dd0-69a0-4f0f-83e5-f3247a819abc" providerId="ADAL" clId="{A19C06A8-5CD9-4C68-A7B5-6AEB994C88B1}" dt="2022-08-25T01:48:52.160" v="6058" actId="20577"/>
          <ac:spMkLst>
            <pc:docMk/>
            <pc:sldMk cId="2853072558" sldId="294"/>
            <ac:spMk id="5" creationId="{84AB85B5-0BBF-CC77-4E34-E55BF4843A60}"/>
          </ac:spMkLst>
        </pc:spChg>
        <pc:spChg chg="mod">
          <ac:chgData name="전성배" userId="e4de9dd0-69a0-4f0f-83e5-f3247a819abc" providerId="ADAL" clId="{A19C06A8-5CD9-4C68-A7B5-6AEB994C88B1}" dt="2022-08-25T01:52:40.343" v="6104" actId="1036"/>
          <ac:spMkLst>
            <pc:docMk/>
            <pc:sldMk cId="2853072558" sldId="294"/>
            <ac:spMk id="6" creationId="{42313342-4714-504D-39B1-F4020C46748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443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3" tIns="47841" rIns="95683" bIns="4784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15" y="1"/>
            <a:ext cx="317044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3" tIns="47841" rIns="95683" bIns="4784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603"/>
            <a:ext cx="3170443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3" tIns="47841" rIns="95683" bIns="4784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15" y="9119603"/>
            <a:ext cx="317044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3" tIns="47841" rIns="95683" bIns="478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20379D1C-EDB6-EB40-8F33-B5359390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90347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443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3" tIns="47841" rIns="95683" bIns="4784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015" y="1"/>
            <a:ext cx="317044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3" tIns="47841" rIns="95683" bIns="4784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92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44" y="4560570"/>
            <a:ext cx="5851114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3" tIns="47841" rIns="95683" bIns="478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603"/>
            <a:ext cx="3170443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3" tIns="47841" rIns="95683" bIns="4784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015" y="9119603"/>
            <a:ext cx="317044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3" tIns="47841" rIns="95683" bIns="478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075D6D5-DF93-A143-9B33-550A320813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9583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75D6D5-DF93-A143-9B33-550A320813C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085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D4E5-D13E-468B-84F4-25291A84622A}" type="datetime1">
              <a:rPr kumimoji="1" lang="en-US" altLang="ko-KR" smtClean="0"/>
              <a:t>2022-08-25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2021. 01. 04. </a:t>
            </a:r>
            <a:r>
              <a:rPr kumimoji="1" lang="ko-KR" altLang="en-US"/>
              <a:t>자체 점검 미팅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A96BCE-856C-E94B-84FC-116EEF184B2A}"/>
              </a:ext>
            </a:extLst>
          </p:cNvPr>
          <p:cNvSpPr/>
          <p:nvPr userDrawn="1"/>
        </p:nvSpPr>
        <p:spPr>
          <a:xfrm>
            <a:off x="0" y="0"/>
            <a:ext cx="9144000" cy="25731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09979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1CC1-F9AA-4609-95C9-F61BFD87B0B9}" type="datetime1">
              <a:rPr kumimoji="1" lang="en-US" altLang="ko-KR" smtClean="0"/>
              <a:t>2022-08-25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2021. 01. 04. </a:t>
            </a:r>
            <a:r>
              <a:rPr kumimoji="1" lang="ko-KR" altLang="en-US"/>
              <a:t>자체 점검 미팅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07AB-AA1A-8549-ABDA-3B6C491FD8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67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466-2839-495B-8E4D-4821959A943D}" type="datetime1">
              <a:rPr kumimoji="1" lang="en-US" altLang="ko-KR" smtClean="0"/>
              <a:t>2022-08-25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2021. 01. 04. </a:t>
            </a:r>
            <a:r>
              <a:rPr kumimoji="1" lang="ko-KR" altLang="en-US"/>
              <a:t>자체 점검 미팅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07AB-AA1A-8549-ABDA-3B6C491FD8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54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0923" y="4891163"/>
            <a:ext cx="3086100" cy="230832"/>
          </a:xfrm>
        </p:spPr>
        <p:txBody>
          <a:bodyPr>
            <a:spAutoFit/>
          </a:bodyPr>
          <a:lstStyle>
            <a:lvl1pPr algn="l"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kumimoji="1" lang="en-US" altLang="ko-KR"/>
              <a:t>2021. 01. 04. </a:t>
            </a:r>
            <a:r>
              <a:rPr kumimoji="1" lang="ko-KR" altLang="en-US"/>
              <a:t>자체 점검 미팅</a:t>
            </a:r>
            <a:endParaRPr kumimoji="1"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5677" y="4891163"/>
            <a:ext cx="2057400" cy="230832"/>
          </a:xfrm>
        </p:spPr>
        <p:txBody>
          <a:bodyPr>
            <a:spAutoFit/>
          </a:bodyPr>
          <a:lstStyle>
            <a:lvl1pPr algn="r"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FEA07AB-AA1A-8549-ABDA-3B6C491FD89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1DFCF2AB-5A55-524B-B945-EB0C0901E7D9}"/>
              </a:ext>
            </a:extLst>
          </p:cNvPr>
          <p:cNvSpPr/>
          <p:nvPr userDrawn="1"/>
        </p:nvSpPr>
        <p:spPr>
          <a:xfrm>
            <a:off x="6191251" y="0"/>
            <a:ext cx="2952749" cy="503596"/>
          </a:xfrm>
          <a:custGeom>
            <a:avLst/>
            <a:gdLst>
              <a:gd name="connsiteX0" fmla="*/ 0 w 1600199"/>
              <a:gd name="connsiteY0" fmla="*/ 0 h 857250"/>
              <a:gd name="connsiteX1" fmla="*/ 1600199 w 1600199"/>
              <a:gd name="connsiteY1" fmla="*/ 0 h 857250"/>
              <a:gd name="connsiteX2" fmla="*/ 1600199 w 1600199"/>
              <a:gd name="connsiteY2" fmla="*/ 857250 h 857250"/>
              <a:gd name="connsiteX3" fmla="*/ 0 w 1600199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199" h="857250">
                <a:moveTo>
                  <a:pt x="0" y="0"/>
                </a:moveTo>
                <a:lnTo>
                  <a:pt x="1600199" y="0"/>
                </a:lnTo>
                <a:lnTo>
                  <a:pt x="1600199" y="857250"/>
                </a:lnTo>
                <a:lnTo>
                  <a:pt x="0" y="85725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8999" tIns="202500" bIns="67500" rtlCol="0" anchor="ctr">
            <a:noAutofit/>
          </a:bodyPr>
          <a:lstStyle/>
          <a:p>
            <a:endParaRPr kumimoji="1" lang="ko-KR" altLang="en-US" sz="1950" dirty="0"/>
          </a:p>
        </p:txBody>
      </p:sp>
      <p:sp>
        <p:nvSpPr>
          <p:cNvPr id="6" name="자유형 5">
            <a:extLst>
              <a:ext uri="{FF2B5EF4-FFF2-40B4-BE49-F238E27FC236}">
                <a16:creationId xmlns:a16="http://schemas.microsoft.com/office/drawing/2014/main" id="{9A55CD2D-7A6A-464C-820E-5EE33584D3BD}"/>
              </a:ext>
            </a:extLst>
          </p:cNvPr>
          <p:cNvSpPr/>
          <p:nvPr userDrawn="1"/>
        </p:nvSpPr>
        <p:spPr>
          <a:xfrm>
            <a:off x="1" y="0"/>
            <a:ext cx="7747560" cy="503597"/>
          </a:xfrm>
          <a:custGeom>
            <a:avLst/>
            <a:gdLst>
              <a:gd name="connsiteX0" fmla="*/ 0 w 7891964"/>
              <a:gd name="connsiteY0" fmla="*/ 0 h 671462"/>
              <a:gd name="connsiteX1" fmla="*/ 7891964 w 7891964"/>
              <a:gd name="connsiteY1" fmla="*/ 0 h 671462"/>
              <a:gd name="connsiteX2" fmla="*/ 7251939 w 7891964"/>
              <a:gd name="connsiteY2" fmla="*/ 671462 h 671462"/>
              <a:gd name="connsiteX3" fmla="*/ 0 w 7891964"/>
              <a:gd name="connsiteY3" fmla="*/ 671462 h 6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1964" h="671462">
                <a:moveTo>
                  <a:pt x="0" y="0"/>
                </a:moveTo>
                <a:lnTo>
                  <a:pt x="7891964" y="0"/>
                </a:lnTo>
                <a:lnTo>
                  <a:pt x="7251939" y="671462"/>
                </a:lnTo>
                <a:lnTo>
                  <a:pt x="0" y="671462"/>
                </a:lnTo>
                <a:close/>
              </a:path>
            </a:pathLst>
          </a:cu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8999" tIns="202500" bIns="67500" rtlCol="0" anchor="ctr">
            <a:noAutofit/>
          </a:bodyPr>
          <a:lstStyle/>
          <a:p>
            <a:endParaRPr kumimoji="1" lang="ko-KR" altLang="en-US" sz="195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BD1DB5C2-9FB1-944B-B529-E2AE517AD91B}"/>
              </a:ext>
            </a:extLst>
          </p:cNvPr>
          <p:cNvCxnSpPr/>
          <p:nvPr userDrawn="1"/>
        </p:nvCxnSpPr>
        <p:spPr>
          <a:xfrm>
            <a:off x="0" y="4848726"/>
            <a:ext cx="9144000" cy="0"/>
          </a:xfrm>
          <a:prstGeom prst="line">
            <a:avLst/>
          </a:prstGeom>
          <a:ln w="38100">
            <a:solidFill>
              <a:srgbClr val="1427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500D-069D-41C5-81B8-1E6C6CBC2DD8}" type="datetime1">
              <a:rPr kumimoji="1" lang="en-US" altLang="ko-KR" smtClean="0"/>
              <a:t>2022-08-25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2021. 01. 04. </a:t>
            </a:r>
            <a:r>
              <a:rPr kumimoji="1" lang="ko-KR" altLang="en-US"/>
              <a:t>자체 점검 미팅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07AB-AA1A-8549-ABDA-3B6C491FD8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277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69B8-8182-41B4-B6A4-9413E4067BA7}" type="datetime1">
              <a:rPr kumimoji="1" lang="en-US" altLang="ko-KR" smtClean="0"/>
              <a:t>2022-08-25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2021. 01. 04. </a:t>
            </a:r>
            <a:r>
              <a:rPr kumimoji="1" lang="ko-KR" altLang="en-US"/>
              <a:t>자체 점검 미팅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07AB-AA1A-8549-ABDA-3B6C491FD8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207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542E-611A-454E-BDD1-6ADC5A9FB6C4}" type="datetime1">
              <a:rPr kumimoji="1" lang="en-US" altLang="ko-KR" smtClean="0"/>
              <a:t>2022-08-25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2021. 01. 04. </a:t>
            </a:r>
            <a:r>
              <a:rPr kumimoji="1" lang="ko-KR" altLang="en-US"/>
              <a:t>자체 점검 미팅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07AB-AA1A-8549-ABDA-3B6C491FD8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52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D5D4-8246-49EC-BC9B-06CCE5075163}" type="datetime1">
              <a:rPr kumimoji="1" lang="en-US" altLang="ko-KR" smtClean="0"/>
              <a:t>2022-08-25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2021. 01. 04. </a:t>
            </a:r>
            <a:r>
              <a:rPr kumimoji="1" lang="ko-KR" altLang="en-US"/>
              <a:t>자체 점검 미팅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07AB-AA1A-8549-ABDA-3B6C491FD8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806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4DE7-61E7-4BC4-8043-C55B468D4E4B}" type="datetime1">
              <a:rPr kumimoji="1" lang="en-US" altLang="ko-KR" smtClean="0"/>
              <a:t>2022-08-25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2021. 01. 04. </a:t>
            </a:r>
            <a:r>
              <a:rPr kumimoji="1" lang="ko-KR" altLang="en-US"/>
              <a:t>자체 점검 미팅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07AB-AA1A-8549-ABDA-3B6C491FD8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526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1778-747C-48F0-A6C3-C032710B4EF1}" type="datetime1">
              <a:rPr lang="en-US" smtClean="0"/>
              <a:t>2022-08-25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2021. 01. 04. </a:t>
            </a:r>
            <a:r>
              <a:rPr kumimoji="1" lang="ko-KR" altLang="en-US"/>
              <a:t>자체 점검 미팅</a:t>
            </a:r>
            <a:endParaRPr kumimoji="1"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39023791-3594-F64F-B31D-918876D9A32E}"/>
              </a:ext>
            </a:extLst>
          </p:cNvPr>
          <p:cNvSpPr/>
          <p:nvPr userDrawn="1"/>
        </p:nvSpPr>
        <p:spPr>
          <a:xfrm>
            <a:off x="6191251" y="0"/>
            <a:ext cx="2952749" cy="503596"/>
          </a:xfrm>
          <a:custGeom>
            <a:avLst/>
            <a:gdLst>
              <a:gd name="connsiteX0" fmla="*/ 0 w 1600199"/>
              <a:gd name="connsiteY0" fmla="*/ 0 h 857250"/>
              <a:gd name="connsiteX1" fmla="*/ 1600199 w 1600199"/>
              <a:gd name="connsiteY1" fmla="*/ 0 h 857250"/>
              <a:gd name="connsiteX2" fmla="*/ 1600199 w 1600199"/>
              <a:gd name="connsiteY2" fmla="*/ 857250 h 857250"/>
              <a:gd name="connsiteX3" fmla="*/ 0 w 1600199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199" h="857250">
                <a:moveTo>
                  <a:pt x="0" y="0"/>
                </a:moveTo>
                <a:lnTo>
                  <a:pt x="1600199" y="0"/>
                </a:lnTo>
                <a:lnTo>
                  <a:pt x="1600199" y="857250"/>
                </a:lnTo>
                <a:lnTo>
                  <a:pt x="0" y="85725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8999" tIns="202500" bIns="67500" rtlCol="0" anchor="ctr">
            <a:noAutofit/>
          </a:bodyPr>
          <a:lstStyle/>
          <a:p>
            <a:endParaRPr kumimoji="1" lang="ko-KR" altLang="en-US" sz="1950" dirty="0"/>
          </a:p>
        </p:txBody>
      </p:sp>
      <p:sp>
        <p:nvSpPr>
          <p:cNvPr id="6" name="자유형 5">
            <a:extLst>
              <a:ext uri="{FF2B5EF4-FFF2-40B4-BE49-F238E27FC236}">
                <a16:creationId xmlns:a16="http://schemas.microsoft.com/office/drawing/2014/main" id="{2233B097-D088-C345-BE88-132BBF291ED5}"/>
              </a:ext>
            </a:extLst>
          </p:cNvPr>
          <p:cNvSpPr/>
          <p:nvPr userDrawn="1"/>
        </p:nvSpPr>
        <p:spPr>
          <a:xfrm>
            <a:off x="1" y="0"/>
            <a:ext cx="7747560" cy="503597"/>
          </a:xfrm>
          <a:custGeom>
            <a:avLst/>
            <a:gdLst>
              <a:gd name="connsiteX0" fmla="*/ 0 w 7891964"/>
              <a:gd name="connsiteY0" fmla="*/ 0 h 671462"/>
              <a:gd name="connsiteX1" fmla="*/ 7891964 w 7891964"/>
              <a:gd name="connsiteY1" fmla="*/ 0 h 671462"/>
              <a:gd name="connsiteX2" fmla="*/ 7251939 w 7891964"/>
              <a:gd name="connsiteY2" fmla="*/ 671462 h 671462"/>
              <a:gd name="connsiteX3" fmla="*/ 0 w 7891964"/>
              <a:gd name="connsiteY3" fmla="*/ 671462 h 6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1964" h="671462">
                <a:moveTo>
                  <a:pt x="0" y="0"/>
                </a:moveTo>
                <a:lnTo>
                  <a:pt x="7891964" y="0"/>
                </a:lnTo>
                <a:lnTo>
                  <a:pt x="7251939" y="671462"/>
                </a:lnTo>
                <a:lnTo>
                  <a:pt x="0" y="671462"/>
                </a:lnTo>
                <a:close/>
              </a:path>
            </a:pathLst>
          </a:cu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8999" tIns="202500" bIns="67500" rtlCol="0" anchor="ctr">
            <a:noAutofit/>
          </a:bodyPr>
          <a:lstStyle/>
          <a:p>
            <a:endParaRPr kumimoji="1" lang="ko-KR" altLang="en-US" sz="195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0DEE8A2A-B481-1140-B288-59FFCC1CB149}"/>
              </a:ext>
            </a:extLst>
          </p:cNvPr>
          <p:cNvCxnSpPr/>
          <p:nvPr userDrawn="1"/>
        </p:nvCxnSpPr>
        <p:spPr>
          <a:xfrm>
            <a:off x="0" y="4848726"/>
            <a:ext cx="9144000" cy="0"/>
          </a:xfrm>
          <a:prstGeom prst="line">
            <a:avLst/>
          </a:prstGeom>
          <a:ln w="38100">
            <a:solidFill>
              <a:srgbClr val="1427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04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99A6-25CB-48FB-979A-7C68627D7381}" type="datetime1">
              <a:rPr kumimoji="1" lang="en-US" altLang="ko-KR" smtClean="0"/>
              <a:t>2022-08-25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2021. 01. 04. </a:t>
            </a:r>
            <a:r>
              <a:rPr kumimoji="1" lang="ko-KR" altLang="en-US"/>
              <a:t>자체 점검 미팅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07AB-AA1A-8549-ABDA-3B6C491FD8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391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9C69-D700-4BD5-A8E9-0C9DB3FB6022}" type="datetime1">
              <a:rPr kumimoji="1" lang="en-US" altLang="ko-KR" smtClean="0"/>
              <a:t>2022-08-25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2021. 01. 04. </a:t>
            </a:r>
            <a:r>
              <a:rPr kumimoji="1" lang="ko-KR" altLang="en-US"/>
              <a:t>자체 점검 미팅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07AB-AA1A-8549-ABDA-3B6C491FD8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471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F10DD-F263-42AB-AFF8-BF72043DA161}" type="datetime1">
              <a:rPr kumimoji="1" lang="en-US" altLang="ko-KR" smtClean="0"/>
              <a:t>2022-08-25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2021. 01. 04. </a:t>
            </a:r>
            <a:r>
              <a:rPr kumimoji="1" lang="ko-KR" altLang="en-US"/>
              <a:t>자체 점검 미팅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A07AB-AA1A-8549-ABDA-3B6C491FD8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290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0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9.png"/><Relationship Id="rId5" Type="http://schemas.openxmlformats.org/officeDocument/2006/relationships/image" Target="../media/image42.png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7389A3-458E-6741-922A-32098CB66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36" t="15436" r="15436" b="15436"/>
          <a:stretch/>
        </p:blipFill>
        <p:spPr>
          <a:xfrm>
            <a:off x="7884368" y="3916185"/>
            <a:ext cx="1115702" cy="11157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F917A5-ABA1-C64F-B9FC-92E7B82AF888}"/>
              </a:ext>
            </a:extLst>
          </p:cNvPr>
          <p:cNvSpPr txBox="1"/>
          <p:nvPr/>
        </p:nvSpPr>
        <p:spPr>
          <a:xfrm>
            <a:off x="2947914" y="2864800"/>
            <a:ext cx="3248197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University</a:t>
            </a:r>
            <a:r>
              <a:rPr lang="ko-KR" altLang="en-US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of</a:t>
            </a:r>
            <a:r>
              <a:rPr lang="ko-KR" altLang="en-US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Seoul – Department of Physics</a:t>
            </a:r>
            <a:endParaRPr kumimoji="1" lang="en-US" altLang="ko-KR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sz="1350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lvl="0" algn="ctr"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34" charset="-127"/>
              </a:rPr>
              <a:t>2022. 08. 25.</a:t>
            </a:r>
          </a:p>
          <a:p>
            <a:pPr lvl="0" algn="ctr" defTabSz="457200" fontAlgn="auto" latinLnBrk="0">
              <a:spcBef>
                <a:spcPts val="0"/>
              </a:spcBef>
              <a:spcAft>
                <a:spcPts val="0"/>
              </a:spcAft>
            </a:pPr>
            <a:endParaRPr kumimoji="1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lvl="0" algn="ctr"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altLang="en-US" sz="1400" b="1" dirty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2021550026</a:t>
            </a:r>
          </a:p>
          <a:p>
            <a:pPr lvl="0" algn="ctr" defTabSz="457200" fontAlgn="auto" latinLnBrk="0">
              <a:spcBef>
                <a:spcPts val="0"/>
              </a:spcBef>
              <a:spcAft>
                <a:spcPts val="0"/>
              </a:spcAft>
            </a:pPr>
            <a:endParaRPr lang="en-US" altLang="en-US" sz="1400" b="1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lvl="0" algn="ctr"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전성배</a:t>
            </a:r>
            <a:endParaRPr kumimoji="1" lang="ko-Kore-KR" altLang="en-US" sz="13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B96EC9A9-2080-4738-A517-ADCF80BE9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Analytical and Numerical Solution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in The One-Dimensional Ising Model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3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8006FD2-6B87-0193-FB45-46A3D3587F09}"/>
              </a:ext>
            </a:extLst>
          </p:cNvPr>
          <p:cNvSpPr txBox="1">
            <a:spLocks/>
          </p:cNvSpPr>
          <p:nvPr/>
        </p:nvSpPr>
        <p:spPr>
          <a:xfrm>
            <a:off x="34763" y="72952"/>
            <a:ext cx="7886700" cy="410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2. Numerical Solution in The One-Dimensional </a:t>
            </a:r>
            <a:r>
              <a:rPr kumimoji="0" lang="en-US" sz="2400" dirty="0" err="1">
                <a:solidFill>
                  <a:schemeClr val="bg1"/>
                </a:solidFill>
                <a:latin typeface="+mn-lt"/>
              </a:rPr>
              <a:t>Ising</a:t>
            </a: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B582560A-DD6A-2E39-6F50-D240F52751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504" y="627535"/>
                <a:ext cx="8480469" cy="1728192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kumimoji="0" lang="en-US" dirty="0"/>
                  <a:t>2-1. Monte Carlo Method</a:t>
                </a:r>
                <a:endParaRPr kumimoji="0" lang="en-US" sz="825" dirty="0"/>
              </a:p>
              <a:p>
                <a:pPr marL="0" indent="0" fontAlgn="auto"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kumimoji="0" lang="en-US" sz="2000" dirty="0"/>
                  <a:t>Monte Carlo Method is algorithm to get approximation using repeated random sampling. </a:t>
                </a:r>
              </a:p>
              <a:p>
                <a:pPr marL="0" indent="0" fontAlgn="auto"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endParaRPr kumimoji="0" lang="en-US" sz="1100" dirty="0"/>
              </a:p>
              <a:p>
                <a:pPr marL="0" indent="0" fontAlgn="auto"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kumimoji="0" lang="en-US" sz="2000" dirty="0"/>
                  <a:t>For example, </a:t>
                </a:r>
                <a14:m>
                  <m:oMath xmlns:m="http://schemas.openxmlformats.org/officeDocument/2006/math">
                    <m:r>
                      <a:rPr kumimoji="0"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kumimoji="0"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000" b="0" i="0" smtClean="0">
                        <a:latin typeface="Cambria Math" panose="02040503050406030204" pitchFamily="18" charset="0"/>
                      </a:rPr>
                      <m:t>approximation</m:t>
                    </m:r>
                    <m:r>
                      <a:rPr kumimoji="0"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0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kumimoji="0"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000" b="0" i="0" smtClean="0">
                        <a:latin typeface="Cambria Math" panose="02040503050406030204" pitchFamily="18" charset="0"/>
                      </a:rPr>
                      <m:t>caculated</m:t>
                    </m:r>
                    <m:r>
                      <a:rPr kumimoji="0"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000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kumimoji="0"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000" b="0" i="0" smtClean="0">
                        <a:latin typeface="Cambria Math" panose="02040503050406030204" pitchFamily="18" charset="0"/>
                      </a:rPr>
                      <m:t>Monte</m:t>
                    </m:r>
                    <m:r>
                      <a:rPr kumimoji="0"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000" b="0" i="0" smtClean="0">
                        <a:latin typeface="Cambria Math" panose="02040503050406030204" pitchFamily="18" charset="0"/>
                      </a:rPr>
                      <m:t>Carlo</m:t>
                    </m:r>
                    <m:r>
                      <a:rPr kumimoji="0"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000" b="0" i="0" smtClean="0">
                        <a:latin typeface="Cambria Math" panose="02040503050406030204" pitchFamily="18" charset="0"/>
                      </a:rPr>
                      <m:t>Method</m:t>
                    </m:r>
                    <m:r>
                      <a:rPr kumimoji="0"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0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kumimoji="0"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000" b="0" i="0" smtClean="0">
                        <a:latin typeface="Cambria Math" panose="02040503050406030204" pitchFamily="18" charset="0"/>
                      </a:rPr>
                      <m:t>picture</m:t>
                    </m:r>
                    <m:r>
                      <a:rPr kumimoji="0"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0" lang="en-US" sz="2000" dirty="0"/>
              </a:p>
              <a:p>
                <a:pPr marL="0" indent="0" fontAlgn="auto"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kumimoji="0" lang="en-US" sz="2000" dirty="0"/>
                  <a:t>(It is called Direct Sampling)</a:t>
                </a: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B582560A-DD6A-2E39-6F50-D240F5275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627535"/>
                <a:ext cx="8480469" cy="1728192"/>
              </a:xfrm>
              <a:prstGeom prst="rect">
                <a:avLst/>
              </a:prstGeom>
              <a:blipFill>
                <a:blip r:embed="rId3"/>
                <a:stretch>
                  <a:fillRect l="-719" t="-6007" b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F808338A-01CF-C9C0-17B7-FB708C0C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9702"/>
            <a:ext cx="36766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0D2C8C-7E82-CCFD-3227-D80BC8E515EF}"/>
                  </a:ext>
                </a:extLst>
              </p:cNvPr>
              <p:cNvSpPr txBox="1"/>
              <p:nvPr/>
            </p:nvSpPr>
            <p:spPr>
              <a:xfrm>
                <a:off x="3676650" y="2555364"/>
                <a:ext cx="5261407" cy="19327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𝑏𝑎𝑙𝑙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𝐶𝑖𝑟𝑐𝑙𝑒</m:t>
                          </m:r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𝑏𝑎𝑙𝑙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𝑆𝑞𝑢𝑎𝑟𝑒</m:t>
                          </m:r>
                        </m:den>
                      </m:f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𝐶𝑖𝑟𝑐𝑙𝑒</m:t>
                          </m:r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𝑆𝑞𝑢𝑎𝑟𝑒</m:t>
                          </m:r>
                        </m:den>
                      </m:f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e>
                            <m:sup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den>
                      </m:f>
                    </m:oMath>
                  </m:oMathPara>
                </a14:m>
                <a:endParaRPr lang="en-US" b="0" i="0" dirty="0">
                  <a:effectLst/>
                  <a:latin typeface="-apple-system"/>
                </a:endParaRPr>
              </a:p>
              <a:p>
                <a:endParaRPr lang="en-US" b="0" i="0" dirty="0">
                  <a:effectLst/>
                  <a:latin typeface="-apple-system"/>
                </a:endParaRPr>
              </a:p>
              <a:p>
                <a:pPr algn="l"/>
                <a:r>
                  <a:rPr lang="en-US" b="0" i="0" dirty="0">
                    <a:effectLst/>
                    <a:latin typeface="-apple-system"/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=4×</m:t>
                    </m:r>
                    <m:f>
                      <m:f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𝑏𝑎𝑙𝑙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𝐶𝑖𝑟𝑐𝑙𝑒</m:t>
                        </m:r>
                      </m:num>
                      <m:den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𝑏𝑎𝑙𝑙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𝑆𝑞𝑢𝑎𝑟𝑒</m:t>
                        </m:r>
                      </m:den>
                    </m:f>
                  </m:oMath>
                </a14:m>
                <a:endParaRPr lang="en-US" b="0" i="0" dirty="0">
                  <a:effectLst/>
                  <a:latin typeface="-apple-system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0D2C8C-7E82-CCFD-3227-D80BC8E51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50" y="2555364"/>
                <a:ext cx="5261407" cy="1932709"/>
              </a:xfrm>
              <a:prstGeom prst="rect">
                <a:avLst/>
              </a:prstGeom>
              <a:blipFill>
                <a:blip r:embed="rId5"/>
                <a:stretch>
                  <a:fillRect l="-927" b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C295CB-EDBE-CCA7-D439-3AF0CB94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18186"/>
            <a:ext cx="2057400" cy="273844"/>
          </a:xfrm>
        </p:spPr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0478F-58B8-50B5-62D7-FE106C8763D1}"/>
              </a:ext>
            </a:extLst>
          </p:cNvPr>
          <p:cNvSpPr txBox="1"/>
          <p:nvPr/>
        </p:nvSpPr>
        <p:spPr>
          <a:xfrm>
            <a:off x="35496" y="4515966"/>
            <a:ext cx="36952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2.1. pi approximation by Monte Carlo method</a:t>
            </a:r>
          </a:p>
        </p:txBody>
      </p:sp>
    </p:spTree>
    <p:extLst>
      <p:ext uri="{BB962C8B-B14F-4D97-AF65-F5344CB8AC3E}">
        <p14:creationId xmlns:p14="http://schemas.microsoft.com/office/powerpoint/2010/main" val="164842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C1638EF5-8B1E-E713-5775-849A5CA465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979" y="555526"/>
                <a:ext cx="8480469" cy="31949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kumimoji="0" lang="en-US" dirty="0"/>
                  <a:t>2-2. Markov Chain (MC)</a:t>
                </a:r>
                <a:endParaRPr kumimoji="0" lang="en-US" sz="825" dirty="0"/>
              </a:p>
              <a:p>
                <a:pPr marL="0" indent="0" fontAlgn="auto"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kumimoji="0" lang="en-US" sz="2000" dirty="0"/>
                  <a:t>Markov Chain Model is probabilistic model that present situation is only depended on last situation. </a:t>
                </a:r>
                <a:r>
                  <a:rPr kumimoji="0" lang="en-US" altLang="ko-KR" sz="2000" dirty="0"/>
                  <a:t>After repeating, it reaches </a:t>
                </a:r>
                <a:r>
                  <a:rPr kumimoji="0" lang="en-US" altLang="ko-KR" sz="2000" b="1" dirty="0"/>
                  <a:t>Stationary Distribution.</a:t>
                </a:r>
                <a:r>
                  <a:rPr kumimoji="0" lang="en-US" sz="2000" dirty="0"/>
                  <a:t> </a:t>
                </a:r>
              </a:p>
              <a:p>
                <a:pPr marL="0" indent="0" fontAlgn="auto"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kumimoji="0" lang="en-US" sz="2000" dirty="0"/>
                  <a:t>For example, </a:t>
                </a:r>
                <a14:m>
                  <m:oMath xmlns:m="http://schemas.openxmlformats.org/officeDocument/2006/math">
                    <m:r>
                      <a:rPr kumimoji="0"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0" lang="en-US" sz="2000" dirty="0"/>
                  <a:t> approximation can be calculated from Markov Chain.</a:t>
                </a:r>
              </a:p>
              <a:p>
                <a:pPr marL="0" indent="0" fontAlgn="auto"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endParaRPr kumimoji="0" lang="en-US" sz="2000" dirty="0"/>
              </a:p>
              <a:p>
                <a:pPr marL="0" indent="0" fontAlgn="auto"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kumimoji="0" lang="en-US" sz="2000" dirty="0"/>
                  <a:t> </a:t>
                </a:r>
              </a:p>
              <a:p>
                <a:pPr marL="0" indent="0" fontAlgn="auto"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endParaRPr kumimoji="0" lang="en-US" sz="2000" dirty="0"/>
              </a:p>
              <a:p>
                <a:pPr marL="0" indent="0" fontAlgn="auto"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endParaRPr kumimoji="0" lang="en-US" sz="2000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C1638EF5-8B1E-E713-5775-849A5CA46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9" y="555526"/>
                <a:ext cx="8480469" cy="3194963"/>
              </a:xfrm>
              <a:prstGeom prst="rect">
                <a:avLst/>
              </a:prstGeom>
              <a:blipFill>
                <a:blip r:embed="rId2"/>
                <a:stretch>
                  <a:fillRect l="-863" t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2A6F9338-97A5-C853-4DE9-D85CE811E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995686"/>
            <a:ext cx="36766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8AB30-BFB8-1FB4-DB27-F25EDB6BDF2C}"/>
                  </a:ext>
                </a:extLst>
              </p:cNvPr>
              <p:cNvSpPr txBox="1"/>
              <p:nvPr/>
            </p:nvSpPr>
            <p:spPr>
              <a:xfrm>
                <a:off x="3568130" y="2248555"/>
                <a:ext cx="5684390" cy="2555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Start at (-1,-1) and Add random number between -1 and 1 each x and y coordinates.</a:t>
                </a:r>
              </a:p>
              <a:p>
                <a:endParaRPr lang="en-US" sz="10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new coordinate is inside square (that x, y is from -1 to 1), new coordinate is saved.</a:t>
                </a:r>
              </a:p>
              <a:p>
                <a:r>
                  <a:rPr lang="en-US" dirty="0">
                    <a:latin typeface="+mn-lt"/>
                  </a:rPr>
                  <a:t>If not, last coordinate is maintained.</a:t>
                </a:r>
              </a:p>
              <a:p>
                <a:endParaRPr lang="en-US" sz="8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 count the number of inside the circle.</a:t>
                </a:r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𝑡𝑟𝑖𝑎𝑙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8AB30-BFB8-1FB4-DB27-F25EDB6BD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30" y="2248555"/>
                <a:ext cx="5684390" cy="2555443"/>
              </a:xfrm>
              <a:prstGeom prst="rect">
                <a:avLst/>
              </a:prstGeom>
              <a:blipFill>
                <a:blip r:embed="rId4"/>
                <a:stretch>
                  <a:fillRect l="-857" t="-1432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184B030D-427D-4D72-7DFD-50669029A523}"/>
              </a:ext>
            </a:extLst>
          </p:cNvPr>
          <p:cNvSpPr txBox="1">
            <a:spLocks/>
          </p:cNvSpPr>
          <p:nvPr/>
        </p:nvSpPr>
        <p:spPr>
          <a:xfrm>
            <a:off x="34763" y="72952"/>
            <a:ext cx="7886700" cy="410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2. Numerical Solution in The One-Dimensional </a:t>
            </a:r>
            <a:r>
              <a:rPr kumimoji="0" lang="en-US" sz="2400" dirty="0" err="1">
                <a:solidFill>
                  <a:schemeClr val="bg1"/>
                </a:solidFill>
                <a:latin typeface="+mn-lt"/>
              </a:rPr>
              <a:t>Ising</a:t>
            </a: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 Model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20138-CE50-989E-FFAC-AE589230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18186"/>
            <a:ext cx="2057400" cy="273844"/>
          </a:xfrm>
        </p:spPr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F585DC-9410-2A93-8A00-AD96E5C05EB2}"/>
              </a:ext>
            </a:extLst>
          </p:cNvPr>
          <p:cNvSpPr txBox="1"/>
          <p:nvPr/>
        </p:nvSpPr>
        <p:spPr>
          <a:xfrm>
            <a:off x="35496" y="4371950"/>
            <a:ext cx="32576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2.2. pi approximation by Markov Chain</a:t>
            </a:r>
          </a:p>
        </p:txBody>
      </p:sp>
    </p:spTree>
    <p:extLst>
      <p:ext uri="{BB962C8B-B14F-4D97-AF65-F5344CB8AC3E}">
        <p14:creationId xmlns:p14="http://schemas.microsoft.com/office/powerpoint/2010/main" val="22433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F8482-E437-5BE8-8451-8883F86D29C5}"/>
              </a:ext>
            </a:extLst>
          </p:cNvPr>
          <p:cNvSpPr txBox="1">
            <a:spLocks/>
          </p:cNvSpPr>
          <p:nvPr/>
        </p:nvSpPr>
        <p:spPr>
          <a:xfrm>
            <a:off x="107504" y="627534"/>
            <a:ext cx="8928992" cy="1826811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dirty="0"/>
              <a:t>2-3. </a:t>
            </a:r>
            <a:r>
              <a:rPr kumimoji="0" lang="en-US" altLang="ko-KR" dirty="0"/>
              <a:t>Markov Chain Monte Carlo (MCMC) and Metropolis Algorithm</a:t>
            </a:r>
            <a:endParaRPr kumimoji="0"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kumimoji="0" lang="en-US" sz="825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kumimoji="0"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FFCC9-01DE-97DF-C808-E7A6A1A6FAE9}"/>
              </a:ext>
            </a:extLst>
          </p:cNvPr>
          <p:cNvSpPr txBox="1"/>
          <p:nvPr/>
        </p:nvSpPr>
        <p:spPr>
          <a:xfrm>
            <a:off x="864096" y="3324929"/>
            <a:ext cx="9540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lt"/>
              </a:rPr>
              <a:t>One simple example of Markov Chain Monte Carlo(MCMC) is </a:t>
            </a:r>
          </a:p>
          <a:p>
            <a:r>
              <a:rPr lang="en-US" altLang="ko-KR" sz="2400" dirty="0">
                <a:latin typeface="+mn-lt"/>
              </a:rPr>
              <a:t>Metropolis Algorithm. </a:t>
            </a:r>
            <a:endParaRPr lang="en-US" sz="24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923FD-A5D4-1040-E2E7-1E2FE0E7E94A}"/>
              </a:ext>
            </a:extLst>
          </p:cNvPr>
          <p:cNvSpPr txBox="1"/>
          <p:nvPr/>
        </p:nvSpPr>
        <p:spPr>
          <a:xfrm>
            <a:off x="539501" y="1259924"/>
            <a:ext cx="8208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n-lt"/>
              </a:rPr>
              <a:t>Markov Chain + Monte Carlo</a:t>
            </a:r>
          </a:p>
          <a:p>
            <a:pPr algn="ctr"/>
            <a:r>
              <a:rPr lang="en-US" altLang="ko-KR" sz="2800" dirty="0">
                <a:latin typeface="+mn-lt"/>
              </a:rPr>
              <a:t>=</a:t>
            </a:r>
          </a:p>
          <a:p>
            <a:pPr algn="ctr"/>
            <a:r>
              <a:rPr lang="en-US" altLang="ko-KR" sz="2800" dirty="0">
                <a:latin typeface="+mn-lt"/>
              </a:rPr>
              <a:t> (Repeated random sampling)</a:t>
            </a:r>
          </a:p>
          <a:p>
            <a:pPr algn="ctr"/>
            <a:r>
              <a:rPr lang="en-US" altLang="ko-KR" sz="2800" dirty="0">
                <a:latin typeface="+mn-lt"/>
              </a:rPr>
              <a:t> + (State only dependent</a:t>
            </a:r>
            <a:r>
              <a:rPr lang="ko-KR" altLang="en-US" sz="2800" dirty="0">
                <a:latin typeface="+mn-lt"/>
              </a:rPr>
              <a:t> </a:t>
            </a:r>
            <a:r>
              <a:rPr lang="en-US" altLang="ko-KR" sz="2800" dirty="0">
                <a:latin typeface="+mn-lt"/>
              </a:rPr>
              <a:t>on</a:t>
            </a:r>
            <a:r>
              <a:rPr lang="ko-KR" altLang="en-US" sz="2800" dirty="0">
                <a:latin typeface="+mn-lt"/>
              </a:rPr>
              <a:t> </a:t>
            </a:r>
            <a:r>
              <a:rPr lang="en-US" altLang="ko-KR" sz="2800" dirty="0">
                <a:latin typeface="+mn-lt"/>
              </a:rPr>
              <a:t>last state)</a:t>
            </a:r>
            <a:endParaRPr lang="en-US" sz="2400" dirty="0">
              <a:latin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404072-B0B4-A6D1-D1E5-EC6383E01363}"/>
              </a:ext>
            </a:extLst>
          </p:cNvPr>
          <p:cNvSpPr txBox="1">
            <a:spLocks/>
          </p:cNvSpPr>
          <p:nvPr/>
        </p:nvSpPr>
        <p:spPr>
          <a:xfrm>
            <a:off x="34763" y="72952"/>
            <a:ext cx="7886700" cy="410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2. Numerical Solution in The One-Dimensional </a:t>
            </a:r>
            <a:r>
              <a:rPr kumimoji="0" lang="en-US" sz="2400" dirty="0" err="1">
                <a:solidFill>
                  <a:schemeClr val="bg1"/>
                </a:solidFill>
                <a:latin typeface="+mn-lt"/>
              </a:rPr>
              <a:t>Ising</a:t>
            </a: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 Model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7CF34-DEBB-1970-11F8-19EED931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18186"/>
            <a:ext cx="2057400" cy="273844"/>
          </a:xfrm>
        </p:spPr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08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1978FB-602E-B0F0-3496-FCF551466AF0}"/>
              </a:ext>
            </a:extLst>
          </p:cNvPr>
          <p:cNvSpPr txBox="1"/>
          <p:nvPr/>
        </p:nvSpPr>
        <p:spPr>
          <a:xfrm>
            <a:off x="107504" y="555526"/>
            <a:ext cx="345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ko-KR" sz="2400" dirty="0">
                <a:latin typeface="+mn-lt"/>
              </a:rPr>
              <a:t>Metropolis Algorithm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C11864-58B7-2432-E3D8-FB21C527E28E}"/>
                  </a:ext>
                </a:extLst>
              </p:cNvPr>
              <p:cNvSpPr txBox="1"/>
              <p:nvPr/>
            </p:nvSpPr>
            <p:spPr>
              <a:xfrm>
                <a:off x="193120" y="1467839"/>
                <a:ext cx="4536504" cy="3362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latin typeface="+mn-lt"/>
                  </a:rPr>
                  <a:t>Select initial 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>
                  <a:latin typeface="+mn-lt"/>
                </a:endParaRPr>
              </a:p>
              <a:p>
                <a:pPr algn="just"/>
                <a:endParaRPr lang="en-US" sz="2400" dirty="0">
                  <a:latin typeface="+mn-lt"/>
                </a:endParaRPr>
              </a:p>
              <a:p>
                <a:pPr algn="just"/>
                <a:r>
                  <a:rPr lang="en-US" sz="2400" dirty="0">
                    <a:latin typeface="+mn-lt"/>
                  </a:rPr>
                  <a:t>Repeat: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sz="2400" b="0" dirty="0">
                  <a:latin typeface="+mn-lt"/>
                </a:endParaRPr>
              </a:p>
              <a:p>
                <a:pPr algn="just"/>
                <a:endParaRPr lang="en-US" sz="2400" b="0" dirty="0">
                  <a:latin typeface="+mn-lt"/>
                </a:endParaRPr>
              </a:p>
              <a:p>
                <a:pPr algn="just"/>
                <a:r>
                  <a:rPr lang="en-US" sz="2400" dirty="0">
                    <a:latin typeface="+mn-lt"/>
                  </a:rPr>
                  <a:t>- Generate test sample</a:t>
                </a:r>
              </a:p>
              <a:p>
                <a:pPr algn="just"/>
                <a:r>
                  <a:rPr lang="en-US" sz="2400" dirty="0">
                    <a:latin typeface="+mn-lt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latin typeface="+mn-lt"/>
                </a:endParaRPr>
              </a:p>
              <a:p>
                <a:pPr algn="just"/>
                <a:endParaRPr lang="en-US" sz="2400" b="0" dirty="0">
                  <a:latin typeface="+mn-lt"/>
                </a:endParaRPr>
              </a:p>
              <a:p>
                <a:pPr algn="just"/>
                <a:r>
                  <a:rPr lang="en-US" sz="2400" dirty="0">
                    <a:latin typeface="+mn-lt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⁡{1,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C11864-58B7-2432-E3D8-FB21C527E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20" y="1467839"/>
                <a:ext cx="4536504" cy="3362780"/>
              </a:xfrm>
              <a:prstGeom prst="rect">
                <a:avLst/>
              </a:prstGeom>
              <a:blipFill>
                <a:blip r:embed="rId2"/>
                <a:stretch>
                  <a:fillRect l="-2151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B939D4-C34A-A98A-B4A0-D137402440B3}"/>
                  </a:ext>
                </a:extLst>
              </p:cNvPr>
              <p:cNvSpPr txBox="1"/>
              <p:nvPr/>
            </p:nvSpPr>
            <p:spPr>
              <a:xfrm>
                <a:off x="5220072" y="1563638"/>
                <a:ext cx="381642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Tx/>
                  <a:buChar char="-"/>
                </a:pPr>
                <a:r>
                  <a:rPr lang="en-US" sz="2400" dirty="0">
                    <a:latin typeface="+mn-lt"/>
                  </a:rPr>
                  <a:t>Generate uniform random </a:t>
                </a:r>
              </a:p>
              <a:p>
                <a:pPr algn="just"/>
                <a:r>
                  <a:rPr lang="en-US" sz="2400" dirty="0">
                    <a:latin typeface="+mn-lt"/>
                  </a:rPr>
                  <a:t>     number: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en-US" sz="2400" b="0" dirty="0">
                  <a:latin typeface="+mn-lt"/>
                </a:endParaRPr>
              </a:p>
              <a:p>
                <a:pPr algn="just"/>
                <a:endParaRPr lang="en-US" sz="2400" dirty="0">
                  <a:latin typeface="+mn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latin typeface="+mn-lt"/>
                </a:endParaRPr>
              </a:p>
              <a:p>
                <a:pPr algn="just"/>
                <a:endParaRPr lang="en-US" sz="2400" dirty="0">
                  <a:latin typeface="+mn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latin typeface="+mn-lt"/>
                </a:endParaRPr>
              </a:p>
              <a:p>
                <a:pPr algn="just"/>
                <a:endParaRPr lang="en-US" sz="2400" b="0" dirty="0">
                  <a:latin typeface="+mn-lt"/>
                </a:endParaRPr>
              </a:p>
              <a:p>
                <a:pPr algn="just"/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B939D4-C34A-A98A-B4A0-D13740244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563638"/>
                <a:ext cx="3816424" cy="3416320"/>
              </a:xfrm>
              <a:prstGeom prst="rect">
                <a:avLst/>
              </a:prstGeom>
              <a:blipFill>
                <a:blip r:embed="rId3"/>
                <a:stretch>
                  <a:fillRect l="-2556" t="-1786" r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DDED536-9325-24AF-89DD-ECF91CB207A0}"/>
              </a:ext>
            </a:extLst>
          </p:cNvPr>
          <p:cNvCxnSpPr/>
          <p:nvPr/>
        </p:nvCxnSpPr>
        <p:spPr>
          <a:xfrm>
            <a:off x="4860032" y="1531196"/>
            <a:ext cx="0" cy="3236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A7804A2-CF0B-E59B-767F-826263FD092A}"/>
              </a:ext>
            </a:extLst>
          </p:cNvPr>
          <p:cNvSpPr txBox="1">
            <a:spLocks/>
          </p:cNvSpPr>
          <p:nvPr/>
        </p:nvSpPr>
        <p:spPr>
          <a:xfrm>
            <a:off x="34763" y="72952"/>
            <a:ext cx="7886700" cy="410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2. Numerical Solution in The One-Dimensional </a:t>
            </a:r>
            <a:r>
              <a:rPr kumimoji="0" lang="en-US" sz="2400" dirty="0" err="1">
                <a:solidFill>
                  <a:schemeClr val="bg1"/>
                </a:solidFill>
                <a:latin typeface="+mn-lt"/>
              </a:rPr>
              <a:t>Ising</a:t>
            </a: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 Model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4863D-A048-7B6E-E56E-D768E0F1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18186"/>
            <a:ext cx="2057400" cy="273844"/>
          </a:xfrm>
        </p:spPr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27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168432-8646-EB7C-77D3-1E5DF4D9D8D8}"/>
              </a:ext>
            </a:extLst>
          </p:cNvPr>
          <p:cNvSpPr txBox="1"/>
          <p:nvPr/>
        </p:nvSpPr>
        <p:spPr>
          <a:xfrm>
            <a:off x="107703" y="627534"/>
            <a:ext cx="85687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2100" dirty="0">
                <a:latin typeface="+mn-lt"/>
              </a:rPr>
              <a:t>2-4. Application Metropolis Algorithm to The One-Dimensional Ising Model </a:t>
            </a:r>
            <a:endParaRPr lang="en-US" sz="2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12F1A6-29EE-79AE-8DA8-4E1CB436B05C}"/>
                  </a:ext>
                </a:extLst>
              </p:cNvPr>
              <p:cNvSpPr txBox="1"/>
              <p:nvPr/>
            </p:nvSpPr>
            <p:spPr>
              <a:xfrm>
                <a:off x="193120" y="1467839"/>
                <a:ext cx="4536504" cy="3434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latin typeface="+mn-lt"/>
                  </a:rPr>
                  <a:t>Select initial 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400" b="0" dirty="0">
                  <a:latin typeface="+mn-lt"/>
                </a:endParaRPr>
              </a:p>
              <a:p>
                <a:pPr algn="just"/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dirty="0">
                  <a:latin typeface="+mn-lt"/>
                </a:endParaRPr>
              </a:p>
              <a:p>
                <a:pPr algn="just"/>
                <a:endParaRPr lang="en-US" sz="2400" b="0" dirty="0">
                  <a:latin typeface="+mn-lt"/>
                </a:endParaRPr>
              </a:p>
              <a:p>
                <a:pPr algn="just"/>
                <a:r>
                  <a:rPr lang="en-US" sz="2400" b="0" dirty="0">
                    <a:latin typeface="+mn-lt"/>
                  </a:rPr>
                  <a:t>Flip and 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400" b="0" dirty="0">
                  <a:latin typeface="+mn-lt"/>
                </a:endParaRPr>
              </a:p>
              <a:p>
                <a:pPr algn="just"/>
                <a:endParaRPr lang="en-US" sz="2400" b="0" dirty="0">
                  <a:latin typeface="+mn-lt"/>
                </a:endParaRPr>
              </a:p>
              <a:p>
                <a:pPr algn="just"/>
                <a:endParaRPr lang="en-US" sz="2400" b="0" dirty="0">
                  <a:latin typeface="+mn-lt"/>
                </a:endParaRPr>
              </a:p>
              <a:p>
                <a:pPr algn="just"/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12F1A6-29EE-79AE-8DA8-4E1CB436B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20" y="1467839"/>
                <a:ext cx="4536504" cy="3434786"/>
              </a:xfrm>
              <a:prstGeom prst="rect">
                <a:avLst/>
              </a:prstGeom>
              <a:blipFill>
                <a:blip r:embed="rId2"/>
                <a:stretch>
                  <a:fillRect l="-2151" t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E27ACE-AAC7-E25F-31DD-6CE18C050FC4}"/>
                  </a:ext>
                </a:extLst>
              </p:cNvPr>
              <p:cNvSpPr txBox="1"/>
              <p:nvPr/>
            </p:nvSpPr>
            <p:spPr>
              <a:xfrm>
                <a:off x="5023173" y="2355726"/>
                <a:ext cx="3816424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n-US" sz="2400" dirty="0">
                  <a:latin typeface="+mn-lt"/>
                </a:endParaRPr>
              </a:p>
              <a:p>
                <a:pPr algn="just"/>
                <a:r>
                  <a:rPr lang="en-US" sz="2000" dirty="0">
                    <a:latin typeface="+mn-lt"/>
                  </a:rPr>
                  <a:t>Generate uniform random </a:t>
                </a:r>
              </a:p>
              <a:p>
                <a:pPr algn="just"/>
                <a:r>
                  <a:rPr lang="en-US" sz="2000" dirty="0">
                    <a:latin typeface="+mn-lt"/>
                  </a:rPr>
                  <a:t>number: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algn="just"/>
                <a:endParaRPr lang="en-US" sz="2000" dirty="0">
                  <a:latin typeface="+mn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latin typeface="+mn-lt"/>
                </a:endParaRPr>
              </a:p>
              <a:p>
                <a:pPr algn="just"/>
                <a:endParaRPr lang="en-US" sz="2400" b="0" dirty="0">
                  <a:latin typeface="+mn-lt"/>
                </a:endParaRPr>
              </a:p>
              <a:p>
                <a:pPr algn="just"/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E27ACE-AAC7-E25F-31DD-6CE18C050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173" y="2355726"/>
                <a:ext cx="3816424" cy="3354765"/>
              </a:xfrm>
              <a:prstGeom prst="rect">
                <a:avLst/>
              </a:prstGeom>
              <a:blipFill>
                <a:blip r:embed="rId3"/>
                <a:stretch>
                  <a:fillRect l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57E6A5B-9E41-DCB1-E658-F2C42B539D1E}"/>
              </a:ext>
            </a:extLst>
          </p:cNvPr>
          <p:cNvCxnSpPr/>
          <p:nvPr/>
        </p:nvCxnSpPr>
        <p:spPr>
          <a:xfrm>
            <a:off x="4860032" y="1531196"/>
            <a:ext cx="0" cy="3236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14D34FD-1C97-6FD7-A997-50EC840FFFFA}"/>
              </a:ext>
            </a:extLst>
          </p:cNvPr>
          <p:cNvGrpSpPr/>
          <p:nvPr/>
        </p:nvGrpSpPr>
        <p:grpSpPr>
          <a:xfrm>
            <a:off x="539552" y="4005481"/>
            <a:ext cx="3456384" cy="516914"/>
            <a:chOff x="539552" y="4005481"/>
            <a:chExt cx="3456384" cy="516914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16F52EB-9C8B-624A-D34C-C1E4FC5E6D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75" y="4005481"/>
              <a:ext cx="0" cy="497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3E86406-958C-2CCC-8EE4-928AD6549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718" y="4005481"/>
              <a:ext cx="0" cy="497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F534D9C-FD34-ED9A-F6E2-1C5BE9588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092" y="4018714"/>
              <a:ext cx="0" cy="497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EF9658F2-B17F-8A8F-F1A4-2B285A75FF7A}"/>
                </a:ext>
              </a:extLst>
            </p:cNvPr>
            <p:cNvSpPr/>
            <p:nvPr/>
          </p:nvSpPr>
          <p:spPr>
            <a:xfrm>
              <a:off x="539552" y="4215060"/>
              <a:ext cx="182293" cy="12910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순서도: 연결자 18">
              <a:extLst>
                <a:ext uri="{FF2B5EF4-FFF2-40B4-BE49-F238E27FC236}">
                  <a16:creationId xmlns:a16="http://schemas.microsoft.com/office/drawing/2014/main" id="{07B9DDC0-2B7D-F0E5-9C8E-F23BCF7EAE08}"/>
                </a:ext>
              </a:extLst>
            </p:cNvPr>
            <p:cNvSpPr/>
            <p:nvPr/>
          </p:nvSpPr>
          <p:spPr>
            <a:xfrm>
              <a:off x="950571" y="4215060"/>
              <a:ext cx="182293" cy="12910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순서도: 연결자 19">
              <a:extLst>
                <a:ext uri="{FF2B5EF4-FFF2-40B4-BE49-F238E27FC236}">
                  <a16:creationId xmlns:a16="http://schemas.microsoft.com/office/drawing/2014/main" id="{176DBA17-7F54-E696-3204-08D1FFA4AE37}"/>
                </a:ext>
              </a:extLst>
            </p:cNvPr>
            <p:cNvSpPr/>
            <p:nvPr/>
          </p:nvSpPr>
          <p:spPr>
            <a:xfrm>
              <a:off x="1367695" y="4217243"/>
              <a:ext cx="182294" cy="12910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65D56CF-6B3A-E9FD-25FC-4F61D3F7F610}"/>
                </a:ext>
              </a:extLst>
            </p:cNvPr>
            <p:cNvCxnSpPr>
              <a:cxnSpLocks/>
            </p:cNvCxnSpPr>
            <p:nvPr/>
          </p:nvCxnSpPr>
          <p:spPr>
            <a:xfrm>
              <a:off x="695149" y="4273688"/>
              <a:ext cx="868322" cy="592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652D454-B6B2-31BC-E881-8DB4FB849489}"/>
                </a:ext>
              </a:extLst>
            </p:cNvPr>
            <p:cNvCxnSpPr>
              <a:cxnSpLocks/>
            </p:cNvCxnSpPr>
            <p:nvPr/>
          </p:nvCxnSpPr>
          <p:spPr>
            <a:xfrm>
              <a:off x="3068540" y="4011910"/>
              <a:ext cx="0" cy="497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A791886-B51B-A968-A2B2-116EF5A73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4183" y="4011910"/>
              <a:ext cx="0" cy="497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9C9BFD2-EA8C-02F3-7435-A2303AD5D1EB}"/>
                </a:ext>
              </a:extLst>
            </p:cNvPr>
            <p:cNvCxnSpPr>
              <a:cxnSpLocks/>
            </p:cNvCxnSpPr>
            <p:nvPr/>
          </p:nvCxnSpPr>
          <p:spPr>
            <a:xfrm>
              <a:off x="3898557" y="4025143"/>
              <a:ext cx="0" cy="497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순서도: 연결자 36">
              <a:extLst>
                <a:ext uri="{FF2B5EF4-FFF2-40B4-BE49-F238E27FC236}">
                  <a16:creationId xmlns:a16="http://schemas.microsoft.com/office/drawing/2014/main" id="{D2E5590B-4D96-8F74-6990-3E94DA94370C}"/>
                </a:ext>
              </a:extLst>
            </p:cNvPr>
            <p:cNvSpPr/>
            <p:nvPr/>
          </p:nvSpPr>
          <p:spPr>
            <a:xfrm>
              <a:off x="2972017" y="4221489"/>
              <a:ext cx="182293" cy="12910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순서도: 연결자 37">
              <a:extLst>
                <a:ext uri="{FF2B5EF4-FFF2-40B4-BE49-F238E27FC236}">
                  <a16:creationId xmlns:a16="http://schemas.microsoft.com/office/drawing/2014/main" id="{EF340791-FCFA-BDE5-5D6B-001335826AE3}"/>
                </a:ext>
              </a:extLst>
            </p:cNvPr>
            <p:cNvSpPr/>
            <p:nvPr/>
          </p:nvSpPr>
          <p:spPr>
            <a:xfrm>
              <a:off x="3383036" y="4221489"/>
              <a:ext cx="182293" cy="12910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순서도: 연결자 38">
              <a:extLst>
                <a:ext uri="{FF2B5EF4-FFF2-40B4-BE49-F238E27FC236}">
                  <a16:creationId xmlns:a16="http://schemas.microsoft.com/office/drawing/2014/main" id="{BA7C7E87-D173-C9B1-A29B-04C196C75A44}"/>
                </a:ext>
              </a:extLst>
            </p:cNvPr>
            <p:cNvSpPr/>
            <p:nvPr/>
          </p:nvSpPr>
          <p:spPr>
            <a:xfrm>
              <a:off x="3800160" y="4223672"/>
              <a:ext cx="182294" cy="12910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FA85C33-9B28-FDF4-2E0D-FE55696102BE}"/>
                </a:ext>
              </a:extLst>
            </p:cNvPr>
            <p:cNvCxnSpPr>
              <a:cxnSpLocks/>
            </p:cNvCxnSpPr>
            <p:nvPr/>
          </p:nvCxnSpPr>
          <p:spPr>
            <a:xfrm>
              <a:off x="3127614" y="4280117"/>
              <a:ext cx="868322" cy="592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EB9C3A8-2293-3EC4-F886-C33E37EF8D8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195736" y="4018714"/>
              <a:ext cx="0" cy="497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0796F68-DF4D-8865-5F0C-3ECF2880E588}"/>
                  </a:ext>
                </a:extLst>
              </p:cNvPr>
              <p:cNvSpPr txBox="1"/>
              <p:nvPr/>
            </p:nvSpPr>
            <p:spPr>
              <a:xfrm>
                <a:off x="4932040" y="1203598"/>
                <a:ext cx="4583430" cy="1447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latin typeface="+mn-lt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sz="2400" b="0" dirty="0">
                    <a:latin typeface="+mn-lt"/>
                  </a:rPr>
                  <a:t>  </a:t>
                </a:r>
              </a:p>
              <a:p>
                <a:pPr algn="just"/>
                <a:endParaRPr lang="en-US" sz="800" b="0" dirty="0">
                  <a:latin typeface="+mn-lt"/>
                </a:endParaRPr>
              </a:p>
              <a:p>
                <a:pPr algn="just"/>
                <a:r>
                  <a:rPr lang="en-US" sz="2400" dirty="0">
                    <a:latin typeface="+mn-lt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⁡{1,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0796F68-DF4D-8865-5F0C-3ECF2880E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203598"/>
                <a:ext cx="4583430" cy="1447897"/>
              </a:xfrm>
              <a:prstGeom prst="rect">
                <a:avLst/>
              </a:prstGeom>
              <a:blipFill>
                <a:blip r:embed="rId4"/>
                <a:stretch>
                  <a:fillRect l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A4408FE8-D422-F08E-3B15-ED19E91D92AE}"/>
              </a:ext>
            </a:extLst>
          </p:cNvPr>
          <p:cNvSpPr txBox="1"/>
          <p:nvPr/>
        </p:nvSpPr>
        <p:spPr>
          <a:xfrm>
            <a:off x="2457645" y="2355726"/>
            <a:ext cx="247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(Boltzmann distribution)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F4D529-DC12-9CD5-0729-F9D2A6CBACDB}"/>
              </a:ext>
            </a:extLst>
          </p:cNvPr>
          <p:cNvSpPr txBox="1">
            <a:spLocks/>
          </p:cNvSpPr>
          <p:nvPr/>
        </p:nvSpPr>
        <p:spPr>
          <a:xfrm>
            <a:off x="34763" y="72952"/>
            <a:ext cx="7886700" cy="410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2. Numerical Solution in The One-Dimensional </a:t>
            </a:r>
            <a:r>
              <a:rPr kumimoji="0" lang="en-US" sz="2400" dirty="0" err="1">
                <a:solidFill>
                  <a:schemeClr val="bg1"/>
                </a:solidFill>
                <a:latin typeface="+mn-lt"/>
              </a:rPr>
              <a:t>Ising</a:t>
            </a: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 Model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BE1315-BECB-480A-1A29-1F48DB2C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18186"/>
            <a:ext cx="2057400" cy="273844"/>
          </a:xfrm>
        </p:spPr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14</a:t>
            </a:fld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E4F3F-675C-9498-CBEC-6D95ED500B27}"/>
              </a:ext>
            </a:extLst>
          </p:cNvPr>
          <p:cNvSpPr txBox="1"/>
          <p:nvPr/>
        </p:nvSpPr>
        <p:spPr>
          <a:xfrm>
            <a:off x="417027" y="4531788"/>
            <a:ext cx="13051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2.3. Flip in </a:t>
            </a:r>
          </a:p>
        </p:txBody>
      </p:sp>
    </p:spTree>
    <p:extLst>
      <p:ext uri="{BB962C8B-B14F-4D97-AF65-F5344CB8AC3E}">
        <p14:creationId xmlns:p14="http://schemas.microsoft.com/office/powerpoint/2010/main" val="315242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6428A-B723-7F98-F005-907B7DED8813}"/>
              </a:ext>
            </a:extLst>
          </p:cNvPr>
          <p:cNvSpPr txBox="1"/>
          <p:nvPr/>
        </p:nvSpPr>
        <p:spPr>
          <a:xfrm>
            <a:off x="51787" y="604614"/>
            <a:ext cx="8424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2100" dirty="0">
                <a:latin typeface="+mn-lt"/>
              </a:rPr>
              <a:t>2-5. Detailed balance </a:t>
            </a:r>
            <a:endParaRPr lang="en-US" sz="2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534998-A084-95A5-D456-96384E11A410}"/>
                  </a:ext>
                </a:extLst>
              </p:cNvPr>
              <p:cNvSpPr txBox="1"/>
              <p:nvPr/>
            </p:nvSpPr>
            <p:spPr>
              <a:xfrm>
                <a:off x="2915816" y="2588431"/>
                <a:ext cx="3323282" cy="631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534998-A084-95A5-D456-96384E11A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588431"/>
                <a:ext cx="3323282" cy="6313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E71655-460A-942F-3059-96D25257A8F7}"/>
                  </a:ext>
                </a:extLst>
              </p:cNvPr>
              <p:cNvSpPr txBox="1"/>
              <p:nvPr/>
            </p:nvSpPr>
            <p:spPr>
              <a:xfrm>
                <a:off x="1403648" y="3193688"/>
                <a:ext cx="633670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+mn-lt"/>
                  </a:rPr>
                  <a:t>The amount of probability flowing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+mn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latin typeface="+mn-lt"/>
                  </a:rPr>
                  <a:t> </a:t>
                </a:r>
              </a:p>
              <a:p>
                <a:pPr algn="ctr"/>
                <a:r>
                  <a:rPr lang="en-US" sz="2400" dirty="0">
                    <a:latin typeface="+mn-lt"/>
                  </a:rPr>
                  <a:t>= The amount of probability flowing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latin typeface="+mn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>
                  <a:latin typeface="+mn-lt"/>
                </a:endParaRPr>
              </a:p>
              <a:p>
                <a:pPr algn="ctr"/>
                <a:endParaRPr lang="en-US" sz="1100" dirty="0">
                  <a:latin typeface="+mn-lt"/>
                </a:endParaRPr>
              </a:p>
              <a:p>
                <a:pPr algn="ctr"/>
                <a:r>
                  <a:rPr lang="en-US" sz="2400" dirty="0">
                    <a:latin typeface="+mn-lt"/>
                  </a:rPr>
                  <a:t>That represents no net flux of probability </a:t>
                </a:r>
              </a:p>
              <a:p>
                <a:pPr algn="ctr"/>
                <a:r>
                  <a:rPr lang="en-US" sz="2400" dirty="0">
                    <a:latin typeface="+mn-lt"/>
                  </a:rPr>
                  <a:t>and </a:t>
                </a:r>
                <a:r>
                  <a:rPr lang="en-US" sz="2400" b="1" dirty="0">
                    <a:latin typeface="+mn-lt"/>
                  </a:rPr>
                  <a:t>Stationary Distribution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E71655-460A-942F-3059-96D25257A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193688"/>
                <a:ext cx="6336704" cy="1754326"/>
              </a:xfrm>
              <a:prstGeom prst="rect">
                <a:avLst/>
              </a:prstGeom>
              <a:blipFill>
                <a:blip r:embed="rId3"/>
                <a:stretch>
                  <a:fillRect t="-2778" b="-5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>
            <a:extLst>
              <a:ext uri="{FF2B5EF4-FFF2-40B4-BE49-F238E27FC236}">
                <a16:creationId xmlns:a16="http://schemas.microsoft.com/office/drawing/2014/main" id="{21C202B7-2644-F60A-22D7-5576C23B1FEC}"/>
              </a:ext>
            </a:extLst>
          </p:cNvPr>
          <p:cNvGrpSpPr/>
          <p:nvPr/>
        </p:nvGrpSpPr>
        <p:grpSpPr>
          <a:xfrm>
            <a:off x="3203848" y="555526"/>
            <a:ext cx="2605942" cy="1944216"/>
            <a:chOff x="3262202" y="555526"/>
            <a:chExt cx="2605942" cy="194421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412A1C0-FECE-4967-8031-97AD73AB4EF9}"/>
                </a:ext>
              </a:extLst>
            </p:cNvPr>
            <p:cNvSpPr/>
            <p:nvPr/>
          </p:nvSpPr>
          <p:spPr>
            <a:xfrm>
              <a:off x="3262202" y="1707654"/>
              <a:ext cx="576064" cy="5760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19050">
                  <a:solidFill>
                    <a:sysClr val="windowText" lastClr="000000"/>
                  </a:solidFill>
                </a:ln>
                <a:noFill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B236748-14E9-4199-10FE-F303FDC14C06}"/>
                </a:ext>
              </a:extLst>
            </p:cNvPr>
            <p:cNvSpPr/>
            <p:nvPr/>
          </p:nvSpPr>
          <p:spPr>
            <a:xfrm>
              <a:off x="5292080" y="1707654"/>
              <a:ext cx="576064" cy="5760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9050">
                  <a:solidFill>
                    <a:sysClr val="windowText" lastClr="000000"/>
                  </a:solidFill>
                </a:ln>
                <a:noFill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901A74F-F303-668D-6CA6-4951DB910E6A}"/>
                </a:ext>
              </a:extLst>
            </p:cNvPr>
            <p:cNvCxnSpPr/>
            <p:nvPr/>
          </p:nvCxnSpPr>
          <p:spPr>
            <a:xfrm>
              <a:off x="3923928" y="1779662"/>
              <a:ext cx="13280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5329B02-5384-7692-7F5B-E27C0B754E5E}"/>
                </a:ext>
              </a:extLst>
            </p:cNvPr>
            <p:cNvCxnSpPr/>
            <p:nvPr/>
          </p:nvCxnSpPr>
          <p:spPr>
            <a:xfrm flipH="1">
              <a:off x="3923928" y="2211710"/>
              <a:ext cx="13280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FFD38DF-456F-1FA3-7C89-FD490C87E86E}"/>
                    </a:ext>
                  </a:extLst>
                </p:cNvPr>
                <p:cNvSpPr txBox="1"/>
                <p:nvPr/>
              </p:nvSpPr>
              <p:spPr>
                <a:xfrm>
                  <a:off x="3311303" y="1750045"/>
                  <a:ext cx="47786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FFD38DF-456F-1FA3-7C89-FD490C87E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303" y="1750045"/>
                  <a:ext cx="47786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253EF9-0CAD-3DFC-4069-15AD73B5DAB1}"/>
                    </a:ext>
                  </a:extLst>
                </p:cNvPr>
                <p:cNvSpPr txBox="1"/>
                <p:nvPr/>
              </p:nvSpPr>
              <p:spPr>
                <a:xfrm>
                  <a:off x="5364088" y="1707654"/>
                  <a:ext cx="47786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253EF9-0CAD-3DFC-4069-15AD73B5DA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88" y="1707654"/>
                  <a:ext cx="47786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D51788C-E83E-3C64-549E-EC76B0166477}"/>
                    </a:ext>
                  </a:extLst>
                </p:cNvPr>
                <p:cNvSpPr txBox="1"/>
                <p:nvPr/>
              </p:nvSpPr>
              <p:spPr>
                <a:xfrm>
                  <a:off x="4342322" y="1748056"/>
                  <a:ext cx="445702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D51788C-E83E-3C64-549E-EC76B01664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322" y="1748056"/>
                  <a:ext cx="445702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171AA63-69FD-7DE8-BA73-046972BF3DA0}"/>
                    </a:ext>
                  </a:extLst>
                </p:cNvPr>
                <p:cNvSpPr txBox="1"/>
                <p:nvPr/>
              </p:nvSpPr>
              <p:spPr>
                <a:xfrm>
                  <a:off x="4355976" y="2108096"/>
                  <a:ext cx="432048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171AA63-69FD-7DE8-BA73-046972BF3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2108096"/>
                  <a:ext cx="432048" cy="391646"/>
                </a:xfrm>
                <a:prstGeom prst="rect">
                  <a:avLst/>
                </a:prstGeom>
                <a:blipFill>
                  <a:blip r:embed="rId7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CCA4457-DEDC-C645-764C-16CA85CEA83D}"/>
                </a:ext>
              </a:extLst>
            </p:cNvPr>
            <p:cNvSpPr/>
            <p:nvPr/>
          </p:nvSpPr>
          <p:spPr>
            <a:xfrm>
              <a:off x="4283968" y="555526"/>
              <a:ext cx="576064" cy="5760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9050">
                  <a:solidFill>
                    <a:sysClr val="windowText" lastClr="000000"/>
                  </a:solidFill>
                </a:ln>
                <a:noFill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DC5C99B-163A-03A9-F58E-17F85E85A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888" y="915566"/>
              <a:ext cx="576064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48B907E-2F4C-0564-B675-57332E4BF5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7904" y="1059582"/>
              <a:ext cx="576064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1B9F153-A61F-E417-7382-BD485B1B54BA}"/>
                </a:ext>
              </a:extLst>
            </p:cNvPr>
            <p:cNvCxnSpPr>
              <a:cxnSpLocks/>
            </p:cNvCxnSpPr>
            <p:nvPr/>
          </p:nvCxnSpPr>
          <p:spPr>
            <a:xfrm>
              <a:off x="4932040" y="915566"/>
              <a:ext cx="603642" cy="6776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7B0A199-B20A-8CC6-55BE-AE0EFB0CE13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788024" y="1051198"/>
              <a:ext cx="576064" cy="656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EDB70B3-39E8-A057-7015-8F763ED85AA0}"/>
              </a:ext>
            </a:extLst>
          </p:cNvPr>
          <p:cNvGrpSpPr/>
          <p:nvPr/>
        </p:nvGrpSpPr>
        <p:grpSpPr>
          <a:xfrm>
            <a:off x="6588224" y="627534"/>
            <a:ext cx="1944216" cy="1368152"/>
            <a:chOff x="6372200" y="627534"/>
            <a:chExt cx="2605942" cy="183180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936C02E-85E5-383C-2F20-9617331DCA08}"/>
                </a:ext>
              </a:extLst>
            </p:cNvPr>
            <p:cNvSpPr/>
            <p:nvPr/>
          </p:nvSpPr>
          <p:spPr>
            <a:xfrm>
              <a:off x="6372200" y="1779662"/>
              <a:ext cx="576064" cy="5760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19050">
                  <a:solidFill>
                    <a:sysClr val="windowText" lastClr="000000"/>
                  </a:solidFill>
                </a:ln>
                <a:noFill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91E8A28-F8E5-8AC7-5CAE-8E17C0F18D7C}"/>
                </a:ext>
              </a:extLst>
            </p:cNvPr>
            <p:cNvSpPr/>
            <p:nvPr/>
          </p:nvSpPr>
          <p:spPr>
            <a:xfrm>
              <a:off x="8402078" y="1779662"/>
              <a:ext cx="576064" cy="5760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9050">
                  <a:solidFill>
                    <a:sysClr val="windowText" lastClr="000000"/>
                  </a:solidFill>
                </a:ln>
                <a:noFill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416E925-5203-3FDF-E43F-69B30627BD00}"/>
                </a:ext>
              </a:extLst>
            </p:cNvPr>
            <p:cNvCxnSpPr/>
            <p:nvPr/>
          </p:nvCxnSpPr>
          <p:spPr>
            <a:xfrm flipH="1">
              <a:off x="7033926" y="2067694"/>
              <a:ext cx="13280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574ADB6-0F9B-A622-9093-F61591833B63}"/>
                    </a:ext>
                  </a:extLst>
                </p:cNvPr>
                <p:cNvSpPr txBox="1"/>
                <p:nvPr/>
              </p:nvSpPr>
              <p:spPr>
                <a:xfrm>
                  <a:off x="6421301" y="1822053"/>
                  <a:ext cx="47786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574ADB6-0F9B-A622-9093-F61591833B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301" y="1822053"/>
                  <a:ext cx="477861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98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9A4F2FB-3A7E-3B20-637E-D19725B470AF}"/>
                    </a:ext>
                  </a:extLst>
                </p:cNvPr>
                <p:cNvSpPr txBox="1"/>
                <p:nvPr/>
              </p:nvSpPr>
              <p:spPr>
                <a:xfrm>
                  <a:off x="8474086" y="1779662"/>
                  <a:ext cx="47786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9A4F2FB-3A7E-3B20-637E-D19725B47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4086" y="1779662"/>
                  <a:ext cx="477861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5172" r="-5172" b="-6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3682490-78F8-D028-900A-E4CD91BDEF57}"/>
                    </a:ext>
                  </a:extLst>
                </p:cNvPr>
                <p:cNvSpPr txBox="1"/>
                <p:nvPr/>
              </p:nvSpPr>
              <p:spPr>
                <a:xfrm>
                  <a:off x="7465974" y="2067694"/>
                  <a:ext cx="432048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3682490-78F8-D028-900A-E4CD91BDE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974" y="2067694"/>
                  <a:ext cx="432048" cy="391646"/>
                </a:xfrm>
                <a:prstGeom prst="rect">
                  <a:avLst/>
                </a:prstGeom>
                <a:blipFill>
                  <a:blip r:embed="rId10"/>
                  <a:stretch>
                    <a:fillRect r="-33962" b="-45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30EC933-F2E3-1602-E3D6-248D3DF4F9DB}"/>
                </a:ext>
              </a:extLst>
            </p:cNvPr>
            <p:cNvSpPr/>
            <p:nvPr/>
          </p:nvSpPr>
          <p:spPr>
            <a:xfrm>
              <a:off x="7393966" y="627534"/>
              <a:ext cx="576064" cy="5760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19050">
                  <a:solidFill>
                    <a:sysClr val="windowText" lastClr="000000"/>
                  </a:solidFill>
                </a:ln>
                <a:noFill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7A73875-E4E4-0214-C7DA-AFEC7E334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2240" y="1059582"/>
              <a:ext cx="576064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9E7F5B2-EB10-68EC-B264-B3459B572D32}"/>
                </a:ext>
              </a:extLst>
            </p:cNvPr>
            <p:cNvCxnSpPr>
              <a:cxnSpLocks/>
            </p:cNvCxnSpPr>
            <p:nvPr/>
          </p:nvCxnSpPr>
          <p:spPr>
            <a:xfrm>
              <a:off x="8100392" y="1059582"/>
              <a:ext cx="576064" cy="656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114DF11-ECA0-9549-FF17-DF0DD2975F28}"/>
                    </a:ext>
                  </a:extLst>
                </p:cNvPr>
                <p:cNvSpPr txBox="1"/>
                <p:nvPr/>
              </p:nvSpPr>
              <p:spPr>
                <a:xfrm>
                  <a:off x="7459032" y="652765"/>
                  <a:ext cx="47786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114DF11-ECA0-9549-FF17-DF0DD2975F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9032" y="652765"/>
                  <a:ext cx="477861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5172" r="-5172" b="-32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A5E38B18-2A19-59AE-DF64-7353FA1A613D}"/>
              </a:ext>
            </a:extLst>
          </p:cNvPr>
          <p:cNvSpPr txBox="1">
            <a:spLocks/>
          </p:cNvSpPr>
          <p:nvPr/>
        </p:nvSpPr>
        <p:spPr>
          <a:xfrm>
            <a:off x="34763" y="72952"/>
            <a:ext cx="7886700" cy="410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2. Numerical Solution in The One-Dimensional </a:t>
            </a:r>
            <a:r>
              <a:rPr kumimoji="0" lang="en-US" sz="2400" dirty="0" err="1">
                <a:solidFill>
                  <a:schemeClr val="bg1"/>
                </a:solidFill>
                <a:latin typeface="+mn-lt"/>
              </a:rPr>
              <a:t>Ising</a:t>
            </a: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 Model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9B5FD-A12E-B16C-6ADA-88DF207F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18186"/>
            <a:ext cx="2057400" cy="273844"/>
          </a:xfrm>
        </p:spPr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15</a:t>
            </a:fld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2280A3-AE37-AAAB-CC5D-ECDCAC75745F}"/>
              </a:ext>
            </a:extLst>
          </p:cNvPr>
          <p:cNvSpPr txBox="1"/>
          <p:nvPr/>
        </p:nvSpPr>
        <p:spPr>
          <a:xfrm>
            <a:off x="3127329" y="2489488"/>
            <a:ext cx="26180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2.4. Detailed balance diagram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89B66-54A4-3C17-1A65-B91B71F86C9D}"/>
              </a:ext>
            </a:extLst>
          </p:cNvPr>
          <p:cNvSpPr txBox="1"/>
          <p:nvPr/>
        </p:nvSpPr>
        <p:spPr>
          <a:xfrm>
            <a:off x="6516216" y="2139702"/>
            <a:ext cx="25026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2.5. Global balance diagram </a:t>
            </a:r>
          </a:p>
        </p:txBody>
      </p:sp>
    </p:spTree>
    <p:extLst>
      <p:ext uri="{BB962C8B-B14F-4D97-AF65-F5344CB8AC3E}">
        <p14:creationId xmlns:p14="http://schemas.microsoft.com/office/powerpoint/2010/main" val="3028441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CDF4EC-F098-B084-EE48-4B74FF402AD0}"/>
                  </a:ext>
                </a:extLst>
              </p:cNvPr>
              <p:cNvSpPr txBox="1"/>
              <p:nvPr/>
            </p:nvSpPr>
            <p:spPr>
              <a:xfrm>
                <a:off x="539750" y="647802"/>
                <a:ext cx="2232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𝑐𝑎𝑠𝑒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CDF4EC-F098-B084-EE48-4B74FF402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647802"/>
                <a:ext cx="2232050" cy="369332"/>
              </a:xfrm>
              <a:prstGeom prst="rect">
                <a:avLst/>
              </a:prstGeom>
              <a:blipFill>
                <a:blip r:embed="rId2"/>
                <a:stretch>
                  <a:fillRect t="-116393" b="-186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D829B3-1623-257B-D739-05447CCFB395}"/>
                  </a:ext>
                </a:extLst>
              </p:cNvPr>
              <p:cNvSpPr txBox="1"/>
              <p:nvPr/>
            </p:nvSpPr>
            <p:spPr>
              <a:xfrm>
                <a:off x="539750" y="1203598"/>
                <a:ext cx="3456186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D829B3-1623-257B-D739-05447CCFB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1203598"/>
                <a:ext cx="3456186" cy="7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D91DCB-B920-9BA9-4153-9266C5367409}"/>
                  </a:ext>
                </a:extLst>
              </p:cNvPr>
              <p:cNvSpPr txBox="1"/>
              <p:nvPr/>
            </p:nvSpPr>
            <p:spPr>
              <a:xfrm>
                <a:off x="539750" y="2139702"/>
                <a:ext cx="2592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D91DCB-B920-9BA9-4153-9266C5367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2139702"/>
                <a:ext cx="2592090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692F10-BE29-9D2A-9F3A-67687F5AC509}"/>
                  </a:ext>
                </a:extLst>
              </p:cNvPr>
              <p:cNvSpPr txBox="1"/>
              <p:nvPr/>
            </p:nvSpPr>
            <p:spPr>
              <a:xfrm>
                <a:off x="539750" y="2787774"/>
                <a:ext cx="3096146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692F10-BE29-9D2A-9F3A-67687F5AC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2787774"/>
                <a:ext cx="3096146" cy="708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ADA4CB-6D82-B342-8463-37758583A802}"/>
                  </a:ext>
                </a:extLst>
              </p:cNvPr>
              <p:cNvSpPr txBox="1"/>
              <p:nvPr/>
            </p:nvSpPr>
            <p:spPr>
              <a:xfrm>
                <a:off x="539750" y="3651870"/>
                <a:ext cx="2592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ADA4CB-6D82-B342-8463-37758583A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3651870"/>
                <a:ext cx="259209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CAE93B-954E-46CE-B01E-6AC5DCCF6AB6}"/>
                  </a:ext>
                </a:extLst>
              </p:cNvPr>
              <p:cNvSpPr txBox="1"/>
              <p:nvPr/>
            </p:nvSpPr>
            <p:spPr>
              <a:xfrm>
                <a:off x="539750" y="4290650"/>
                <a:ext cx="38882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𝝅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𝝅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CAE93B-954E-46CE-B01E-6AC5DCCF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4290650"/>
                <a:ext cx="388823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7A98B2-38E7-4F70-564D-131FDCD577C7}"/>
                  </a:ext>
                </a:extLst>
              </p:cNvPr>
              <p:cNvSpPr txBox="1"/>
              <p:nvPr/>
            </p:nvSpPr>
            <p:spPr>
              <a:xfrm>
                <a:off x="4572000" y="647802"/>
                <a:ext cx="2232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𝑐𝑎𝑠𝑒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7A98B2-38E7-4F70-564D-131FDCD57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47802"/>
                <a:ext cx="2232050" cy="369332"/>
              </a:xfrm>
              <a:prstGeom prst="rect">
                <a:avLst/>
              </a:prstGeom>
              <a:blipFill>
                <a:blip r:embed="rId8"/>
                <a:stretch>
                  <a:fillRect t="-116393" b="-186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842586-D56E-7745-E9BB-582E19BAF1C0}"/>
                  </a:ext>
                </a:extLst>
              </p:cNvPr>
              <p:cNvSpPr txBox="1"/>
              <p:nvPr/>
            </p:nvSpPr>
            <p:spPr>
              <a:xfrm>
                <a:off x="4572000" y="1203598"/>
                <a:ext cx="3456186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842586-D56E-7745-E9BB-582E19BAF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03598"/>
                <a:ext cx="3456186" cy="7087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7E7FE7-8EDF-4FEB-BA59-ADA25B9B0380}"/>
                  </a:ext>
                </a:extLst>
              </p:cNvPr>
              <p:cNvSpPr txBox="1"/>
              <p:nvPr/>
            </p:nvSpPr>
            <p:spPr>
              <a:xfrm>
                <a:off x="4572000" y="2139702"/>
                <a:ext cx="2592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7E7FE7-8EDF-4FEB-BA59-ADA25B9B0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139702"/>
                <a:ext cx="2592090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4A567D-E61F-4308-146B-9000E660C5D9}"/>
                  </a:ext>
                </a:extLst>
              </p:cNvPr>
              <p:cNvSpPr txBox="1"/>
              <p:nvPr/>
            </p:nvSpPr>
            <p:spPr>
              <a:xfrm>
                <a:off x="4572000" y="2787774"/>
                <a:ext cx="3744416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4A567D-E61F-4308-146B-9000E660C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787774"/>
                <a:ext cx="3744416" cy="7087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352DDB-4D55-745B-C009-DFDEE66135B1}"/>
                  </a:ext>
                </a:extLst>
              </p:cNvPr>
              <p:cNvSpPr txBox="1"/>
              <p:nvPr/>
            </p:nvSpPr>
            <p:spPr>
              <a:xfrm>
                <a:off x="4572000" y="3651870"/>
                <a:ext cx="2592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352DDB-4D55-745B-C009-DFDEE6613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51870"/>
                <a:ext cx="2592090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43C95F-0E1B-AA0E-E200-1D0E19782CCC}"/>
                  </a:ext>
                </a:extLst>
              </p:cNvPr>
              <p:cNvSpPr txBox="1"/>
              <p:nvPr/>
            </p:nvSpPr>
            <p:spPr>
              <a:xfrm>
                <a:off x="4572000" y="4290650"/>
                <a:ext cx="38882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𝝅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𝝅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43C95F-0E1B-AA0E-E200-1D0E19782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90650"/>
                <a:ext cx="3888234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5CB4EC8-B93A-271F-7A21-CAE78DAE4422}"/>
              </a:ext>
            </a:extLst>
          </p:cNvPr>
          <p:cNvCxnSpPr>
            <a:cxnSpLocks/>
          </p:cNvCxnSpPr>
          <p:nvPr/>
        </p:nvCxnSpPr>
        <p:spPr>
          <a:xfrm>
            <a:off x="4355976" y="647802"/>
            <a:ext cx="0" cy="4012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7257DEA-32C8-FF79-9F86-B8BA7231AD3F}"/>
              </a:ext>
            </a:extLst>
          </p:cNvPr>
          <p:cNvSpPr txBox="1">
            <a:spLocks/>
          </p:cNvSpPr>
          <p:nvPr/>
        </p:nvSpPr>
        <p:spPr>
          <a:xfrm>
            <a:off x="34763" y="72952"/>
            <a:ext cx="7886700" cy="410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2. Numerical Solution in The One-Dimensional </a:t>
            </a:r>
            <a:r>
              <a:rPr kumimoji="0" lang="en-US" sz="2400" dirty="0" err="1">
                <a:solidFill>
                  <a:schemeClr val="bg1"/>
                </a:solidFill>
                <a:latin typeface="+mn-lt"/>
              </a:rPr>
              <a:t>Ising</a:t>
            </a: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 Model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2EE1D1-196D-BB15-053C-FEF55665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18186"/>
            <a:ext cx="2057400" cy="273844"/>
          </a:xfrm>
        </p:spPr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16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084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8FF486-79E8-3376-1A4D-487552CEC00D}"/>
                  </a:ext>
                </a:extLst>
              </p:cNvPr>
              <p:cNvSpPr txBox="1"/>
              <p:nvPr/>
            </p:nvSpPr>
            <p:spPr>
              <a:xfrm>
                <a:off x="-36512" y="2211710"/>
                <a:ext cx="3155500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  <m:f>
                          <m:f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𝑴𝑪</m:t>
                            </m:r>
                          </m:den>
                        </m:f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| (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altLang="ko-KR" b="1" dirty="0"/>
                  <a:t>)|</a:t>
                </a:r>
                <a:r>
                  <a:rPr lang="en-US" altLang="ko-KR" dirty="0"/>
                  <a:t> </a:t>
                </a:r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8FF486-79E8-3376-1A4D-487552CEC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2211710"/>
                <a:ext cx="3155500" cy="769441"/>
              </a:xfrm>
              <a:prstGeom prst="rect">
                <a:avLst/>
              </a:prstGeom>
              <a:blipFill>
                <a:blip r:embed="rId2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F60B56-E913-3376-0F24-85EC65929107}"/>
                  </a:ext>
                </a:extLst>
              </p:cNvPr>
              <p:cNvSpPr txBox="1"/>
              <p:nvPr/>
            </p:nvSpPr>
            <p:spPr>
              <a:xfrm>
                <a:off x="251520" y="849281"/>
                <a:ext cx="4845622" cy="1074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𝒉𝒂𝒎𝒊𝒍𝒕𝒐𝒏𝒊𝒂𝒏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++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ko-KR" b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ko-KR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−−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ko-KR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+−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ko-KR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−+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</a:p>
              <a:p>
                <a:pPr algn="just"/>
                <a:endParaRPr lang="en-US" altLang="ko-KR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𝑴𝑪</m:t>
                          </m:r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F60B56-E913-3376-0F24-85EC65929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49281"/>
                <a:ext cx="4845622" cy="1074397"/>
              </a:xfrm>
              <a:prstGeom prst="rect">
                <a:avLst/>
              </a:prstGeom>
              <a:blipFill>
                <a:blip r:embed="rId3"/>
                <a:stretch>
                  <a:fillRect l="-1761" t="-7910" r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B8904-BF6A-F848-7A5F-C5E21DA969F4}"/>
                  </a:ext>
                </a:extLst>
              </p:cNvPr>
              <p:cNvSpPr txBox="1"/>
              <p:nvPr/>
            </p:nvSpPr>
            <p:spPr>
              <a:xfrm>
                <a:off x="107504" y="2931790"/>
                <a:ext cx="9217024" cy="1552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&gt;=</m:t>
                      </m:r>
                      <m:f>
                        <m:f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𝝏𝜷</m:t>
                          </m:r>
                        </m:num>
                        <m:den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f>
                        <m:f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𝝏𝜷</m:t>
                          </m:r>
                        </m:den>
                      </m:f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>
                        <m:f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𝝏𝜷</m:t>
                          </m:r>
                        </m:den>
                      </m:f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>
                        <m:f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𝒍𝒐𝒈𝒁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 − &lt;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  <m:sSup>
                            <m:sSup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e>
                            <m:sup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1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&gt;=</m:t>
                      </m:r>
                      <m:f>
                        <m:f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𝝏𝜷</m:t>
                          </m:r>
                        </m:num>
                        <m:den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f>
                        <m:f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𝝏𝜷</m:t>
                          </m:r>
                        </m:den>
                      </m:f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>
                        <m:f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𝝏𝜷</m:t>
                          </m:r>
                        </m:den>
                      </m:f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 − &lt;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sSup>
                            <m:sSup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e>
                            <m:sup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B8904-BF6A-F848-7A5F-C5E21DA96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931790"/>
                <a:ext cx="9217024" cy="1552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0E59E4F8-960F-CD59-6061-E1D8CDE56800}"/>
              </a:ext>
            </a:extLst>
          </p:cNvPr>
          <p:cNvSpPr txBox="1">
            <a:spLocks/>
          </p:cNvSpPr>
          <p:nvPr/>
        </p:nvSpPr>
        <p:spPr>
          <a:xfrm>
            <a:off x="34763" y="72952"/>
            <a:ext cx="7886700" cy="410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2. Numerical Solution in The One-Dimensional </a:t>
            </a:r>
            <a:r>
              <a:rPr kumimoji="0" lang="en-US" sz="2400" dirty="0" err="1">
                <a:solidFill>
                  <a:schemeClr val="bg1"/>
                </a:solidFill>
                <a:latin typeface="+mn-lt"/>
              </a:rPr>
              <a:t>Ising</a:t>
            </a: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 Model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EBB46-820E-771C-0659-672F82CB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18186"/>
            <a:ext cx="2057400" cy="273844"/>
          </a:xfrm>
        </p:spPr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17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9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41AF07F-9A28-2F36-22E8-92F34F0E7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856"/>
          <a:stretch/>
        </p:blipFill>
        <p:spPr>
          <a:xfrm>
            <a:off x="21006" y="3427440"/>
            <a:ext cx="4550994" cy="8004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43306E-15A9-847C-AEB5-604A677FA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921"/>
          <a:stretch/>
        </p:blipFill>
        <p:spPr>
          <a:xfrm>
            <a:off x="-1" y="987574"/>
            <a:ext cx="4572001" cy="1800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0C5F64E-F0D4-391D-9289-AEE44F2D5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672"/>
          <a:stretch/>
        </p:blipFill>
        <p:spPr>
          <a:xfrm>
            <a:off x="4572000" y="533001"/>
            <a:ext cx="4499992" cy="40549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6B24FE-7631-473C-D6D5-23BDF9A16881}"/>
              </a:ext>
            </a:extLst>
          </p:cNvPr>
          <p:cNvSpPr txBox="1">
            <a:spLocks/>
          </p:cNvSpPr>
          <p:nvPr/>
        </p:nvSpPr>
        <p:spPr>
          <a:xfrm>
            <a:off x="34763" y="72952"/>
            <a:ext cx="7886700" cy="410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2. Numerical Solution in The One-Dimensional </a:t>
            </a:r>
            <a:r>
              <a:rPr kumimoji="0" lang="en-US" sz="2400" dirty="0" err="1">
                <a:solidFill>
                  <a:schemeClr val="bg1"/>
                </a:solidFill>
                <a:latin typeface="+mn-lt"/>
              </a:rPr>
              <a:t>Ising</a:t>
            </a: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 Model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6AEA6E-10F3-DF25-B148-99A7BBA6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18186"/>
            <a:ext cx="2057400" cy="273844"/>
          </a:xfrm>
        </p:spPr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18</a:t>
            </a:fld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2F3E9-C10A-D355-B14B-D2AE294CB8B7}"/>
              </a:ext>
            </a:extLst>
          </p:cNvPr>
          <p:cNvSpPr txBox="1"/>
          <p:nvPr/>
        </p:nvSpPr>
        <p:spPr>
          <a:xfrm>
            <a:off x="46203" y="2775724"/>
            <a:ext cx="35317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2.6. python code – part1(import and define)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1B3C1-541C-8709-2DFE-4041B608CC8D}"/>
              </a:ext>
            </a:extLst>
          </p:cNvPr>
          <p:cNvSpPr txBox="1"/>
          <p:nvPr/>
        </p:nvSpPr>
        <p:spPr>
          <a:xfrm>
            <a:off x="46203" y="4215884"/>
            <a:ext cx="37433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2.7. python code – part1(make random matrix)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7E99A-5A3D-12B5-CC53-121AEA63BE4F}"/>
              </a:ext>
            </a:extLst>
          </p:cNvPr>
          <p:cNvSpPr txBox="1"/>
          <p:nvPr/>
        </p:nvSpPr>
        <p:spPr>
          <a:xfrm>
            <a:off x="4860032" y="4515966"/>
            <a:ext cx="25795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2.8. python code – part3(flip)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896E1-E805-5496-7D5E-9101452CD06B}"/>
              </a:ext>
            </a:extLst>
          </p:cNvPr>
          <p:cNvSpPr txBox="1"/>
          <p:nvPr/>
        </p:nvSpPr>
        <p:spPr>
          <a:xfrm>
            <a:off x="51787" y="604614"/>
            <a:ext cx="8424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2100" dirty="0">
                <a:latin typeface="+mn-lt"/>
              </a:rPr>
              <a:t>2-6. Python code </a:t>
            </a:r>
            <a:endParaRPr lang="en-US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8936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681881F-AEF2-B2BF-A6A1-DDD4612BA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09"/>
          <a:stretch/>
        </p:blipFill>
        <p:spPr>
          <a:xfrm>
            <a:off x="35497" y="555526"/>
            <a:ext cx="4536504" cy="8228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130316-38F8-8161-2F7A-2626D7930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2503" b="50399"/>
          <a:stretch/>
        </p:blipFill>
        <p:spPr>
          <a:xfrm>
            <a:off x="9743" y="1594409"/>
            <a:ext cx="4536503" cy="32095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21D534-D911-9288-E3EF-356386FF4D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99" r="27906"/>
          <a:stretch/>
        </p:blipFill>
        <p:spPr>
          <a:xfrm>
            <a:off x="4644008" y="555526"/>
            <a:ext cx="4419979" cy="34563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5DD2D3-3A51-9F25-D3A0-934C84944387}"/>
              </a:ext>
            </a:extLst>
          </p:cNvPr>
          <p:cNvSpPr txBox="1">
            <a:spLocks/>
          </p:cNvSpPr>
          <p:nvPr/>
        </p:nvSpPr>
        <p:spPr>
          <a:xfrm>
            <a:off x="34763" y="72952"/>
            <a:ext cx="7886700" cy="410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2. Numerical Solution in The One-Dimensional </a:t>
            </a:r>
            <a:r>
              <a:rPr kumimoji="0" lang="en-US" sz="2400" dirty="0" err="1">
                <a:solidFill>
                  <a:schemeClr val="bg1"/>
                </a:solidFill>
                <a:latin typeface="+mn-lt"/>
              </a:rPr>
              <a:t>Ising</a:t>
            </a: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 Model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9A602F-C1E1-1DB5-320C-B14A3123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18186"/>
            <a:ext cx="2057400" cy="273844"/>
          </a:xfrm>
        </p:spPr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19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6E307-7693-C9C1-CA13-96513EFF83C3}"/>
              </a:ext>
            </a:extLst>
          </p:cNvPr>
          <p:cNvSpPr txBox="1"/>
          <p:nvPr/>
        </p:nvSpPr>
        <p:spPr>
          <a:xfrm>
            <a:off x="80013" y="1300352"/>
            <a:ext cx="27238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2.9. python code – part3(repeat)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191B7-7D6A-E61B-2307-B31BA7611F7C}"/>
              </a:ext>
            </a:extLst>
          </p:cNvPr>
          <p:cNvSpPr txBox="1"/>
          <p:nvPr/>
        </p:nvSpPr>
        <p:spPr>
          <a:xfrm>
            <a:off x="4597756" y="4022778"/>
            <a:ext cx="29546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2.10. python code – part3(</a:t>
            </a:r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caculate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438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7A75133-BDC3-4D5D-9177-377DFDC5961D}"/>
              </a:ext>
            </a:extLst>
          </p:cNvPr>
          <p:cNvSpPr/>
          <p:nvPr/>
        </p:nvSpPr>
        <p:spPr>
          <a:xfrm>
            <a:off x="107504" y="125014"/>
            <a:ext cx="3528392" cy="273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Concept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3FD96A-EBBA-E06D-05D3-149C6905C83A}"/>
              </a:ext>
            </a:extLst>
          </p:cNvPr>
          <p:cNvSpPr/>
          <p:nvPr/>
        </p:nvSpPr>
        <p:spPr>
          <a:xfrm>
            <a:off x="467544" y="1059582"/>
            <a:ext cx="7848872" cy="360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kumimoji="0" lang="en-US" altLang="ko-KR" dirty="0">
                <a:solidFill>
                  <a:schemeClr val="tx1"/>
                </a:solidFill>
              </a:rPr>
              <a:t>Analytical</a:t>
            </a:r>
            <a:r>
              <a:rPr kumimoji="0" lang="en-US" sz="1800" dirty="0">
                <a:solidFill>
                  <a:schemeClr val="tx1"/>
                </a:solidFill>
                <a:latin typeface="+mn-lt"/>
              </a:rPr>
              <a:t> Solution in The One-Dimensional </a:t>
            </a:r>
            <a:r>
              <a:rPr kumimoji="0" lang="en-US" sz="1800" dirty="0" err="1">
                <a:solidFill>
                  <a:schemeClr val="tx1"/>
                </a:solidFill>
                <a:latin typeface="+mn-lt"/>
              </a:rPr>
              <a:t>Ising</a:t>
            </a:r>
            <a:r>
              <a:rPr kumimoji="0" lang="en-US" sz="1800" dirty="0">
                <a:solidFill>
                  <a:schemeClr val="tx1"/>
                </a:solidFill>
                <a:latin typeface="+mn-lt"/>
              </a:rPr>
              <a:t> Model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1-1. Introduction to </a:t>
            </a:r>
            <a:r>
              <a:rPr lang="en-US" altLang="ko-KR" dirty="0" err="1">
                <a:solidFill>
                  <a:schemeClr val="tx1"/>
                </a:solidFill>
              </a:rPr>
              <a:t>Ising</a:t>
            </a:r>
            <a:r>
              <a:rPr lang="en-US" altLang="ko-KR" dirty="0">
                <a:solidFill>
                  <a:schemeClr val="tx1"/>
                </a:solidFill>
              </a:rPr>
              <a:t> Model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1-2. Partition Function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1-3. Energy, Magnetization, Heat Capacity, Susceptibility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Numerical Solution in The One-Dimensional </a:t>
            </a:r>
            <a:r>
              <a:rPr lang="en-US" altLang="ko-KR" dirty="0" err="1">
                <a:solidFill>
                  <a:schemeClr val="tx1"/>
                </a:solidFill>
              </a:rPr>
              <a:t>Ising</a:t>
            </a:r>
            <a:r>
              <a:rPr lang="en-US" altLang="ko-KR" dirty="0">
                <a:solidFill>
                  <a:schemeClr val="tx1"/>
                </a:solidFill>
              </a:rPr>
              <a:t> Model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2-1. Monte Carlo Method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2-2. Markov Chain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2-3. Markov Chain Monte Carlo(MCMC) and Metropolis Algorithm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2-4.</a:t>
            </a:r>
            <a:r>
              <a:rPr kumimoji="0" lang="en-US" altLang="ko-KR" sz="1800" dirty="0">
                <a:latin typeface="+mn-lt"/>
              </a:rPr>
              <a:t> </a:t>
            </a:r>
            <a:r>
              <a:rPr kumimoji="0" lang="en-US" altLang="ko-KR" sz="1800" dirty="0">
                <a:solidFill>
                  <a:schemeClr val="tx1"/>
                </a:solidFill>
                <a:latin typeface="+mn-lt"/>
              </a:rPr>
              <a:t>Application Metropolis Algorithm to The One-Dimensional </a:t>
            </a:r>
            <a:r>
              <a:rPr kumimoji="0" lang="en-US" altLang="ko-KR" sz="1800" dirty="0" err="1">
                <a:solidFill>
                  <a:schemeClr val="tx1"/>
                </a:solidFill>
                <a:latin typeface="+mn-lt"/>
              </a:rPr>
              <a:t>Ising</a:t>
            </a:r>
            <a:r>
              <a:rPr kumimoji="0" lang="en-US" altLang="ko-KR" sz="1800" dirty="0">
                <a:solidFill>
                  <a:schemeClr val="tx1"/>
                </a:solidFill>
                <a:latin typeface="+mn-lt"/>
              </a:rPr>
              <a:t> Model </a:t>
            </a:r>
          </a:p>
          <a:p>
            <a:r>
              <a:rPr kumimoji="0" lang="en-US" dirty="0">
                <a:solidFill>
                  <a:schemeClr val="tx1"/>
                </a:solidFill>
              </a:rPr>
              <a:t>  2-5. Detailed Balance</a:t>
            </a:r>
          </a:p>
          <a:p>
            <a:r>
              <a:rPr kumimoji="0" lang="en-US" sz="1800" dirty="0">
                <a:solidFill>
                  <a:schemeClr val="tx1"/>
                </a:solidFill>
                <a:latin typeface="+mn-lt"/>
              </a:rPr>
              <a:t>  2-6. Python Code</a:t>
            </a:r>
          </a:p>
          <a:p>
            <a:r>
              <a:rPr kumimoji="0" lang="en-US" dirty="0">
                <a:solidFill>
                  <a:schemeClr val="tx1"/>
                </a:solidFill>
              </a:rPr>
              <a:t>  2-7. Result</a:t>
            </a:r>
          </a:p>
          <a:p>
            <a:r>
              <a:rPr kumimoji="0" lang="en-US" sz="1800" dirty="0">
                <a:solidFill>
                  <a:schemeClr val="tx1"/>
                </a:solidFill>
                <a:latin typeface="+mn-lt"/>
              </a:rPr>
              <a:t>  2-8. Comparison of Analytical and Numerical Solution</a:t>
            </a:r>
          </a:p>
          <a:p>
            <a:endParaRPr kumimoji="0" lang="en-US" sz="1000" dirty="0">
              <a:solidFill>
                <a:schemeClr val="tx1"/>
              </a:solidFill>
            </a:endParaRPr>
          </a:p>
          <a:p>
            <a:r>
              <a:rPr kumimoji="0" lang="en-US" dirty="0">
                <a:solidFill>
                  <a:schemeClr val="tx1"/>
                </a:solidFill>
              </a:rPr>
              <a:t>3. Reference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604248-2512-8E5D-F5E4-6F56C88F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6151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AAAB6CD-3416-9C9E-B024-FACC36552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784" y="627534"/>
            <a:ext cx="2743200" cy="40508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6618D5-D80F-EDA4-F7E2-00E607EE4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216" y="627534"/>
            <a:ext cx="2743200" cy="3548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ACEA19-AA0A-077B-EF26-EDDF02365DB9}"/>
              </a:ext>
            </a:extLst>
          </p:cNvPr>
          <p:cNvSpPr txBox="1"/>
          <p:nvPr/>
        </p:nvSpPr>
        <p:spPr>
          <a:xfrm>
            <a:off x="809835" y="80925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 = 0.4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CDAD1-A5B2-AE8F-9D3B-62550FF8F585}"/>
              </a:ext>
            </a:extLst>
          </p:cNvPr>
          <p:cNvSpPr txBox="1"/>
          <p:nvPr/>
        </p:nvSpPr>
        <p:spPr>
          <a:xfrm>
            <a:off x="755576" y="422793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 = 2.8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3F9E4-C8AE-89C8-E2B3-81A705F2323B}"/>
              </a:ext>
            </a:extLst>
          </p:cNvPr>
          <p:cNvSpPr txBox="1"/>
          <p:nvPr/>
        </p:nvSpPr>
        <p:spPr>
          <a:xfrm>
            <a:off x="4842283" y="62753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 = 2.9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D9DE-F038-D180-95BB-087BBA9ECA71}"/>
              </a:ext>
            </a:extLst>
          </p:cNvPr>
          <p:cNvSpPr txBox="1"/>
          <p:nvPr/>
        </p:nvSpPr>
        <p:spPr>
          <a:xfrm>
            <a:off x="4932040" y="379588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 = 5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3CF534-04CE-DF26-C86C-13DA71347BEE}"/>
              </a:ext>
            </a:extLst>
          </p:cNvPr>
          <p:cNvSpPr txBox="1">
            <a:spLocks/>
          </p:cNvSpPr>
          <p:nvPr/>
        </p:nvSpPr>
        <p:spPr>
          <a:xfrm>
            <a:off x="34763" y="72952"/>
            <a:ext cx="7886700" cy="410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2. Numerical Solution in The One-Dimensional </a:t>
            </a:r>
            <a:r>
              <a:rPr kumimoji="0" lang="en-US" sz="2400" dirty="0" err="1">
                <a:solidFill>
                  <a:schemeClr val="bg1"/>
                </a:solidFill>
                <a:latin typeface="+mn-lt"/>
              </a:rPr>
              <a:t>Ising</a:t>
            </a: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 Model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BBAB63-4E99-90EE-1C2D-F2CF8F9C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31370" y="5034210"/>
            <a:ext cx="2057400" cy="273844"/>
          </a:xfrm>
        </p:spPr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20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CD57-9761-17C4-31D4-38D59DE44BA8}"/>
              </a:ext>
            </a:extLst>
          </p:cNvPr>
          <p:cNvSpPr txBox="1"/>
          <p:nvPr/>
        </p:nvSpPr>
        <p:spPr>
          <a:xfrm>
            <a:off x="51787" y="483518"/>
            <a:ext cx="8424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2100" dirty="0">
                <a:latin typeface="+mn-lt"/>
              </a:rPr>
              <a:t>2-7. Result </a:t>
            </a:r>
            <a:endParaRPr lang="en-US" sz="2100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C03C3-7078-BC8C-5D54-2F72F7886C19}"/>
              </a:ext>
            </a:extLst>
          </p:cNvPr>
          <p:cNvSpPr txBox="1"/>
          <p:nvPr/>
        </p:nvSpPr>
        <p:spPr>
          <a:xfrm>
            <a:off x="1653374" y="4587974"/>
            <a:ext cx="24865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2.11.(a) distribution diagram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AED901-A138-2A84-7DC8-511E37980607}"/>
              </a:ext>
            </a:extLst>
          </p:cNvPr>
          <p:cNvSpPr txBox="1"/>
          <p:nvPr/>
        </p:nvSpPr>
        <p:spPr>
          <a:xfrm>
            <a:off x="5585086" y="4155926"/>
            <a:ext cx="24961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2.11.(b) distribution diagram</a:t>
            </a:r>
          </a:p>
        </p:txBody>
      </p:sp>
    </p:spTree>
    <p:extLst>
      <p:ext uri="{BB962C8B-B14F-4D97-AF65-F5344CB8AC3E}">
        <p14:creationId xmlns:p14="http://schemas.microsoft.com/office/powerpoint/2010/main" val="2670052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FE79C2C-33B4-B03D-1CF6-214184529F22}"/>
              </a:ext>
            </a:extLst>
          </p:cNvPr>
          <p:cNvGrpSpPr/>
          <p:nvPr/>
        </p:nvGrpSpPr>
        <p:grpSpPr>
          <a:xfrm>
            <a:off x="1180728" y="498326"/>
            <a:ext cx="6854552" cy="4017640"/>
            <a:chOff x="1180728" y="742950"/>
            <a:chExt cx="6854552" cy="4017640"/>
          </a:xfrm>
        </p:grpSpPr>
        <p:pic>
          <p:nvPicPr>
            <p:cNvPr id="4" name="Picture 10">
              <a:extLst>
                <a:ext uri="{FF2B5EF4-FFF2-40B4-BE49-F238E27FC236}">
                  <a16:creationId xmlns:a16="http://schemas.microsoft.com/office/drawing/2014/main" id="{68E3BDBA-E6B1-E269-780F-9BE1CA7D7F9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0728" y="771550"/>
              <a:ext cx="2743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8B68E173-4B9F-DDD4-F4CB-06AC31D4DB4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742950"/>
              <a:ext cx="2743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D35B28F1-EAE6-6941-E5D9-D14CFA6F7D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0728" y="2931790"/>
              <a:ext cx="2743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D7708F26-05CB-ECD8-F6EF-559CA4C3A2E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2931790"/>
              <a:ext cx="2743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7B9DF5D-650B-56E7-4353-79B7B27A771A}"/>
              </a:ext>
            </a:extLst>
          </p:cNvPr>
          <p:cNvSpPr txBox="1">
            <a:spLocks/>
          </p:cNvSpPr>
          <p:nvPr/>
        </p:nvSpPr>
        <p:spPr>
          <a:xfrm>
            <a:off x="34763" y="72952"/>
            <a:ext cx="7886700" cy="410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2. Numerical Solution in The One-Dimensional </a:t>
            </a:r>
            <a:r>
              <a:rPr kumimoji="0" lang="en-US" sz="2400" dirty="0" err="1">
                <a:solidFill>
                  <a:schemeClr val="bg1"/>
                </a:solidFill>
                <a:latin typeface="+mn-lt"/>
              </a:rPr>
              <a:t>Ising</a:t>
            </a: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 Model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9561C2-7885-6AB6-13AF-8BDEF963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18186"/>
            <a:ext cx="2057400" cy="273844"/>
          </a:xfrm>
        </p:spPr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8F0A5-3393-C2F8-DD99-C825D1715C7E}"/>
              </a:ext>
            </a:extLst>
          </p:cNvPr>
          <p:cNvSpPr txBox="1"/>
          <p:nvPr/>
        </p:nvSpPr>
        <p:spPr>
          <a:xfrm>
            <a:off x="1331640" y="4503916"/>
            <a:ext cx="51380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2.12. Analytical solution graph in the one-dimensional Ising model</a:t>
            </a:r>
          </a:p>
        </p:txBody>
      </p:sp>
    </p:spTree>
    <p:extLst>
      <p:ext uri="{BB962C8B-B14F-4D97-AF65-F5344CB8AC3E}">
        <p14:creationId xmlns:p14="http://schemas.microsoft.com/office/powerpoint/2010/main" val="497068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8AA6383-BD2F-994C-39C7-4BA7ABACED0D}"/>
              </a:ext>
            </a:extLst>
          </p:cNvPr>
          <p:cNvGrpSpPr/>
          <p:nvPr/>
        </p:nvGrpSpPr>
        <p:grpSpPr>
          <a:xfrm>
            <a:off x="1180728" y="699542"/>
            <a:ext cx="6854552" cy="3753670"/>
            <a:chOff x="1180728" y="709785"/>
            <a:chExt cx="6854552" cy="3753670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3942A579-624E-FF45-126C-AE0DD651FC75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0728" y="747592"/>
              <a:ext cx="2743200" cy="1824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B208413F-7347-3F8C-2B93-5C3A8D137C17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184" y="709785"/>
              <a:ext cx="2743200" cy="1861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B786B251-92C0-6B1A-F5AC-F04012BF42F7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0728" y="2581993"/>
              <a:ext cx="2743200" cy="1881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7B1D3149-B89F-7997-8398-53B0DB284203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2581993"/>
              <a:ext cx="2743200" cy="184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7681538-3A54-2309-82AE-C286755538E5}"/>
              </a:ext>
            </a:extLst>
          </p:cNvPr>
          <p:cNvSpPr txBox="1">
            <a:spLocks/>
          </p:cNvSpPr>
          <p:nvPr/>
        </p:nvSpPr>
        <p:spPr>
          <a:xfrm>
            <a:off x="34763" y="72952"/>
            <a:ext cx="7886700" cy="410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2. Numerical Solution in The One-Dimensional </a:t>
            </a:r>
            <a:r>
              <a:rPr kumimoji="0" lang="en-US" sz="2400" dirty="0" err="1">
                <a:solidFill>
                  <a:schemeClr val="bg1"/>
                </a:solidFill>
                <a:latin typeface="+mn-lt"/>
              </a:rPr>
              <a:t>Ising</a:t>
            </a: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 Model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B7EE39-0E14-8F05-27CA-A37E5176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18186"/>
            <a:ext cx="2057400" cy="273844"/>
          </a:xfrm>
        </p:spPr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22</a:t>
            </a:fld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B6D21-69FD-5E76-1233-F9A397A4DBF8}"/>
              </a:ext>
            </a:extLst>
          </p:cNvPr>
          <p:cNvSpPr txBox="1"/>
          <p:nvPr/>
        </p:nvSpPr>
        <p:spPr>
          <a:xfrm>
            <a:off x="1187624" y="4503916"/>
            <a:ext cx="7359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2.13. Comparison of analytical and numerical solution graph in the one-dimensional Ising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7D2AA-11EC-A0E1-D8DE-5DE86E0445EF}"/>
              </a:ext>
            </a:extLst>
          </p:cNvPr>
          <p:cNvSpPr txBox="1"/>
          <p:nvPr/>
        </p:nvSpPr>
        <p:spPr>
          <a:xfrm>
            <a:off x="245372" y="516175"/>
            <a:ext cx="691891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kumimoji="0" lang="en-US" sz="2100" dirty="0">
                <a:solidFill>
                  <a:schemeClr val="tx1"/>
                </a:solidFill>
                <a:latin typeface="+mn-lt"/>
              </a:rPr>
              <a:t>2-8. Comparison of Analytical and Numerical Solution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7483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A2D800-30A4-C22E-86E2-18449EE00C49}"/>
              </a:ext>
            </a:extLst>
          </p:cNvPr>
          <p:cNvSpPr txBox="1"/>
          <p:nvPr/>
        </p:nvSpPr>
        <p:spPr>
          <a:xfrm>
            <a:off x="179512" y="733905"/>
            <a:ext cx="8784976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50000"/>
              </a:lnSpc>
              <a:buFont typeface="+mj-lt"/>
              <a:buAutoNum type="arabicPeriod"/>
            </a:pPr>
            <a:r>
              <a:rPr lang="en-US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Daijiro</a:t>
            </a:r>
            <a:r>
              <a:rPr lang="en-US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Yoshioka: Statistical Physics (Springer, 2007)</a:t>
            </a:r>
          </a:p>
          <a:p>
            <a:pPr marL="342900" lvl="0" indent="-342900" algn="just" latinLnBrk="1">
              <a:lnSpc>
                <a:spcPct val="150000"/>
              </a:lnSpc>
              <a:buFont typeface="+mj-lt"/>
              <a:buAutoNum type="arabicPeriod"/>
            </a:pPr>
            <a:r>
              <a:rPr lang="en-US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David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P.Landau</a:t>
            </a:r>
            <a:r>
              <a:rPr lang="en-US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&amp; Kurt Binder: A guide to Monte Carlo Simulation in Statistical Physics Second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Eddition</a:t>
            </a:r>
            <a:r>
              <a:rPr lang="en-US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(Cambridge, 2005) </a:t>
            </a:r>
          </a:p>
          <a:p>
            <a:pPr marL="342900" lvl="0" indent="-342900" algn="just" latinLnBrk="1">
              <a:lnSpc>
                <a:spcPct val="150000"/>
              </a:lnSpc>
              <a:buFont typeface="+mj-lt"/>
              <a:buAutoNum type="arabicPeriod"/>
            </a:pPr>
            <a:r>
              <a:rPr lang="en-US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Giuseppe Grosso, Giuseppe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Pastori</a:t>
            </a:r>
            <a:r>
              <a:rPr lang="en-US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Parravicini:Solid</a:t>
            </a:r>
            <a:r>
              <a:rPr lang="en-US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State Physics (Second Edition 2014)</a:t>
            </a:r>
          </a:p>
          <a:p>
            <a:pPr marL="342900" lvl="0" indent="-342900" algn="just" latinLnBrk="1">
              <a:lnSpc>
                <a:spcPct val="150000"/>
              </a:lnSpc>
              <a:buFont typeface="+mj-lt"/>
              <a:buAutoNum type="arabicPeriod"/>
            </a:pPr>
            <a:r>
              <a:rPr lang="en-US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Werner Krauth: Statistical Mechanics: Algorithms and Computations (Oxford master series in physics, 2006)</a:t>
            </a:r>
          </a:p>
          <a:p>
            <a:pPr marL="342900" lvl="0" indent="-342900" algn="just" latinLnBrk="1">
              <a:lnSpc>
                <a:spcPct val="150000"/>
              </a:lnSpc>
              <a:buFont typeface="+mj-lt"/>
              <a:buAutoNum type="arabicPeriod"/>
            </a:pPr>
            <a:r>
              <a:rPr lang="en-US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Siddhartha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Chib</a:t>
            </a:r>
            <a:r>
              <a:rPr lang="en-US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, Edward Greenburg: Understanding the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Metropolis_Hastings</a:t>
            </a:r>
            <a:r>
              <a:rPr lang="en-US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Algorithm (The American Statistician, 1995)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4AB85B5-0BBF-CC77-4E34-E55BF4843A60}"/>
              </a:ext>
            </a:extLst>
          </p:cNvPr>
          <p:cNvSpPr txBox="1">
            <a:spLocks/>
          </p:cNvSpPr>
          <p:nvPr/>
        </p:nvSpPr>
        <p:spPr>
          <a:xfrm>
            <a:off x="34763" y="72952"/>
            <a:ext cx="7886700" cy="4105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3. Reference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13342-4714-504D-39B1-F4020C46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18186"/>
            <a:ext cx="2057400" cy="273844"/>
          </a:xfrm>
        </p:spPr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307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5E81273-E52A-9AA5-9F56-0DB789C3748B}"/>
              </a:ext>
            </a:extLst>
          </p:cNvPr>
          <p:cNvSpPr txBox="1">
            <a:spLocks/>
          </p:cNvSpPr>
          <p:nvPr/>
        </p:nvSpPr>
        <p:spPr>
          <a:xfrm>
            <a:off x="34763" y="72952"/>
            <a:ext cx="7886700" cy="426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1. Analytical Solution in The One-Dimensional </a:t>
            </a:r>
            <a:r>
              <a:rPr kumimoji="0" lang="en-US" sz="2400" dirty="0" err="1">
                <a:solidFill>
                  <a:schemeClr val="bg1"/>
                </a:solidFill>
                <a:latin typeface="+mn-lt"/>
              </a:rPr>
              <a:t>Ising</a:t>
            </a: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 Model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1A002B5-0D2F-C4C6-6056-DCE1B8CB7D1F}"/>
              </a:ext>
            </a:extLst>
          </p:cNvPr>
          <p:cNvSpPr txBox="1">
            <a:spLocks/>
          </p:cNvSpPr>
          <p:nvPr/>
        </p:nvSpPr>
        <p:spPr>
          <a:xfrm>
            <a:off x="107504" y="555526"/>
            <a:ext cx="7886700" cy="1826811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dirty="0"/>
              <a:t>1-1. Introduction to </a:t>
            </a:r>
            <a:r>
              <a:rPr kumimoji="0" lang="en-US" dirty="0" err="1"/>
              <a:t>Ising</a:t>
            </a:r>
            <a:r>
              <a:rPr kumimoji="0" lang="en-US" dirty="0"/>
              <a:t> Model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kumimoji="0" lang="en-US" sz="825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dirty="0"/>
              <a:t>A simple but fundamental model that takes interaction only between nearest-neighbor spins into account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dirty="0"/>
              <a:t>In </a:t>
            </a:r>
            <a:r>
              <a:rPr kumimoji="0" lang="en-US" altLang="ko-KR" dirty="0" err="1"/>
              <a:t>Ising</a:t>
            </a:r>
            <a:r>
              <a:rPr kumimoji="0" lang="en-US" altLang="ko-KR" dirty="0"/>
              <a:t> model, there are only up and down spins.</a:t>
            </a:r>
            <a:endParaRPr kumimoji="0" lang="en-US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EF1C38A2-D4F9-4F4A-D1E5-52137F3DACA9}"/>
              </a:ext>
            </a:extLst>
          </p:cNvPr>
          <p:cNvGrpSpPr/>
          <p:nvPr/>
        </p:nvGrpSpPr>
        <p:grpSpPr>
          <a:xfrm>
            <a:off x="899255" y="3171986"/>
            <a:ext cx="3208391" cy="1096899"/>
            <a:chOff x="899255" y="3171986"/>
            <a:chExt cx="3208391" cy="109689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2AC7417-FABC-6378-482B-A742F7860741}"/>
                </a:ext>
              </a:extLst>
            </p:cNvPr>
            <p:cNvGrpSpPr/>
            <p:nvPr/>
          </p:nvGrpSpPr>
          <p:grpSpPr>
            <a:xfrm>
              <a:off x="991022" y="3171986"/>
              <a:ext cx="3116624" cy="510485"/>
              <a:chOff x="5283548" y="3932440"/>
              <a:chExt cx="3120244" cy="704050"/>
            </a:xfrm>
          </p:grpSpPr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BDBCDB67-902A-17D3-1412-BF29F4C81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0183" y="3932440"/>
                <a:ext cx="0" cy="6858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6E32D3DB-31EB-1718-B885-9D228C5581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6297" y="3932440"/>
                <a:ext cx="0" cy="6858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4E8A3D92-53C6-AE93-B578-0A2B258D2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1164" y="3950690"/>
                <a:ext cx="0" cy="6858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7BE9BEF8-6A43-F501-81EC-030B3327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1565" y="3950690"/>
                <a:ext cx="0" cy="6858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순서도: 연결자 10">
                <a:extLst>
                  <a:ext uri="{FF2B5EF4-FFF2-40B4-BE49-F238E27FC236}">
                    <a16:creationId xmlns:a16="http://schemas.microsoft.com/office/drawing/2014/main" id="{F27B0471-336F-FD43-0ABA-3D68DF00A52D}"/>
                  </a:ext>
                </a:extLst>
              </p:cNvPr>
              <p:cNvSpPr/>
              <p:nvPr/>
            </p:nvSpPr>
            <p:spPr>
              <a:xfrm>
                <a:off x="5283548" y="4221487"/>
                <a:ext cx="182505" cy="178054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" name="순서도: 연결자 13">
                <a:extLst>
                  <a:ext uri="{FF2B5EF4-FFF2-40B4-BE49-F238E27FC236}">
                    <a16:creationId xmlns:a16="http://schemas.microsoft.com/office/drawing/2014/main" id="{8EB4D02F-65FF-38A1-DAD5-8F448D471674}"/>
                  </a:ext>
                </a:extLst>
              </p:cNvPr>
              <p:cNvSpPr/>
              <p:nvPr/>
            </p:nvSpPr>
            <p:spPr>
              <a:xfrm>
                <a:off x="5695044" y="4221487"/>
                <a:ext cx="182505" cy="178054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" name="순서도: 연결자 14">
                <a:extLst>
                  <a:ext uri="{FF2B5EF4-FFF2-40B4-BE49-F238E27FC236}">
                    <a16:creationId xmlns:a16="http://schemas.microsoft.com/office/drawing/2014/main" id="{5E816B33-0F55-B591-8D4B-EA2DDC578A86}"/>
                  </a:ext>
                </a:extLst>
              </p:cNvPr>
              <p:cNvSpPr/>
              <p:nvPr/>
            </p:nvSpPr>
            <p:spPr>
              <a:xfrm>
                <a:off x="6112653" y="4224497"/>
                <a:ext cx="182506" cy="17805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" name="순서도: 연결자 15">
                <a:extLst>
                  <a:ext uri="{FF2B5EF4-FFF2-40B4-BE49-F238E27FC236}">
                    <a16:creationId xmlns:a16="http://schemas.microsoft.com/office/drawing/2014/main" id="{60F581C8-EB26-F18F-C2FD-B5BA85422FA6}"/>
                  </a:ext>
                </a:extLst>
              </p:cNvPr>
              <p:cNvSpPr/>
              <p:nvPr/>
            </p:nvSpPr>
            <p:spPr>
              <a:xfrm>
                <a:off x="6540312" y="4224496"/>
                <a:ext cx="182506" cy="17805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2B20E3A1-4DC2-CD73-8ED5-D3A28F52F3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4606" y="3935450"/>
                <a:ext cx="0" cy="6858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384CA222-C905-0A93-B380-853CFE6B17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0720" y="3935450"/>
                <a:ext cx="0" cy="6858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73053224-931A-A899-9528-F889A2B66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2138" y="3947680"/>
                <a:ext cx="0" cy="6858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7BA169F0-145E-DDDA-7D1D-A28096EA9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2539" y="3947680"/>
                <a:ext cx="0" cy="6858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순서도: 연결자 20">
                <a:extLst>
                  <a:ext uri="{FF2B5EF4-FFF2-40B4-BE49-F238E27FC236}">
                    <a16:creationId xmlns:a16="http://schemas.microsoft.com/office/drawing/2014/main" id="{C02CA61A-65FD-6410-1B57-5E73915242EA}"/>
                  </a:ext>
                </a:extLst>
              </p:cNvPr>
              <p:cNvSpPr/>
              <p:nvPr/>
            </p:nvSpPr>
            <p:spPr>
              <a:xfrm>
                <a:off x="6967971" y="4224497"/>
                <a:ext cx="182505" cy="178054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순서도: 연결자 21">
                <a:extLst>
                  <a:ext uri="{FF2B5EF4-FFF2-40B4-BE49-F238E27FC236}">
                    <a16:creationId xmlns:a16="http://schemas.microsoft.com/office/drawing/2014/main" id="{57188B75-1051-1F97-A3B4-DC4263567F2B}"/>
                  </a:ext>
                </a:extLst>
              </p:cNvPr>
              <p:cNvSpPr/>
              <p:nvPr/>
            </p:nvSpPr>
            <p:spPr>
              <a:xfrm>
                <a:off x="7379467" y="4224497"/>
                <a:ext cx="182505" cy="178054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" name="순서도: 연결자 22">
                <a:extLst>
                  <a:ext uri="{FF2B5EF4-FFF2-40B4-BE49-F238E27FC236}">
                    <a16:creationId xmlns:a16="http://schemas.microsoft.com/office/drawing/2014/main" id="{1813DF16-143A-61AB-13D0-A6A9086392E5}"/>
                  </a:ext>
                </a:extLst>
              </p:cNvPr>
              <p:cNvSpPr/>
              <p:nvPr/>
            </p:nvSpPr>
            <p:spPr>
              <a:xfrm>
                <a:off x="7793627" y="4221487"/>
                <a:ext cx="182506" cy="17805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순서도: 연결자 23">
                <a:extLst>
                  <a:ext uri="{FF2B5EF4-FFF2-40B4-BE49-F238E27FC236}">
                    <a16:creationId xmlns:a16="http://schemas.microsoft.com/office/drawing/2014/main" id="{61430416-9A21-3341-0DB4-F86DDE0A0C93}"/>
                  </a:ext>
                </a:extLst>
              </p:cNvPr>
              <p:cNvSpPr/>
              <p:nvPr/>
            </p:nvSpPr>
            <p:spPr>
              <a:xfrm>
                <a:off x="8221286" y="4221486"/>
                <a:ext cx="182506" cy="17805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3BFA3FD3-60CB-6713-A561-62AB521CB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9326" y="4302346"/>
                <a:ext cx="2873213" cy="260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6E68EF-CB5E-8A45-2AAE-CF18E0D67E86}"/>
                </a:ext>
              </a:extLst>
            </p:cNvPr>
            <p:cNvSpPr txBox="1"/>
            <p:nvPr/>
          </p:nvSpPr>
          <p:spPr>
            <a:xfrm>
              <a:off x="899255" y="3968803"/>
              <a:ext cx="313425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1.</a:t>
              </a:r>
              <a:r>
                <a:rPr lang="en-US" altLang="ko-KR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altLang="ko-KR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one-dimensional </a:t>
              </a:r>
              <a:r>
                <a:rPr lang="en-US" altLang="ko-KR" sz="13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Ising</a:t>
              </a:r>
              <a:r>
                <a:rPr lang="en-US" altLang="ko-KR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8885B8FF-35EB-273E-7A5C-5CA39FD92B28}"/>
              </a:ext>
            </a:extLst>
          </p:cNvPr>
          <p:cNvGrpSpPr/>
          <p:nvPr/>
        </p:nvGrpSpPr>
        <p:grpSpPr>
          <a:xfrm>
            <a:off x="5049243" y="2482605"/>
            <a:ext cx="3143874" cy="2308283"/>
            <a:chOff x="5364088" y="2527056"/>
            <a:chExt cx="3143874" cy="2308283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2F10471-F7EF-490F-AEA0-6ABB4C6EFA5E}"/>
                </a:ext>
              </a:extLst>
            </p:cNvPr>
            <p:cNvGrpSpPr/>
            <p:nvPr/>
          </p:nvGrpSpPr>
          <p:grpSpPr>
            <a:xfrm>
              <a:off x="5443904" y="2527056"/>
              <a:ext cx="2275778" cy="1961512"/>
              <a:chOff x="5280808" y="3945960"/>
              <a:chExt cx="3119364" cy="2651723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4396BD71-79A0-067D-9969-93E40BDAA6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737" y="4221487"/>
                <a:ext cx="9001" cy="22918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ED940B92-9F37-2921-9F1F-EE141C9F3BE8}"/>
                  </a:ext>
                </a:extLst>
              </p:cNvPr>
              <p:cNvGrpSpPr/>
              <p:nvPr/>
            </p:nvGrpSpPr>
            <p:grpSpPr>
              <a:xfrm>
                <a:off x="5283548" y="3945960"/>
                <a:ext cx="3116624" cy="510485"/>
                <a:chOff x="5283548" y="3932440"/>
                <a:chExt cx="3120244" cy="704050"/>
              </a:xfrm>
            </p:grpSpPr>
            <p:cxnSp>
              <p:nvCxnSpPr>
                <p:cNvPr id="91" name="직선 화살표 연결선 90">
                  <a:extLst>
                    <a:ext uri="{FF2B5EF4-FFF2-40B4-BE49-F238E27FC236}">
                      <a16:creationId xmlns:a16="http://schemas.microsoft.com/office/drawing/2014/main" id="{A2FA6D99-61FB-91AB-F55F-26FB1E4E8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80183" y="393244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>
                  <a:extLst>
                    <a:ext uri="{FF2B5EF4-FFF2-40B4-BE49-F238E27FC236}">
                      <a16:creationId xmlns:a16="http://schemas.microsoft.com/office/drawing/2014/main" id="{E762EE3A-FE31-31B1-0A39-148D3EEC0C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86297" y="393244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화살표 연결선 92">
                  <a:extLst>
                    <a:ext uri="{FF2B5EF4-FFF2-40B4-BE49-F238E27FC236}">
                      <a16:creationId xmlns:a16="http://schemas.microsoft.com/office/drawing/2014/main" id="{9338B613-FF9A-1F2D-FB98-3E578DED6A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1164" y="395069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화살표 연결선 93">
                  <a:extLst>
                    <a:ext uri="{FF2B5EF4-FFF2-40B4-BE49-F238E27FC236}">
                      <a16:creationId xmlns:a16="http://schemas.microsoft.com/office/drawing/2014/main" id="{F0C96BB4-3313-D17F-8BF6-D0CDA3103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1565" y="395069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순서도: 연결자 94">
                  <a:extLst>
                    <a:ext uri="{FF2B5EF4-FFF2-40B4-BE49-F238E27FC236}">
                      <a16:creationId xmlns:a16="http://schemas.microsoft.com/office/drawing/2014/main" id="{AAFEB7A7-9DF0-6A6A-454B-004DB0067C96}"/>
                    </a:ext>
                  </a:extLst>
                </p:cNvPr>
                <p:cNvSpPr/>
                <p:nvPr/>
              </p:nvSpPr>
              <p:spPr>
                <a:xfrm>
                  <a:off x="5283548" y="4221487"/>
                  <a:ext cx="182505" cy="17805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6" name="순서도: 연결자 95">
                  <a:extLst>
                    <a:ext uri="{FF2B5EF4-FFF2-40B4-BE49-F238E27FC236}">
                      <a16:creationId xmlns:a16="http://schemas.microsoft.com/office/drawing/2014/main" id="{1FB6C0BC-DA7C-BFEC-B7FB-9EE0E10455BC}"/>
                    </a:ext>
                  </a:extLst>
                </p:cNvPr>
                <p:cNvSpPr/>
                <p:nvPr/>
              </p:nvSpPr>
              <p:spPr>
                <a:xfrm>
                  <a:off x="5695044" y="4221487"/>
                  <a:ext cx="182505" cy="17805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7" name="순서도: 연결자 96">
                  <a:extLst>
                    <a:ext uri="{FF2B5EF4-FFF2-40B4-BE49-F238E27FC236}">
                      <a16:creationId xmlns:a16="http://schemas.microsoft.com/office/drawing/2014/main" id="{78C1532C-2F4A-F404-A12C-0F117DB14203}"/>
                    </a:ext>
                  </a:extLst>
                </p:cNvPr>
                <p:cNvSpPr/>
                <p:nvPr/>
              </p:nvSpPr>
              <p:spPr>
                <a:xfrm>
                  <a:off x="6112653" y="4224497"/>
                  <a:ext cx="182506" cy="178055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8" name="순서도: 연결자 97">
                  <a:extLst>
                    <a:ext uri="{FF2B5EF4-FFF2-40B4-BE49-F238E27FC236}">
                      <a16:creationId xmlns:a16="http://schemas.microsoft.com/office/drawing/2014/main" id="{4E4A2E8E-AD48-2B85-D3F4-B43412785B61}"/>
                    </a:ext>
                  </a:extLst>
                </p:cNvPr>
                <p:cNvSpPr/>
                <p:nvPr/>
              </p:nvSpPr>
              <p:spPr>
                <a:xfrm>
                  <a:off x="6540312" y="4224496"/>
                  <a:ext cx="182506" cy="178055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99" name="직선 화살표 연결선 98">
                  <a:extLst>
                    <a:ext uri="{FF2B5EF4-FFF2-40B4-BE49-F238E27FC236}">
                      <a16:creationId xmlns:a16="http://schemas.microsoft.com/office/drawing/2014/main" id="{B31253FB-9295-445C-4BFD-B0D8CA1B21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64606" y="393545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화살표 연결선 99">
                  <a:extLst>
                    <a:ext uri="{FF2B5EF4-FFF2-40B4-BE49-F238E27FC236}">
                      <a16:creationId xmlns:a16="http://schemas.microsoft.com/office/drawing/2014/main" id="{8126B642-6E78-C1FF-33B7-BFD51EBC61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70720" y="393545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화살표 연결선 100">
                  <a:extLst>
                    <a:ext uri="{FF2B5EF4-FFF2-40B4-BE49-F238E27FC236}">
                      <a16:creationId xmlns:a16="http://schemas.microsoft.com/office/drawing/2014/main" id="{3388756C-2230-6B3F-0F8B-C9F3D3098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92138" y="394768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화살표 연결선 101">
                  <a:extLst>
                    <a:ext uri="{FF2B5EF4-FFF2-40B4-BE49-F238E27FC236}">
                      <a16:creationId xmlns:a16="http://schemas.microsoft.com/office/drawing/2014/main" id="{2209750B-7704-6B06-480E-2BEF99B2D2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12539" y="394768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순서도: 연결자 102">
                  <a:extLst>
                    <a:ext uri="{FF2B5EF4-FFF2-40B4-BE49-F238E27FC236}">
                      <a16:creationId xmlns:a16="http://schemas.microsoft.com/office/drawing/2014/main" id="{7DD32777-FE92-793E-7790-0C5D4EFE54D0}"/>
                    </a:ext>
                  </a:extLst>
                </p:cNvPr>
                <p:cNvSpPr/>
                <p:nvPr/>
              </p:nvSpPr>
              <p:spPr>
                <a:xfrm>
                  <a:off x="6967971" y="4224497"/>
                  <a:ext cx="182505" cy="17805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4" name="순서도: 연결자 103">
                  <a:extLst>
                    <a:ext uri="{FF2B5EF4-FFF2-40B4-BE49-F238E27FC236}">
                      <a16:creationId xmlns:a16="http://schemas.microsoft.com/office/drawing/2014/main" id="{74F6470D-B048-9B5F-908E-4A7054B92F1C}"/>
                    </a:ext>
                  </a:extLst>
                </p:cNvPr>
                <p:cNvSpPr/>
                <p:nvPr/>
              </p:nvSpPr>
              <p:spPr>
                <a:xfrm>
                  <a:off x="7379467" y="4224497"/>
                  <a:ext cx="182505" cy="17805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5" name="순서도: 연결자 104">
                  <a:extLst>
                    <a:ext uri="{FF2B5EF4-FFF2-40B4-BE49-F238E27FC236}">
                      <a16:creationId xmlns:a16="http://schemas.microsoft.com/office/drawing/2014/main" id="{9DA3988F-02F2-E30A-5A8D-6BE7A7532E51}"/>
                    </a:ext>
                  </a:extLst>
                </p:cNvPr>
                <p:cNvSpPr/>
                <p:nvPr/>
              </p:nvSpPr>
              <p:spPr>
                <a:xfrm>
                  <a:off x="7793627" y="4221487"/>
                  <a:ext cx="182506" cy="178055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6" name="순서도: 연결자 105">
                  <a:extLst>
                    <a:ext uri="{FF2B5EF4-FFF2-40B4-BE49-F238E27FC236}">
                      <a16:creationId xmlns:a16="http://schemas.microsoft.com/office/drawing/2014/main" id="{7C1EE893-A5DA-EF5D-CDE9-67A4B8372A3A}"/>
                    </a:ext>
                  </a:extLst>
                </p:cNvPr>
                <p:cNvSpPr/>
                <p:nvPr/>
              </p:nvSpPr>
              <p:spPr>
                <a:xfrm>
                  <a:off x="8221286" y="4221486"/>
                  <a:ext cx="182506" cy="178055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248BAA22-1CA6-8417-44E4-1A23EEFF6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39326" y="4302346"/>
                  <a:ext cx="2873213" cy="260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DDE4156-1B8C-09E1-4AAE-D57487007A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77405" y="4221487"/>
                <a:ext cx="9001" cy="22918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ACDEDEB8-77D1-91F8-6526-D2F0FDF7A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02837" y="4225297"/>
                <a:ext cx="9001" cy="22918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4F168C27-38B6-0617-A620-194697BC34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5747" y="4217677"/>
                <a:ext cx="9001" cy="22918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F4629388-2B2F-CA81-E5D4-31EFCA9678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56277" y="4229107"/>
                <a:ext cx="9001" cy="22918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6CA0B84F-980B-AD3F-BB84-9637EB6E18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63947" y="4221487"/>
                <a:ext cx="9001" cy="22918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1C399E83-D2E1-16A8-EDA3-654FF01B34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83047" y="4217677"/>
                <a:ext cx="9001" cy="22918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B69747A-C756-CE03-0F07-0DD15EDB49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05957" y="4217677"/>
                <a:ext cx="9001" cy="22918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F90B7E3E-5D78-00A8-952A-8F621591AFE7}"/>
                  </a:ext>
                </a:extLst>
              </p:cNvPr>
              <p:cNvGrpSpPr/>
              <p:nvPr/>
            </p:nvGrpSpPr>
            <p:grpSpPr>
              <a:xfrm flipV="1">
                <a:off x="5280808" y="4711460"/>
                <a:ext cx="3116624" cy="510485"/>
                <a:chOff x="5283548" y="3932440"/>
                <a:chExt cx="3120244" cy="704050"/>
              </a:xfrm>
            </p:grpSpPr>
            <p:cxnSp>
              <p:nvCxnSpPr>
                <p:cNvPr id="74" name="직선 화살표 연결선 73">
                  <a:extLst>
                    <a:ext uri="{FF2B5EF4-FFF2-40B4-BE49-F238E27FC236}">
                      <a16:creationId xmlns:a16="http://schemas.microsoft.com/office/drawing/2014/main" id="{5359D587-4875-D2F1-331E-D76BCFC91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80183" y="393244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화살표 연결선 74">
                  <a:extLst>
                    <a:ext uri="{FF2B5EF4-FFF2-40B4-BE49-F238E27FC236}">
                      <a16:creationId xmlns:a16="http://schemas.microsoft.com/office/drawing/2014/main" id="{B8BB4181-A7CB-4D38-610B-14D30A0809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86297" y="393244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화살표 연결선 75">
                  <a:extLst>
                    <a:ext uri="{FF2B5EF4-FFF2-40B4-BE49-F238E27FC236}">
                      <a16:creationId xmlns:a16="http://schemas.microsoft.com/office/drawing/2014/main" id="{D86B60F0-2178-F913-D072-4DAC129518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1164" y="395069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화살표 연결선 76">
                  <a:extLst>
                    <a:ext uri="{FF2B5EF4-FFF2-40B4-BE49-F238E27FC236}">
                      <a16:creationId xmlns:a16="http://schemas.microsoft.com/office/drawing/2014/main" id="{74139892-4157-0C22-0F44-BABB8459A9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1565" y="395069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순서도: 연결자 77">
                  <a:extLst>
                    <a:ext uri="{FF2B5EF4-FFF2-40B4-BE49-F238E27FC236}">
                      <a16:creationId xmlns:a16="http://schemas.microsoft.com/office/drawing/2014/main" id="{D3712204-CE98-F2D8-A21E-D6EEB54F72DF}"/>
                    </a:ext>
                  </a:extLst>
                </p:cNvPr>
                <p:cNvSpPr/>
                <p:nvPr/>
              </p:nvSpPr>
              <p:spPr>
                <a:xfrm>
                  <a:off x="5283548" y="4221487"/>
                  <a:ext cx="182505" cy="17805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9" name="순서도: 연결자 78">
                  <a:extLst>
                    <a:ext uri="{FF2B5EF4-FFF2-40B4-BE49-F238E27FC236}">
                      <a16:creationId xmlns:a16="http://schemas.microsoft.com/office/drawing/2014/main" id="{D81570E3-7ECA-F1BB-E7EC-33D68278DC99}"/>
                    </a:ext>
                  </a:extLst>
                </p:cNvPr>
                <p:cNvSpPr/>
                <p:nvPr/>
              </p:nvSpPr>
              <p:spPr>
                <a:xfrm>
                  <a:off x="5695044" y="4221487"/>
                  <a:ext cx="182505" cy="17805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0" name="순서도: 연결자 79">
                  <a:extLst>
                    <a:ext uri="{FF2B5EF4-FFF2-40B4-BE49-F238E27FC236}">
                      <a16:creationId xmlns:a16="http://schemas.microsoft.com/office/drawing/2014/main" id="{BAF5C4B0-CAE2-D043-978D-038864A4660B}"/>
                    </a:ext>
                  </a:extLst>
                </p:cNvPr>
                <p:cNvSpPr/>
                <p:nvPr/>
              </p:nvSpPr>
              <p:spPr>
                <a:xfrm>
                  <a:off x="6112653" y="4224497"/>
                  <a:ext cx="182506" cy="178055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1" name="순서도: 연결자 80">
                  <a:extLst>
                    <a:ext uri="{FF2B5EF4-FFF2-40B4-BE49-F238E27FC236}">
                      <a16:creationId xmlns:a16="http://schemas.microsoft.com/office/drawing/2014/main" id="{CF3C119D-DD0D-F0A4-50FC-A10743E89884}"/>
                    </a:ext>
                  </a:extLst>
                </p:cNvPr>
                <p:cNvSpPr/>
                <p:nvPr/>
              </p:nvSpPr>
              <p:spPr>
                <a:xfrm>
                  <a:off x="6540312" y="4224496"/>
                  <a:ext cx="182506" cy="178055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82" name="직선 화살표 연결선 81">
                  <a:extLst>
                    <a:ext uri="{FF2B5EF4-FFF2-40B4-BE49-F238E27FC236}">
                      <a16:creationId xmlns:a16="http://schemas.microsoft.com/office/drawing/2014/main" id="{BC6D1DAE-81E2-D15F-F394-042CAA82A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64606" y="393545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A36B5173-3C26-9237-1D43-B479E28B6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70720" y="393545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화살표 연결선 83">
                  <a:extLst>
                    <a:ext uri="{FF2B5EF4-FFF2-40B4-BE49-F238E27FC236}">
                      <a16:creationId xmlns:a16="http://schemas.microsoft.com/office/drawing/2014/main" id="{8043BE25-6E3B-9664-65EA-06B52B6D1E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92138" y="394768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화살표 연결선 84">
                  <a:extLst>
                    <a:ext uri="{FF2B5EF4-FFF2-40B4-BE49-F238E27FC236}">
                      <a16:creationId xmlns:a16="http://schemas.microsoft.com/office/drawing/2014/main" id="{3941E01A-1D6F-AC69-EF22-BAB55DD38B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12539" y="394768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순서도: 연결자 85">
                  <a:extLst>
                    <a:ext uri="{FF2B5EF4-FFF2-40B4-BE49-F238E27FC236}">
                      <a16:creationId xmlns:a16="http://schemas.microsoft.com/office/drawing/2014/main" id="{D536F1A1-8309-5820-5864-994F5A6A3681}"/>
                    </a:ext>
                  </a:extLst>
                </p:cNvPr>
                <p:cNvSpPr/>
                <p:nvPr/>
              </p:nvSpPr>
              <p:spPr>
                <a:xfrm>
                  <a:off x="6967971" y="4224497"/>
                  <a:ext cx="182505" cy="17805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7" name="순서도: 연결자 86">
                  <a:extLst>
                    <a:ext uri="{FF2B5EF4-FFF2-40B4-BE49-F238E27FC236}">
                      <a16:creationId xmlns:a16="http://schemas.microsoft.com/office/drawing/2014/main" id="{F28054EA-0384-F27B-7ED8-9F395E45FA6E}"/>
                    </a:ext>
                  </a:extLst>
                </p:cNvPr>
                <p:cNvSpPr/>
                <p:nvPr/>
              </p:nvSpPr>
              <p:spPr>
                <a:xfrm>
                  <a:off x="7379467" y="4224497"/>
                  <a:ext cx="182505" cy="17805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순서도: 연결자 87">
                  <a:extLst>
                    <a:ext uri="{FF2B5EF4-FFF2-40B4-BE49-F238E27FC236}">
                      <a16:creationId xmlns:a16="http://schemas.microsoft.com/office/drawing/2014/main" id="{9B374B79-8CC0-23EA-470C-0C811D868D0F}"/>
                    </a:ext>
                  </a:extLst>
                </p:cNvPr>
                <p:cNvSpPr/>
                <p:nvPr/>
              </p:nvSpPr>
              <p:spPr>
                <a:xfrm>
                  <a:off x="7793627" y="4221487"/>
                  <a:ext cx="182506" cy="178055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순서도: 연결자 88">
                  <a:extLst>
                    <a:ext uri="{FF2B5EF4-FFF2-40B4-BE49-F238E27FC236}">
                      <a16:creationId xmlns:a16="http://schemas.microsoft.com/office/drawing/2014/main" id="{AF943CF0-1DB7-817D-DDD1-5B6532A513D7}"/>
                    </a:ext>
                  </a:extLst>
                </p:cNvPr>
                <p:cNvSpPr/>
                <p:nvPr/>
              </p:nvSpPr>
              <p:spPr>
                <a:xfrm>
                  <a:off x="8221286" y="4221486"/>
                  <a:ext cx="182506" cy="178055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C6659B06-E19F-50A1-F850-195A6DBF2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39326" y="4302346"/>
                  <a:ext cx="2873213" cy="260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F0682AA8-2032-618C-D387-B3F5F5CD1F1C}"/>
                  </a:ext>
                </a:extLst>
              </p:cNvPr>
              <p:cNvGrpSpPr/>
              <p:nvPr/>
            </p:nvGrpSpPr>
            <p:grpSpPr>
              <a:xfrm flipV="1">
                <a:off x="5280808" y="5389383"/>
                <a:ext cx="3116624" cy="510485"/>
                <a:chOff x="5283548" y="3932440"/>
                <a:chExt cx="3120244" cy="704050"/>
              </a:xfrm>
            </p:grpSpPr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5ED2F4B0-73C1-22DD-61F3-A769C99187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80183" y="393244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01E1942F-66F8-A7D3-C76E-08536633F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86297" y="393244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6C5B0CDA-7A26-5B35-E803-02AC86ED94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1164" y="395069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화살표 연결선 59">
                  <a:extLst>
                    <a:ext uri="{FF2B5EF4-FFF2-40B4-BE49-F238E27FC236}">
                      <a16:creationId xmlns:a16="http://schemas.microsoft.com/office/drawing/2014/main" id="{A1A6098D-3574-339D-FB59-E60A2561E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1565" y="395069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순서도: 연결자 60">
                  <a:extLst>
                    <a:ext uri="{FF2B5EF4-FFF2-40B4-BE49-F238E27FC236}">
                      <a16:creationId xmlns:a16="http://schemas.microsoft.com/office/drawing/2014/main" id="{9989E875-4C8F-1FE8-4F55-E31407FC6DBF}"/>
                    </a:ext>
                  </a:extLst>
                </p:cNvPr>
                <p:cNvSpPr/>
                <p:nvPr/>
              </p:nvSpPr>
              <p:spPr>
                <a:xfrm>
                  <a:off x="5283548" y="4221487"/>
                  <a:ext cx="182505" cy="17805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2" name="순서도: 연결자 61">
                  <a:extLst>
                    <a:ext uri="{FF2B5EF4-FFF2-40B4-BE49-F238E27FC236}">
                      <a16:creationId xmlns:a16="http://schemas.microsoft.com/office/drawing/2014/main" id="{D3EEFD49-E3A0-D82C-1114-68A127B30EEA}"/>
                    </a:ext>
                  </a:extLst>
                </p:cNvPr>
                <p:cNvSpPr/>
                <p:nvPr/>
              </p:nvSpPr>
              <p:spPr>
                <a:xfrm>
                  <a:off x="5695044" y="4221487"/>
                  <a:ext cx="182505" cy="17805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3" name="순서도: 연결자 62">
                  <a:extLst>
                    <a:ext uri="{FF2B5EF4-FFF2-40B4-BE49-F238E27FC236}">
                      <a16:creationId xmlns:a16="http://schemas.microsoft.com/office/drawing/2014/main" id="{328E3104-42B9-3D77-E33D-8267C3F66024}"/>
                    </a:ext>
                  </a:extLst>
                </p:cNvPr>
                <p:cNvSpPr/>
                <p:nvPr/>
              </p:nvSpPr>
              <p:spPr>
                <a:xfrm>
                  <a:off x="6112653" y="4224497"/>
                  <a:ext cx="182506" cy="178055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4" name="순서도: 연결자 63">
                  <a:extLst>
                    <a:ext uri="{FF2B5EF4-FFF2-40B4-BE49-F238E27FC236}">
                      <a16:creationId xmlns:a16="http://schemas.microsoft.com/office/drawing/2014/main" id="{B4179DDB-B758-025F-26C6-066E93B1071A}"/>
                    </a:ext>
                  </a:extLst>
                </p:cNvPr>
                <p:cNvSpPr/>
                <p:nvPr/>
              </p:nvSpPr>
              <p:spPr>
                <a:xfrm>
                  <a:off x="6540312" y="4224496"/>
                  <a:ext cx="182506" cy="178055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65" name="직선 화살표 연결선 64">
                  <a:extLst>
                    <a:ext uri="{FF2B5EF4-FFF2-40B4-BE49-F238E27FC236}">
                      <a16:creationId xmlns:a16="http://schemas.microsoft.com/office/drawing/2014/main" id="{39CE0290-D43A-B615-405A-A221CE8566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64606" y="393545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>
                  <a:extLst>
                    <a:ext uri="{FF2B5EF4-FFF2-40B4-BE49-F238E27FC236}">
                      <a16:creationId xmlns:a16="http://schemas.microsoft.com/office/drawing/2014/main" id="{BC5941B6-4A24-82A1-2009-CFF489617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70720" y="393545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화살표 연결선 66">
                  <a:extLst>
                    <a:ext uri="{FF2B5EF4-FFF2-40B4-BE49-F238E27FC236}">
                      <a16:creationId xmlns:a16="http://schemas.microsoft.com/office/drawing/2014/main" id="{F7DA493E-136E-3679-59CF-61F8417265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92138" y="394768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4ED7444A-F2D9-6D63-E9EF-E2DE4B64F9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12539" y="394768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순서도: 연결자 68">
                  <a:extLst>
                    <a:ext uri="{FF2B5EF4-FFF2-40B4-BE49-F238E27FC236}">
                      <a16:creationId xmlns:a16="http://schemas.microsoft.com/office/drawing/2014/main" id="{4304FD41-873C-E6F3-2244-2A1D48E0FEAF}"/>
                    </a:ext>
                  </a:extLst>
                </p:cNvPr>
                <p:cNvSpPr/>
                <p:nvPr/>
              </p:nvSpPr>
              <p:spPr>
                <a:xfrm>
                  <a:off x="6967971" y="4224497"/>
                  <a:ext cx="182505" cy="17805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0" name="순서도: 연결자 69">
                  <a:extLst>
                    <a:ext uri="{FF2B5EF4-FFF2-40B4-BE49-F238E27FC236}">
                      <a16:creationId xmlns:a16="http://schemas.microsoft.com/office/drawing/2014/main" id="{301D3CD3-8630-A376-F8B7-CB691A657FE6}"/>
                    </a:ext>
                  </a:extLst>
                </p:cNvPr>
                <p:cNvSpPr/>
                <p:nvPr/>
              </p:nvSpPr>
              <p:spPr>
                <a:xfrm>
                  <a:off x="7379467" y="4224497"/>
                  <a:ext cx="182505" cy="17805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1" name="순서도: 연결자 70">
                  <a:extLst>
                    <a:ext uri="{FF2B5EF4-FFF2-40B4-BE49-F238E27FC236}">
                      <a16:creationId xmlns:a16="http://schemas.microsoft.com/office/drawing/2014/main" id="{3929DA85-A564-1DA4-2319-B1B4DB34FD71}"/>
                    </a:ext>
                  </a:extLst>
                </p:cNvPr>
                <p:cNvSpPr/>
                <p:nvPr/>
              </p:nvSpPr>
              <p:spPr>
                <a:xfrm>
                  <a:off x="7793627" y="4221487"/>
                  <a:ext cx="182506" cy="178055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2" name="순서도: 연결자 71">
                  <a:extLst>
                    <a:ext uri="{FF2B5EF4-FFF2-40B4-BE49-F238E27FC236}">
                      <a16:creationId xmlns:a16="http://schemas.microsoft.com/office/drawing/2014/main" id="{1F4C4382-7923-2BEC-2117-919E870A17E5}"/>
                    </a:ext>
                  </a:extLst>
                </p:cNvPr>
                <p:cNvSpPr/>
                <p:nvPr/>
              </p:nvSpPr>
              <p:spPr>
                <a:xfrm>
                  <a:off x="8221286" y="4221486"/>
                  <a:ext cx="182506" cy="178055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3C6D82B2-0D62-9D69-DA9C-5EF8674D2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39326" y="4302346"/>
                  <a:ext cx="2873213" cy="260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8D948FC-4DAB-2367-4E78-7189F82AE489}"/>
                  </a:ext>
                </a:extLst>
              </p:cNvPr>
              <p:cNvGrpSpPr/>
              <p:nvPr/>
            </p:nvGrpSpPr>
            <p:grpSpPr>
              <a:xfrm flipV="1">
                <a:off x="5280808" y="6087198"/>
                <a:ext cx="3116624" cy="510485"/>
                <a:chOff x="5283548" y="3932440"/>
                <a:chExt cx="3120244" cy="704050"/>
              </a:xfrm>
            </p:grpSpPr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803D5462-D934-1D90-FA52-491A350548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80183" y="393244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화살표 연결선 40">
                  <a:extLst>
                    <a:ext uri="{FF2B5EF4-FFF2-40B4-BE49-F238E27FC236}">
                      <a16:creationId xmlns:a16="http://schemas.microsoft.com/office/drawing/2014/main" id="{0A849DC4-7452-EC56-2762-6526A2A86A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86297" y="393244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화살표 연결선 41">
                  <a:extLst>
                    <a:ext uri="{FF2B5EF4-FFF2-40B4-BE49-F238E27FC236}">
                      <a16:creationId xmlns:a16="http://schemas.microsoft.com/office/drawing/2014/main" id="{B83FE33B-1F05-13FE-F4E0-B4859B0EB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1164" y="395069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id="{76B5D718-2B47-2BAC-B4B3-3F887E6B66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1565" y="395069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순서도: 연결자 43">
                  <a:extLst>
                    <a:ext uri="{FF2B5EF4-FFF2-40B4-BE49-F238E27FC236}">
                      <a16:creationId xmlns:a16="http://schemas.microsoft.com/office/drawing/2014/main" id="{24B06948-B23F-D551-8897-C68BAC99A9C2}"/>
                    </a:ext>
                  </a:extLst>
                </p:cNvPr>
                <p:cNvSpPr/>
                <p:nvPr/>
              </p:nvSpPr>
              <p:spPr>
                <a:xfrm>
                  <a:off x="5283548" y="4221487"/>
                  <a:ext cx="182505" cy="17805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5" name="순서도: 연결자 44">
                  <a:extLst>
                    <a:ext uri="{FF2B5EF4-FFF2-40B4-BE49-F238E27FC236}">
                      <a16:creationId xmlns:a16="http://schemas.microsoft.com/office/drawing/2014/main" id="{013A26AC-DCC1-F316-B99C-D1227C32905E}"/>
                    </a:ext>
                  </a:extLst>
                </p:cNvPr>
                <p:cNvSpPr/>
                <p:nvPr/>
              </p:nvSpPr>
              <p:spPr>
                <a:xfrm>
                  <a:off x="5695044" y="4221487"/>
                  <a:ext cx="182505" cy="17805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6" name="순서도: 연결자 45">
                  <a:extLst>
                    <a:ext uri="{FF2B5EF4-FFF2-40B4-BE49-F238E27FC236}">
                      <a16:creationId xmlns:a16="http://schemas.microsoft.com/office/drawing/2014/main" id="{BC7B8B8B-B7DD-1021-30A5-E1D48125A116}"/>
                    </a:ext>
                  </a:extLst>
                </p:cNvPr>
                <p:cNvSpPr/>
                <p:nvPr/>
              </p:nvSpPr>
              <p:spPr>
                <a:xfrm>
                  <a:off x="6112653" y="4224497"/>
                  <a:ext cx="182506" cy="178055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7" name="순서도: 연결자 46">
                  <a:extLst>
                    <a:ext uri="{FF2B5EF4-FFF2-40B4-BE49-F238E27FC236}">
                      <a16:creationId xmlns:a16="http://schemas.microsoft.com/office/drawing/2014/main" id="{D237BD0B-AFD3-8ACB-5896-7C1D74C0B2CE}"/>
                    </a:ext>
                  </a:extLst>
                </p:cNvPr>
                <p:cNvSpPr/>
                <p:nvPr/>
              </p:nvSpPr>
              <p:spPr>
                <a:xfrm>
                  <a:off x="6540312" y="4224496"/>
                  <a:ext cx="182506" cy="178055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48" name="직선 화살표 연결선 47">
                  <a:extLst>
                    <a:ext uri="{FF2B5EF4-FFF2-40B4-BE49-F238E27FC236}">
                      <a16:creationId xmlns:a16="http://schemas.microsoft.com/office/drawing/2014/main" id="{A221CF93-ADEA-A5FF-F037-034742913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64606" y="393545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화살표 연결선 48">
                  <a:extLst>
                    <a:ext uri="{FF2B5EF4-FFF2-40B4-BE49-F238E27FC236}">
                      <a16:creationId xmlns:a16="http://schemas.microsoft.com/office/drawing/2014/main" id="{A6050D0C-21D2-52C7-3A7F-82CA71213C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70720" y="393545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7B249AE0-905A-AA37-AC63-66E3D14D8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92138" y="394768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C8FA7951-AE46-7ACB-722E-9A27BABC1D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12539" y="3947680"/>
                  <a:ext cx="0" cy="6858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순서도: 연결자 51">
                  <a:extLst>
                    <a:ext uri="{FF2B5EF4-FFF2-40B4-BE49-F238E27FC236}">
                      <a16:creationId xmlns:a16="http://schemas.microsoft.com/office/drawing/2014/main" id="{4A4D7D32-E083-76A0-CF4B-B79E1412043A}"/>
                    </a:ext>
                  </a:extLst>
                </p:cNvPr>
                <p:cNvSpPr/>
                <p:nvPr/>
              </p:nvSpPr>
              <p:spPr>
                <a:xfrm>
                  <a:off x="6967971" y="4224497"/>
                  <a:ext cx="182505" cy="17805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3" name="순서도: 연결자 52">
                  <a:extLst>
                    <a:ext uri="{FF2B5EF4-FFF2-40B4-BE49-F238E27FC236}">
                      <a16:creationId xmlns:a16="http://schemas.microsoft.com/office/drawing/2014/main" id="{58DAA444-DE61-CAF2-9DA3-2E2D3CE8EF36}"/>
                    </a:ext>
                  </a:extLst>
                </p:cNvPr>
                <p:cNvSpPr/>
                <p:nvPr/>
              </p:nvSpPr>
              <p:spPr>
                <a:xfrm>
                  <a:off x="7379467" y="4224497"/>
                  <a:ext cx="182505" cy="17805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4" name="순서도: 연결자 53">
                  <a:extLst>
                    <a:ext uri="{FF2B5EF4-FFF2-40B4-BE49-F238E27FC236}">
                      <a16:creationId xmlns:a16="http://schemas.microsoft.com/office/drawing/2014/main" id="{D5835ABC-79BF-85DF-11E7-DEF26383DD2D}"/>
                    </a:ext>
                  </a:extLst>
                </p:cNvPr>
                <p:cNvSpPr/>
                <p:nvPr/>
              </p:nvSpPr>
              <p:spPr>
                <a:xfrm>
                  <a:off x="7793627" y="4221487"/>
                  <a:ext cx="182506" cy="178055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5" name="순서도: 연결자 54">
                  <a:extLst>
                    <a:ext uri="{FF2B5EF4-FFF2-40B4-BE49-F238E27FC236}">
                      <a16:creationId xmlns:a16="http://schemas.microsoft.com/office/drawing/2014/main" id="{9518D72A-2A51-36C4-4A15-3B224074A368}"/>
                    </a:ext>
                  </a:extLst>
                </p:cNvPr>
                <p:cNvSpPr/>
                <p:nvPr/>
              </p:nvSpPr>
              <p:spPr>
                <a:xfrm>
                  <a:off x="8221286" y="4221486"/>
                  <a:ext cx="182506" cy="178055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50894A59-2A08-C762-700D-B6FEE63FE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39326" y="4302346"/>
                  <a:ext cx="2873213" cy="260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72D2144-BEA7-01E7-581B-1B78DA59560B}"/>
                </a:ext>
              </a:extLst>
            </p:cNvPr>
            <p:cNvSpPr txBox="1"/>
            <p:nvPr/>
          </p:nvSpPr>
          <p:spPr>
            <a:xfrm>
              <a:off x="5364088" y="4535257"/>
              <a:ext cx="314387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1.</a:t>
              </a:r>
              <a:r>
                <a:rPr lang="en-US" altLang="ko-KR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altLang="ko-KR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two-dimensional </a:t>
              </a:r>
              <a:r>
                <a:rPr lang="en-US" altLang="ko-KR" sz="13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Ising</a:t>
              </a:r>
              <a:r>
                <a:rPr lang="en-US" altLang="ko-KR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401B91-F413-7C2D-A0B5-4C9F802A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18186"/>
            <a:ext cx="2057400" cy="273844"/>
          </a:xfrm>
        </p:spPr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67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A67CF93-3FBE-DA3C-E904-D85383765FBA}"/>
              </a:ext>
            </a:extLst>
          </p:cNvPr>
          <p:cNvGrpSpPr/>
          <p:nvPr/>
        </p:nvGrpSpPr>
        <p:grpSpPr>
          <a:xfrm>
            <a:off x="517811" y="559319"/>
            <a:ext cx="2600341" cy="685800"/>
            <a:chOff x="1181100" y="3768436"/>
            <a:chExt cx="3467121" cy="914400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2DD62594-2E68-8F7C-63E1-B7D6B3C33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1227" y="3768436"/>
              <a:ext cx="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8AFF061D-BBB2-E988-2072-79794264F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2712" y="3768436"/>
              <a:ext cx="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4438F565-30E5-669D-AA02-1112CBCB3494}"/>
                </a:ext>
              </a:extLst>
            </p:cNvPr>
            <p:cNvCxnSpPr>
              <a:cxnSpLocks/>
            </p:cNvCxnSpPr>
            <p:nvPr/>
          </p:nvCxnSpPr>
          <p:spPr>
            <a:xfrm>
              <a:off x="3908133" y="3768436"/>
              <a:ext cx="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5284BE79-90A9-D80E-3719-92E23F985ADE}"/>
                </a:ext>
              </a:extLst>
            </p:cNvPr>
            <p:cNvCxnSpPr>
              <a:cxnSpLocks/>
            </p:cNvCxnSpPr>
            <p:nvPr/>
          </p:nvCxnSpPr>
          <p:spPr>
            <a:xfrm>
              <a:off x="4468668" y="3768436"/>
              <a:ext cx="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연결자 7">
              <a:extLst>
                <a:ext uri="{FF2B5EF4-FFF2-40B4-BE49-F238E27FC236}">
                  <a16:creationId xmlns:a16="http://schemas.microsoft.com/office/drawing/2014/main" id="{9968A649-B559-492E-88F2-1BA5BF8E6E4D}"/>
                </a:ext>
              </a:extLst>
            </p:cNvPr>
            <p:cNvSpPr/>
            <p:nvPr/>
          </p:nvSpPr>
          <p:spPr>
            <a:xfrm>
              <a:off x="1181100" y="4057650"/>
              <a:ext cx="390524" cy="381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A51F76DD-3F04-9D17-6147-6666E6B2BB9C}"/>
                </a:ext>
              </a:extLst>
            </p:cNvPr>
            <p:cNvSpPr/>
            <p:nvPr/>
          </p:nvSpPr>
          <p:spPr>
            <a:xfrm>
              <a:off x="1743075" y="4067175"/>
              <a:ext cx="390524" cy="381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순서도: 연결자 9">
              <a:extLst>
                <a:ext uri="{FF2B5EF4-FFF2-40B4-BE49-F238E27FC236}">
                  <a16:creationId xmlns:a16="http://schemas.microsoft.com/office/drawing/2014/main" id="{E38FC3B3-C9D0-3617-2CAF-6E11E6EF7830}"/>
                </a:ext>
              </a:extLst>
            </p:cNvPr>
            <p:cNvSpPr/>
            <p:nvPr/>
          </p:nvSpPr>
          <p:spPr>
            <a:xfrm>
              <a:off x="3695722" y="4057650"/>
              <a:ext cx="390524" cy="381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순서도: 연결자 10">
              <a:extLst>
                <a:ext uri="{FF2B5EF4-FFF2-40B4-BE49-F238E27FC236}">
                  <a16:creationId xmlns:a16="http://schemas.microsoft.com/office/drawing/2014/main" id="{917E75BD-5E2F-7423-AD40-47E380CAFE7E}"/>
                </a:ext>
              </a:extLst>
            </p:cNvPr>
            <p:cNvSpPr/>
            <p:nvPr/>
          </p:nvSpPr>
          <p:spPr>
            <a:xfrm>
              <a:off x="4257697" y="4067175"/>
              <a:ext cx="390524" cy="381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89077C1-45D4-967F-9501-6998A53866F8}"/>
              </a:ext>
            </a:extLst>
          </p:cNvPr>
          <p:cNvGrpSpPr/>
          <p:nvPr/>
        </p:nvGrpSpPr>
        <p:grpSpPr>
          <a:xfrm>
            <a:off x="5465650" y="616527"/>
            <a:ext cx="2392075" cy="685800"/>
            <a:chOff x="7528833" y="3806536"/>
            <a:chExt cx="3189433" cy="914400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2B6D1B4-5D75-356A-6B4C-31808C45B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4280" y="3806536"/>
              <a:ext cx="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C1FB8E7-0199-C03F-A959-7FC4C525634E}"/>
                </a:ext>
              </a:extLst>
            </p:cNvPr>
            <p:cNvCxnSpPr>
              <a:cxnSpLocks/>
            </p:cNvCxnSpPr>
            <p:nvPr/>
          </p:nvCxnSpPr>
          <p:spPr>
            <a:xfrm>
              <a:off x="8275765" y="3806536"/>
              <a:ext cx="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BE0D9E3-7084-3690-A52A-112F7B58068D}"/>
                </a:ext>
              </a:extLst>
            </p:cNvPr>
            <p:cNvCxnSpPr>
              <a:cxnSpLocks/>
            </p:cNvCxnSpPr>
            <p:nvPr/>
          </p:nvCxnSpPr>
          <p:spPr>
            <a:xfrm>
              <a:off x="9959598" y="3806536"/>
              <a:ext cx="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F7F6E68-B7F1-4F24-F4BC-0471C3119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0133" y="3806536"/>
              <a:ext cx="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순서도: 연결자 16">
              <a:extLst>
                <a:ext uri="{FF2B5EF4-FFF2-40B4-BE49-F238E27FC236}">
                  <a16:creationId xmlns:a16="http://schemas.microsoft.com/office/drawing/2014/main" id="{134D3519-2D40-E43A-F5C9-FF1D2FCE7B7F}"/>
                </a:ext>
              </a:extLst>
            </p:cNvPr>
            <p:cNvSpPr/>
            <p:nvPr/>
          </p:nvSpPr>
          <p:spPr>
            <a:xfrm>
              <a:off x="7528833" y="4067175"/>
              <a:ext cx="390524" cy="381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3C240DBE-6888-6683-364C-6275E8528451}"/>
                </a:ext>
              </a:extLst>
            </p:cNvPr>
            <p:cNvSpPr/>
            <p:nvPr/>
          </p:nvSpPr>
          <p:spPr>
            <a:xfrm>
              <a:off x="8090808" y="4076700"/>
              <a:ext cx="390524" cy="381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순서도: 연결자 18">
              <a:extLst>
                <a:ext uri="{FF2B5EF4-FFF2-40B4-BE49-F238E27FC236}">
                  <a16:creationId xmlns:a16="http://schemas.microsoft.com/office/drawing/2014/main" id="{4385FE9D-921D-A7FF-6761-5C7FEB976B12}"/>
                </a:ext>
              </a:extLst>
            </p:cNvPr>
            <p:cNvSpPr/>
            <p:nvPr/>
          </p:nvSpPr>
          <p:spPr>
            <a:xfrm>
              <a:off x="9765767" y="4079731"/>
              <a:ext cx="390524" cy="381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순서도: 연결자 19">
              <a:extLst>
                <a:ext uri="{FF2B5EF4-FFF2-40B4-BE49-F238E27FC236}">
                  <a16:creationId xmlns:a16="http://schemas.microsoft.com/office/drawing/2014/main" id="{4E79F8B6-04F7-3C36-AC78-C1825C78C9F9}"/>
                </a:ext>
              </a:extLst>
            </p:cNvPr>
            <p:cNvSpPr/>
            <p:nvPr/>
          </p:nvSpPr>
          <p:spPr>
            <a:xfrm>
              <a:off x="10327742" y="4089256"/>
              <a:ext cx="390524" cy="381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34C181E-9829-EB3E-03D3-7198B858AD93}"/>
              </a:ext>
            </a:extLst>
          </p:cNvPr>
          <p:cNvSpPr txBox="1"/>
          <p:nvPr/>
        </p:nvSpPr>
        <p:spPr>
          <a:xfrm>
            <a:off x="396367" y="1512036"/>
            <a:ext cx="17139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</a:t>
            </a:r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Parallel links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F472AD-9C1B-9E2C-F4F6-FA9E2FE3B45B}"/>
              </a:ext>
            </a:extLst>
          </p:cNvPr>
          <p:cNvSpPr txBox="1"/>
          <p:nvPr/>
        </p:nvSpPr>
        <p:spPr>
          <a:xfrm>
            <a:off x="5326856" y="1514188"/>
            <a:ext cx="2002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</a:t>
            </a:r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Antiparallel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85039F5-75AB-B83D-79E7-3AE0F241FF25}"/>
                  </a:ext>
                </a:extLst>
              </p:cNvPr>
              <p:cNvSpPr txBox="1"/>
              <p:nvPr/>
            </p:nvSpPr>
            <p:spPr>
              <a:xfrm>
                <a:off x="323528" y="1779662"/>
                <a:ext cx="34429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The energy of parallel link is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85039F5-75AB-B83D-79E7-3AE0F241F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779662"/>
                <a:ext cx="3442994" cy="400110"/>
              </a:xfrm>
              <a:prstGeom prst="rect">
                <a:avLst/>
              </a:prstGeom>
              <a:blipFill>
                <a:blip r:embed="rId2"/>
                <a:stretch>
                  <a:fillRect l="-1770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25C446-7BEE-548E-AFE6-4FC1B05C13BA}"/>
                  </a:ext>
                </a:extLst>
              </p:cNvPr>
              <p:cNvSpPr txBox="1"/>
              <p:nvPr/>
            </p:nvSpPr>
            <p:spPr>
              <a:xfrm>
                <a:off x="4572000" y="1822053"/>
                <a:ext cx="3844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The energy of antiparallel link is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25C446-7BEE-548E-AFE6-4FC1B05C1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822053"/>
                <a:ext cx="3844579" cy="400110"/>
              </a:xfrm>
              <a:prstGeom prst="rect">
                <a:avLst/>
              </a:prstGeom>
              <a:blipFill>
                <a:blip r:embed="rId3"/>
                <a:stretch>
                  <a:fillRect l="-1585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53CC5-357F-0A1B-8407-BD5761233A98}"/>
                  </a:ext>
                </a:extLst>
              </p:cNvPr>
              <p:cNvSpPr txBox="1"/>
              <p:nvPr/>
            </p:nvSpPr>
            <p:spPr>
              <a:xfrm>
                <a:off x="3491880" y="2418442"/>
                <a:ext cx="19242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altLang="ko-KR" sz="2400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53CC5-357F-0A1B-8407-BD5761233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418442"/>
                <a:ext cx="1924272" cy="369332"/>
              </a:xfrm>
              <a:prstGeom prst="rect">
                <a:avLst/>
              </a:prstGeom>
              <a:blipFill>
                <a:blip r:embed="rId4"/>
                <a:stretch>
                  <a:fillRect l="-254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4A892AF-91A5-6277-6A27-6822C3E5CB3D}"/>
              </a:ext>
            </a:extLst>
          </p:cNvPr>
          <p:cNvCxnSpPr>
            <a:cxnSpLocks/>
          </p:cNvCxnSpPr>
          <p:nvPr/>
        </p:nvCxnSpPr>
        <p:spPr>
          <a:xfrm flipV="1">
            <a:off x="788755" y="926248"/>
            <a:ext cx="428190" cy="714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C6DFB3C-C0DF-461E-6171-519C857B92AC}"/>
              </a:ext>
            </a:extLst>
          </p:cNvPr>
          <p:cNvCxnSpPr>
            <a:cxnSpLocks/>
          </p:cNvCxnSpPr>
          <p:nvPr/>
        </p:nvCxnSpPr>
        <p:spPr>
          <a:xfrm flipV="1">
            <a:off x="2564215" y="926248"/>
            <a:ext cx="428190" cy="714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A6F70A0-00A5-D790-3B6A-A1DDD9A778E4}"/>
              </a:ext>
            </a:extLst>
          </p:cNvPr>
          <p:cNvCxnSpPr>
            <a:cxnSpLocks/>
          </p:cNvCxnSpPr>
          <p:nvPr/>
        </p:nvCxnSpPr>
        <p:spPr>
          <a:xfrm flipV="1">
            <a:off x="5540553" y="969298"/>
            <a:ext cx="428190" cy="714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0DB7B5A-66D5-DF57-FEE5-ECA2ADD638BD}"/>
              </a:ext>
            </a:extLst>
          </p:cNvPr>
          <p:cNvCxnSpPr>
            <a:cxnSpLocks/>
          </p:cNvCxnSpPr>
          <p:nvPr/>
        </p:nvCxnSpPr>
        <p:spPr>
          <a:xfrm flipV="1">
            <a:off x="7307607" y="976443"/>
            <a:ext cx="428190" cy="714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E1F54B-57EA-FC58-07D8-BA9165FCD622}"/>
                  </a:ext>
                </a:extLst>
              </p:cNvPr>
              <p:cNvSpPr txBox="1"/>
              <p:nvPr/>
            </p:nvSpPr>
            <p:spPr>
              <a:xfrm>
                <a:off x="2202840" y="3129230"/>
                <a:ext cx="477602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𝒎𝒂𝒈𝒏𝒆𝒕𝒊𝒛𝒂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𝒊𝒐𝒏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altLang="ko-KR" sz="2400" b="1" dirty="0"/>
                  <a:t>)</a:t>
                </a:r>
                <a:r>
                  <a:rPr lang="en-US" altLang="ko-KR" sz="2400" dirty="0"/>
                  <a:t> </a:t>
                </a:r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E1F54B-57EA-FC58-07D8-BA9165FCD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840" y="3129230"/>
                <a:ext cx="4776028" cy="738664"/>
              </a:xfrm>
              <a:prstGeom prst="rect">
                <a:avLst/>
              </a:prstGeom>
              <a:blipFill>
                <a:blip r:embed="rId5"/>
                <a:stretch>
                  <a:fillRect l="-2551" t="-14876" r="-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15929E-5F47-14CC-1452-257F3E07154B}"/>
                  </a:ext>
                </a:extLst>
              </p:cNvPr>
              <p:cNvSpPr txBox="1"/>
              <p:nvPr/>
            </p:nvSpPr>
            <p:spPr>
              <a:xfrm>
                <a:off x="1283355" y="3981848"/>
                <a:ext cx="6999993" cy="750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4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interaction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400" b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4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energy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400" b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ko-KR" sz="24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ko-KR" sz="24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ko-KR" sz="24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400" b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400" b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400" b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4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en-US" altLang="ko-KR" sz="24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++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ko-KR" sz="2400" b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ko-KR" sz="24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−−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400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sz="2400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ko-KR" sz="24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+−</m:t>
                        </m:r>
                      </m:sub>
                    </m:sSub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ko-KR" sz="24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−+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</a:p>
              <a:p>
                <a:endParaRPr lang="en-US" altLang="ko-K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15929E-5F47-14CC-1452-257F3E071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355" y="3981848"/>
                <a:ext cx="6999993" cy="750142"/>
              </a:xfrm>
              <a:prstGeom prst="rect">
                <a:avLst/>
              </a:prstGeom>
              <a:blipFill>
                <a:blip r:embed="rId6"/>
                <a:stretch>
                  <a:fillRect l="-348" t="-13008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413999F9-557F-75F6-0E5A-E4D3F9C5A627}"/>
              </a:ext>
            </a:extLst>
          </p:cNvPr>
          <p:cNvSpPr txBox="1">
            <a:spLocks/>
          </p:cNvSpPr>
          <p:nvPr/>
        </p:nvSpPr>
        <p:spPr>
          <a:xfrm>
            <a:off x="34763" y="72952"/>
            <a:ext cx="7886700" cy="426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1. Analytical Solution in The One-Dimensional </a:t>
            </a:r>
            <a:r>
              <a:rPr kumimoji="0" lang="en-US" sz="2400" dirty="0" err="1">
                <a:solidFill>
                  <a:schemeClr val="bg1"/>
                </a:solidFill>
                <a:latin typeface="+mn-lt"/>
              </a:rPr>
              <a:t>Ising</a:t>
            </a: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 Model</a:t>
            </a:r>
          </a:p>
        </p:txBody>
      </p:sp>
      <p:sp>
        <p:nvSpPr>
          <p:cNvPr id="34" name="슬라이드 번호 개체 틀 33">
            <a:extLst>
              <a:ext uri="{FF2B5EF4-FFF2-40B4-BE49-F238E27FC236}">
                <a16:creationId xmlns:a16="http://schemas.microsoft.com/office/drawing/2014/main" id="{DEC538CE-042F-B6FD-863C-222A77D3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18186"/>
            <a:ext cx="2057400" cy="273844"/>
          </a:xfrm>
        </p:spPr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349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E9712-1EED-A94E-2BCF-91F62AFC796E}"/>
              </a:ext>
            </a:extLst>
          </p:cNvPr>
          <p:cNvSpPr txBox="1">
            <a:spLocks/>
          </p:cNvSpPr>
          <p:nvPr/>
        </p:nvSpPr>
        <p:spPr>
          <a:xfrm>
            <a:off x="69676" y="567973"/>
            <a:ext cx="7886700" cy="54833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dirty="0"/>
              <a:t>1-2. Partition Function</a:t>
            </a:r>
            <a:endParaRPr kumimoji="0"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F13480-9BDA-2F67-12C8-01E6225A66C3}"/>
                  </a:ext>
                </a:extLst>
              </p:cNvPr>
              <p:cNvSpPr txBox="1"/>
              <p:nvPr/>
            </p:nvSpPr>
            <p:spPr>
              <a:xfrm>
                <a:off x="528179" y="987574"/>
                <a:ext cx="3174972" cy="783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({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})=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J</m:t>
                      </m:r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B</m:t>
                          </m:r>
                          <m:nary>
                            <m:naryPr>
                              <m:chr m:val="∑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F13480-9BDA-2F67-12C8-01E6225A6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79" y="987574"/>
                <a:ext cx="3174972" cy="783035"/>
              </a:xfrm>
              <a:prstGeom prst="rect">
                <a:avLst/>
              </a:prstGeom>
              <a:blipFill>
                <a:blip r:embed="rId2"/>
                <a:stretch>
                  <a:fillRect r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BC0B8-1F9F-279B-CAA0-4ABC1B430341}"/>
                  </a:ext>
                </a:extLst>
              </p:cNvPr>
              <p:cNvSpPr txBox="1"/>
              <p:nvPr/>
            </p:nvSpPr>
            <p:spPr>
              <a:xfrm>
                <a:off x="395536" y="2067694"/>
                <a:ext cx="6413184" cy="820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({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})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BC0B8-1F9F-279B-CAA0-4ABC1B430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067694"/>
                <a:ext cx="6413184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93443B-2470-762D-7FA3-268AB277B4F5}"/>
                  </a:ext>
                </a:extLst>
              </p:cNvPr>
              <p:cNvSpPr txBox="1"/>
              <p:nvPr/>
            </p:nvSpPr>
            <p:spPr>
              <a:xfrm>
                <a:off x="4860032" y="948665"/>
                <a:ext cx="263771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magnetic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moment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coupling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constant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external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magnetic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field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93443B-2470-762D-7FA3-268AB277B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948665"/>
                <a:ext cx="2637710" cy="1107996"/>
              </a:xfrm>
              <a:prstGeom prst="rect">
                <a:avLst/>
              </a:prstGeom>
              <a:blipFill>
                <a:blip r:embed="rId4"/>
                <a:stretch>
                  <a:fillRect l="-924" r="-1155" b="-9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081D94-2B6F-C284-9C76-62E69FD86804}"/>
                  </a:ext>
                </a:extLst>
              </p:cNvPr>
              <p:cNvSpPr txBox="1"/>
              <p:nvPr/>
            </p:nvSpPr>
            <p:spPr>
              <a:xfrm>
                <a:off x="35496" y="3003798"/>
                <a:ext cx="4968540" cy="783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081D94-2B6F-C284-9C76-62E69FD86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003798"/>
                <a:ext cx="4968540" cy="783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F5BE5A-4FE3-2FF5-756F-E92B531E6CED}"/>
                  </a:ext>
                </a:extLst>
              </p:cNvPr>
              <p:cNvSpPr txBox="1"/>
              <p:nvPr/>
            </p:nvSpPr>
            <p:spPr>
              <a:xfrm>
                <a:off x="-4156" y="3795886"/>
                <a:ext cx="9084923" cy="728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...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1,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𝑑𝑖𝑎𝑔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F5BE5A-4FE3-2FF5-756F-E92B531E6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6" y="3795886"/>
                <a:ext cx="9084923" cy="7287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670A96-6A96-3C72-156A-C3BD50B70AC9}"/>
                  </a:ext>
                </a:extLst>
              </p:cNvPr>
              <p:cNvSpPr txBox="1"/>
              <p:nvPr/>
            </p:nvSpPr>
            <p:spPr>
              <a:xfrm>
                <a:off x="423410" y="5693039"/>
                <a:ext cx="4114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670A96-6A96-3C72-156A-C3BD50B70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10" y="5693039"/>
                <a:ext cx="41148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E56344E-7D0E-5E99-4729-1BE99F3242E1}"/>
              </a:ext>
            </a:extLst>
          </p:cNvPr>
          <p:cNvSpPr txBox="1"/>
          <p:nvPr/>
        </p:nvSpPr>
        <p:spPr>
          <a:xfrm>
            <a:off x="6317101" y="2041641"/>
            <a:ext cx="2860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n-lt"/>
              </a:rPr>
              <a:t>by periodic boundary condition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4CB9D4-569D-395E-A009-80C82AE00BE3}"/>
              </a:ext>
            </a:extLst>
          </p:cNvPr>
          <p:cNvSpPr txBox="1">
            <a:spLocks/>
          </p:cNvSpPr>
          <p:nvPr/>
        </p:nvSpPr>
        <p:spPr>
          <a:xfrm>
            <a:off x="34763" y="72952"/>
            <a:ext cx="7886700" cy="426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1. Analytical Solution in The One-Dimensional </a:t>
            </a:r>
            <a:r>
              <a:rPr kumimoji="0" lang="en-US" sz="2400" dirty="0" err="1">
                <a:solidFill>
                  <a:schemeClr val="bg1"/>
                </a:solidFill>
                <a:latin typeface="+mn-lt"/>
              </a:rPr>
              <a:t>Ising</a:t>
            </a: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 Model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3F8DBC35-B692-0398-EF4A-817A21A9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18186"/>
            <a:ext cx="2057400" cy="273844"/>
          </a:xfrm>
        </p:spPr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45E2E6-4226-DCB1-4A66-86EE2C8E70FA}"/>
                  </a:ext>
                </a:extLst>
              </p:cNvPr>
              <p:cNvSpPr txBox="1"/>
              <p:nvPr/>
            </p:nvSpPr>
            <p:spPr>
              <a:xfrm>
                <a:off x="5412468" y="3147814"/>
                <a:ext cx="2183868" cy="526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45E2E6-4226-DCB1-4A66-86EE2C8E7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68" y="3147814"/>
                <a:ext cx="2183868" cy="5263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35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B65A4C-40B4-81B2-C1ED-1D16B2F92DD2}"/>
                  </a:ext>
                </a:extLst>
              </p:cNvPr>
              <p:cNvSpPr txBox="1"/>
              <p:nvPr/>
            </p:nvSpPr>
            <p:spPr>
              <a:xfrm>
                <a:off x="-1008112" y="483518"/>
                <a:ext cx="4572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2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B65A4C-40B4-81B2-C1ED-1D16B2F92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8112" y="483518"/>
                <a:ext cx="457200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F64917-38C2-47B6-9F1E-CABADFBB0758}"/>
                  </a:ext>
                </a:extLst>
              </p:cNvPr>
              <p:cNvSpPr txBox="1"/>
              <p:nvPr/>
            </p:nvSpPr>
            <p:spPr>
              <a:xfrm>
                <a:off x="90800" y="1030851"/>
                <a:ext cx="4841240" cy="729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2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2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F64917-38C2-47B6-9F1E-CABADFBB0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0" y="1030851"/>
                <a:ext cx="4841240" cy="729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D3A7B-8F2A-D337-5A3D-E1FD8181C9D4}"/>
                  </a:ext>
                </a:extLst>
              </p:cNvPr>
              <p:cNvSpPr txBox="1"/>
              <p:nvPr/>
            </p:nvSpPr>
            <p:spPr>
              <a:xfrm>
                <a:off x="-108520" y="1851670"/>
                <a:ext cx="7704856" cy="781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cosh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𝛽𝜇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𝛽𝜇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m:rPr>
                                  <m:sty m:val="p"/>
                                </m:rPr>
                                <a:rPr lang="en-US" sz="2200" i="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D3A7B-8F2A-D337-5A3D-E1FD8181C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1851670"/>
                <a:ext cx="7704856" cy="7813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D22825-32B8-8906-DE36-711BB50829B1}"/>
                  </a:ext>
                </a:extLst>
              </p:cNvPr>
              <p:cNvSpPr txBox="1"/>
              <p:nvPr/>
            </p:nvSpPr>
            <p:spPr>
              <a:xfrm>
                <a:off x="539750" y="2859782"/>
                <a:ext cx="8496746" cy="1872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</m:oMath>
                </a14:m>
                <a:endParaRPr lang="en-US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𝒁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sup>
                          <m:r>
                            <a:rPr lang="en-US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</m:sSup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𝛽𝜇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𝐽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2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cosh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𝛽𝜇</m:t>
                                          </m:r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</m:d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</m:t>
                                      </m:r>
                                      <m:func>
                                        <m:func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2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sinh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func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D22825-32B8-8906-DE36-711BB508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2859782"/>
                <a:ext cx="8496746" cy="1872692"/>
              </a:xfrm>
              <a:prstGeom prst="rect">
                <a:avLst/>
              </a:prstGeom>
              <a:blipFill>
                <a:blip r:embed="rId5"/>
                <a:stretch>
                  <a:fillRect l="-1579" t="-3257" b="-6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D93CFB2C-D7A7-2206-1B5C-84B497B0BCBB}"/>
              </a:ext>
            </a:extLst>
          </p:cNvPr>
          <p:cNvSpPr txBox="1">
            <a:spLocks/>
          </p:cNvSpPr>
          <p:nvPr/>
        </p:nvSpPr>
        <p:spPr>
          <a:xfrm>
            <a:off x="34763" y="72952"/>
            <a:ext cx="7886700" cy="426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1. Analytical Solution in The One-Dimensional </a:t>
            </a:r>
            <a:r>
              <a:rPr kumimoji="0" lang="en-US" sz="2400" dirty="0" err="1">
                <a:solidFill>
                  <a:schemeClr val="bg1"/>
                </a:solidFill>
                <a:latin typeface="+mn-lt"/>
              </a:rPr>
              <a:t>Ising</a:t>
            </a: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 Model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98066-1598-E3D3-6C9B-008E592F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18186"/>
            <a:ext cx="2057400" cy="273844"/>
          </a:xfrm>
        </p:spPr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658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29126-BE11-FC12-EB55-29C79C5459A9}"/>
              </a:ext>
            </a:extLst>
          </p:cNvPr>
          <p:cNvSpPr txBox="1">
            <a:spLocks/>
          </p:cNvSpPr>
          <p:nvPr/>
        </p:nvSpPr>
        <p:spPr>
          <a:xfrm>
            <a:off x="35496" y="600923"/>
            <a:ext cx="7886700" cy="386651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dirty="0"/>
              <a:t>1-3. Energy, Heat Capacity, Magnetization and Susceptibility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kumimoji="0" lang="en-US" sz="82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B88DD-6C0B-F4E9-78A6-089B39E7E63A}"/>
              </a:ext>
            </a:extLst>
          </p:cNvPr>
          <p:cNvSpPr txBox="1"/>
          <p:nvPr/>
        </p:nvSpPr>
        <p:spPr>
          <a:xfrm>
            <a:off x="416588" y="1059582"/>
            <a:ext cx="134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Free energy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CBEE97-CBAC-3607-9F64-56D3CC8A2677}"/>
                  </a:ext>
                </a:extLst>
              </p:cNvPr>
              <p:cNvSpPr txBox="1"/>
              <p:nvPr/>
            </p:nvSpPr>
            <p:spPr>
              <a:xfrm>
                <a:off x="395536" y="1419622"/>
                <a:ext cx="806489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𝑇𝑙𝑛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CBEE97-CBAC-3607-9F64-56D3CC8A2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19622"/>
                <a:ext cx="8064896" cy="656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5923EB3-2295-2D65-3265-7C102537C6C8}"/>
              </a:ext>
            </a:extLst>
          </p:cNvPr>
          <p:cNvSpPr txBox="1"/>
          <p:nvPr/>
        </p:nvSpPr>
        <p:spPr>
          <a:xfrm>
            <a:off x="471674" y="2139702"/>
            <a:ext cx="17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Entropy at B = 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2C1B17-A678-918C-43ED-F60408D9CAEA}"/>
                  </a:ext>
                </a:extLst>
              </p:cNvPr>
              <p:cNvSpPr txBox="1"/>
              <p:nvPr/>
            </p:nvSpPr>
            <p:spPr>
              <a:xfrm>
                <a:off x="-180528" y="3219822"/>
                <a:ext cx="684076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𝛛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num>
                        <m:den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𝛛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𝑵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𝒄𝒐𝒔𝒉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𝑱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  <m:d>
                            <m:dPr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𝒕𝒂𝒏𝒉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𝑱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2C1B17-A678-918C-43ED-F60408D9C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3219822"/>
                <a:ext cx="6840760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AE612D-1776-587E-4E88-1D847FBC5EE8}"/>
                  </a:ext>
                </a:extLst>
              </p:cNvPr>
              <p:cNvSpPr txBox="1"/>
              <p:nvPr/>
            </p:nvSpPr>
            <p:spPr>
              <a:xfrm>
                <a:off x="-396552" y="2670823"/>
                <a:ext cx="8064896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𝑇𝑙𝑛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AE612D-1776-587E-4E88-1D847FBC5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552" y="2670823"/>
                <a:ext cx="8064896" cy="404983"/>
              </a:xfrm>
              <a:prstGeom prst="rect">
                <a:avLst/>
              </a:prstGeom>
              <a:blipFill>
                <a:blip r:embed="rId4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199D0EE-0C11-061E-5B5C-E5E238327807}"/>
              </a:ext>
            </a:extLst>
          </p:cNvPr>
          <p:cNvSpPr txBox="1">
            <a:spLocks/>
          </p:cNvSpPr>
          <p:nvPr/>
        </p:nvSpPr>
        <p:spPr>
          <a:xfrm>
            <a:off x="34763" y="72952"/>
            <a:ext cx="7886700" cy="426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1. Analytical Solution in The One-Dimensional </a:t>
            </a:r>
            <a:r>
              <a:rPr kumimoji="0" lang="en-US" sz="2400" dirty="0" err="1">
                <a:solidFill>
                  <a:schemeClr val="bg1"/>
                </a:solidFill>
                <a:latin typeface="+mn-lt"/>
              </a:rPr>
              <a:t>Ising</a:t>
            </a: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 Model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40D05-AA81-0961-8FFF-110D2B60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18186"/>
            <a:ext cx="2057400" cy="273844"/>
          </a:xfrm>
        </p:spPr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F3E02B-D329-6A76-1C20-0C67DD1762CC}"/>
                  </a:ext>
                </a:extLst>
              </p:cNvPr>
              <p:cNvSpPr txBox="1"/>
              <p:nvPr/>
            </p:nvSpPr>
            <p:spPr>
              <a:xfrm>
                <a:off x="467544" y="4044372"/>
                <a:ext cx="3096344" cy="656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𝐒𝐓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𝐍𝐉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𝐭𝐚𝐧𝐡</m:t>
                      </m:r>
                      <m:f>
                        <m:f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𝐉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sub>
                          </m:s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F3E02B-D329-6A76-1C20-0C67DD17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044372"/>
                <a:ext cx="3096344" cy="656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51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A40740-D6E7-1737-7E4D-C8901F5CC154}"/>
              </a:ext>
            </a:extLst>
          </p:cNvPr>
          <p:cNvSpPr txBox="1"/>
          <p:nvPr/>
        </p:nvSpPr>
        <p:spPr>
          <a:xfrm>
            <a:off x="435318" y="474226"/>
            <a:ext cx="228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Heat Capacity at B = 0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FD6691-B1D6-5ACE-E6AE-367B5072E728}"/>
                  </a:ext>
                </a:extLst>
              </p:cNvPr>
              <p:cNvSpPr txBox="1"/>
              <p:nvPr/>
            </p:nvSpPr>
            <p:spPr>
              <a:xfrm>
                <a:off x="467544" y="843558"/>
                <a:ext cx="2846613" cy="608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𝒅𝑬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𝒅𝑻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𝐬𝐞𝐜𝐡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FD6691-B1D6-5ACE-E6AE-367B5072E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843558"/>
                <a:ext cx="2846613" cy="608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1FA891D-482B-C18E-676B-C34BC9D62B37}"/>
              </a:ext>
            </a:extLst>
          </p:cNvPr>
          <p:cNvSpPr txBox="1"/>
          <p:nvPr/>
        </p:nvSpPr>
        <p:spPr>
          <a:xfrm>
            <a:off x="467544" y="1626354"/>
            <a:ext cx="158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Magnetization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314AF7-5581-F89D-0D72-11DD6A5B10B2}"/>
                  </a:ext>
                </a:extLst>
              </p:cNvPr>
              <p:cNvSpPr txBox="1"/>
              <p:nvPr/>
            </p:nvSpPr>
            <p:spPr>
              <a:xfrm>
                <a:off x="498845" y="1779662"/>
                <a:ext cx="6019533" cy="896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𝛽𝜇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𝛽𝜇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𝛽𝜇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𝛽𝜇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fun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cosh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𝛽𝜇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func>
                                        <m:func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sinh</m:t>
                                          </m:r>
                                        </m:fName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</m:func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e>
                              </m:rad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𝛽𝜇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cosh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𝛽𝜇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func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𝑠𝑖𝑛h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 2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rad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314AF7-5581-F89D-0D72-11DD6A5B1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45" y="1779662"/>
                <a:ext cx="6019533" cy="896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36D9E7-AB91-B196-DD50-F3B157D11236}"/>
                  </a:ext>
                </a:extLst>
              </p:cNvPr>
              <p:cNvSpPr txBox="1"/>
              <p:nvPr/>
            </p:nvSpPr>
            <p:spPr>
              <a:xfrm>
                <a:off x="467544" y="2787774"/>
                <a:ext cx="5368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In a weak magnetic field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≈1,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≈1</m:t>
                        </m:r>
                      </m:e>
                    </m:func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36D9E7-AB91-B196-DD50-F3B157D11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87774"/>
                <a:ext cx="5368264" cy="369332"/>
              </a:xfrm>
              <a:prstGeom prst="rect">
                <a:avLst/>
              </a:prstGeom>
              <a:blipFill>
                <a:blip r:embed="rId4"/>
                <a:stretch>
                  <a:fillRect l="-102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B2221D-9F5C-2E9C-831D-4312B96F0197}"/>
                  </a:ext>
                </a:extLst>
              </p:cNvPr>
              <p:cNvSpPr txBox="1"/>
              <p:nvPr/>
            </p:nvSpPr>
            <p:spPr>
              <a:xfrm>
                <a:off x="539552" y="3219822"/>
                <a:ext cx="3305712" cy="608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𝑵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B2221D-9F5C-2E9C-831D-4312B96F0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219822"/>
                <a:ext cx="3305712" cy="608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9265FA8-9083-7123-980C-96B22AAE1B8F}"/>
              </a:ext>
            </a:extLst>
          </p:cNvPr>
          <p:cNvSpPr txBox="1"/>
          <p:nvPr/>
        </p:nvSpPr>
        <p:spPr>
          <a:xfrm>
            <a:off x="467544" y="3867894"/>
            <a:ext cx="14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Susceptibility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3877BB-C3C0-7179-D490-777632A8D235}"/>
                  </a:ext>
                </a:extLst>
              </p:cNvPr>
              <p:cNvSpPr txBox="1"/>
              <p:nvPr/>
            </p:nvSpPr>
            <p:spPr>
              <a:xfrm>
                <a:off x="539750" y="4227934"/>
                <a:ext cx="2016962" cy="608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3877BB-C3C0-7179-D490-777632A8D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4227934"/>
                <a:ext cx="2016962" cy="6081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9A8DC8BD-71A1-21CE-0E19-A88CF58A2F34}"/>
              </a:ext>
            </a:extLst>
          </p:cNvPr>
          <p:cNvSpPr txBox="1">
            <a:spLocks/>
          </p:cNvSpPr>
          <p:nvPr/>
        </p:nvSpPr>
        <p:spPr>
          <a:xfrm>
            <a:off x="34763" y="72952"/>
            <a:ext cx="7886700" cy="426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1. Analytical Solution in The One-Dimensional </a:t>
            </a:r>
            <a:r>
              <a:rPr kumimoji="0" lang="en-US" sz="2400" dirty="0" err="1">
                <a:solidFill>
                  <a:schemeClr val="bg1"/>
                </a:solidFill>
                <a:latin typeface="+mn-lt"/>
              </a:rPr>
              <a:t>Ising</a:t>
            </a: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 Model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BDD2F6-26B5-A4D0-F92D-0F9FCB10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18186"/>
            <a:ext cx="2057400" cy="273844"/>
          </a:xfrm>
        </p:spPr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562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45CE09-209B-CF7A-7D12-21A5FE7F6A6F}"/>
              </a:ext>
            </a:extLst>
          </p:cNvPr>
          <p:cNvSpPr txBox="1"/>
          <p:nvPr/>
        </p:nvSpPr>
        <p:spPr>
          <a:xfrm>
            <a:off x="518532" y="483518"/>
            <a:ext cx="81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Graph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3DB358F-96D4-1BEF-939F-7CAC461ED4BF}"/>
              </a:ext>
            </a:extLst>
          </p:cNvPr>
          <p:cNvGrpSpPr/>
          <p:nvPr/>
        </p:nvGrpSpPr>
        <p:grpSpPr>
          <a:xfrm>
            <a:off x="1108720" y="570334"/>
            <a:ext cx="6847656" cy="3945632"/>
            <a:chOff x="1108720" y="742950"/>
            <a:chExt cx="6847656" cy="3945632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B9AE7D9B-3D46-5F47-96A2-27CEDBEDF0D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720" y="742950"/>
              <a:ext cx="2743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AC0690E4-A39F-4BB9-5343-BC2A7A0F2B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176" y="833800"/>
              <a:ext cx="2743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AE369338-5F9B-E436-7592-3BB14243948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720" y="2859782"/>
              <a:ext cx="2743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00FEAA3F-5865-1681-BFA2-C78CDDDC7C2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176" y="2850528"/>
              <a:ext cx="2743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AA7602F-E0AC-9ABA-02E2-BF188D089282}"/>
              </a:ext>
            </a:extLst>
          </p:cNvPr>
          <p:cNvSpPr txBox="1">
            <a:spLocks/>
          </p:cNvSpPr>
          <p:nvPr/>
        </p:nvSpPr>
        <p:spPr>
          <a:xfrm>
            <a:off x="34763" y="72952"/>
            <a:ext cx="7886700" cy="426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1. Analytical Solution in The One-Dimensional </a:t>
            </a:r>
            <a:r>
              <a:rPr kumimoji="0" lang="en-US" sz="2400" dirty="0" err="1">
                <a:solidFill>
                  <a:schemeClr val="bg1"/>
                </a:solidFill>
                <a:latin typeface="+mn-lt"/>
              </a:rPr>
              <a:t>Ising</a:t>
            </a:r>
            <a:r>
              <a:rPr kumimoji="0" lang="en-US" sz="2400" dirty="0">
                <a:solidFill>
                  <a:schemeClr val="bg1"/>
                </a:solidFill>
                <a:latin typeface="+mn-lt"/>
              </a:rPr>
              <a:t> Model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4BD13F-32BF-3578-5870-EE62DB8E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18186"/>
            <a:ext cx="2057400" cy="273844"/>
          </a:xfrm>
        </p:spPr>
        <p:txBody>
          <a:bodyPr/>
          <a:lstStyle/>
          <a:p>
            <a:fld id="{FFEA07AB-AA1A-8549-ABDA-3B6C491FD899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891C3-45B0-1753-B603-130F3678B2C6}"/>
              </a:ext>
            </a:extLst>
          </p:cNvPr>
          <p:cNvSpPr txBox="1"/>
          <p:nvPr/>
        </p:nvSpPr>
        <p:spPr>
          <a:xfrm>
            <a:off x="1331640" y="4503916"/>
            <a:ext cx="50851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1.4. Analytical solution graph in the one-dimensional Ising model</a:t>
            </a:r>
          </a:p>
        </p:txBody>
      </p:sp>
    </p:spTree>
    <p:extLst>
      <p:ext uri="{BB962C8B-B14F-4D97-AF65-F5344CB8AC3E}">
        <p14:creationId xmlns:p14="http://schemas.microsoft.com/office/powerpoint/2010/main" val="304583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14098</TotalTime>
  <Words>1431</Words>
  <Application>Microsoft Office PowerPoint</Application>
  <PresentationFormat>화면 슬라이드 쇼(16:9)</PresentationFormat>
  <Paragraphs>240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-apple-system</vt:lpstr>
      <vt:lpstr>굴림</vt:lpstr>
      <vt:lpstr>Arial</vt:lpstr>
      <vt:lpstr>Calibri</vt:lpstr>
      <vt:lpstr>Calibri Light</vt:lpstr>
      <vt:lpstr>Cambria Math</vt:lpstr>
      <vt:lpstr>Times New Roman</vt:lpstr>
      <vt:lpstr>Office 테마</vt:lpstr>
      <vt:lpstr>Analytical and Numerical Solution  in The One-Dimensional Ising Model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서울시립대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제01장 물리학과 측정</dc:title>
  <dc:creator>정명신 교수</dc:creator>
  <cp:lastModifiedBy>전성배</cp:lastModifiedBy>
  <cp:revision>113</cp:revision>
  <cp:lastPrinted>2022-08-25T02:35:58Z</cp:lastPrinted>
  <dcterms:created xsi:type="dcterms:W3CDTF">2007-03-04T10:16:59Z</dcterms:created>
  <dcterms:modified xsi:type="dcterms:W3CDTF">2022-08-25T03:46:55Z</dcterms:modified>
</cp:coreProperties>
</file>