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51A0-E641-8F6A-4963-F6CC468F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545C0-B01E-C521-1F57-99E0B6400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B98A5-DAA1-6B96-C8C4-0D41D211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E42B2-78FB-1FEF-AB5D-841915F8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A821D-6F4A-57BB-18DB-FDB9AAB5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076F9-3FFC-3DD5-67C2-EF72F912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42A65-4CDA-5A5E-BF1A-C31CE2B3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D1A31-284E-9ACA-266F-1A1CF79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8F2C-C60E-1417-5E85-E9A4A319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A1DC-DBBF-7A44-8F5B-4A2F1B38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DC847-8921-4FC8-9C24-B1EE70F7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7A31C-AD56-A5E6-D6D9-09903123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1F9B1-263F-F28A-B3E8-F8734430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E4258-868F-A284-8CD5-29F1D98B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52B8E-EFC2-6C61-0E33-E6B7636A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0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5799D-44D9-2862-CE9F-77E9000D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9B5D0-C003-5335-7447-7247FC8B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BAC0D-0C6F-C69D-B4E0-E44D2B8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6C478-7815-29BE-336A-68D1381E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96315-268A-C39A-A8EC-8074B4E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40B7A-FB4E-A2F2-C0EC-FAA1125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68192-62B1-8CD6-B03C-86FBBF573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D5404-21AE-CCF3-D582-CB9D6BE6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E55F9-1519-8C6C-9FEF-68643978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126-D51F-1078-D876-B1A55684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1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9CCC-F81F-1B82-E53F-4619B2AE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6ECB2-E263-C095-4923-9123ACD4C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C2629-ABB6-E733-C9BE-ADD68292A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FBC2E-0859-615F-C483-5EF26B2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CC495-ED34-503F-8839-A9B89C1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BDA5B-A56C-E28E-4648-4832342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0A1F4-0B75-EFDB-9287-D19E8E04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04A45-1D3F-241A-B673-B5034834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A38FF-DECB-D233-4D47-3E2633FA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DCFCB-5FBC-02BE-755C-A5B57506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81992-1710-03E0-64CC-E0F3E4226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0E194-397F-B3DC-23A8-2C214475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A9C42-738C-298B-5817-91309E71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755C2F-2AB8-79D2-BD68-D0CDC60A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53ABC-01E6-56A0-F799-E86FAAD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787FB-36BD-6BA6-E3B2-BF06C2B5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63D28D-0B3C-FCC8-728C-1DCE5E36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EA8ABB-8457-7F20-C3D2-1EA0905A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32FB17-AFB0-0232-824B-B8EDC4BA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F404F-FAB9-E25C-4F9F-857D4F72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B17A9-ECB6-F122-F0E1-DDCBCAFD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4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25B33-FBB7-7F09-C545-DA8F196C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8FE3C-2111-17D6-386B-CE9059D8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16619-8FFB-B304-6430-894FB31AA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D416C-0987-95C4-EF4E-2D23AC8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50F94-A9D2-3171-E7B7-1CFCD388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06CE8-2544-18E9-9065-DA5866DD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19FEB-2200-5501-BDEF-AE31FAA7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8EF70-5554-055E-E54D-22B7C9DAA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0B7AA-2CF5-96CE-84D8-2A6F6267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D5075-6C8B-2106-F8E5-645EB3CA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527FB-1571-824B-8C12-FBB9ECCA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6630A-616A-D156-D406-B4A1A08C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7BE62D-7D2C-2583-D12F-C94F0A96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B0E87-D8F8-E2F2-8B1F-194E9D08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95F24-3157-423D-C3ED-B837B166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2B9F-A5EA-4A45-A024-F4D308CCB8C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59ED6-3EC1-2693-653F-73506C28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6DAAB-0BBD-29AE-CA0D-8A025BCA7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1B69-B799-4A10-816A-8975A167A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1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49671-3844-400A-C5F6-2CFE9E9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Model_prac.h5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E7E7C-DB9A-8A2B-E4E5-D1566B6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8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90A0-9BC3-9E7B-A425-6BAA0B1D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78C7E0-DCF9-FE6B-928D-A6C40283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55149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E345-4481-3976-5A40-7945AF97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node0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BCD87B-1EB3-51AA-A4EF-F6A6A8462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5822"/>
            <a:ext cx="10515600" cy="2850944"/>
          </a:xfrm>
        </p:spPr>
      </p:pic>
    </p:spTree>
    <p:extLst>
      <p:ext uri="{BB962C8B-B14F-4D97-AF65-F5344CB8AC3E}">
        <p14:creationId xmlns:p14="http://schemas.microsoft.com/office/powerpoint/2010/main" val="53206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E345-4481-3976-5A40-7945AF97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F245D2-4E29-7731-4724-66FE0FD0C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7306"/>
            <a:ext cx="10515600" cy="2847975"/>
          </a:xfrm>
        </p:spPr>
      </p:pic>
    </p:spTree>
    <p:extLst>
      <p:ext uri="{BB962C8B-B14F-4D97-AF65-F5344CB8AC3E}">
        <p14:creationId xmlns:p14="http://schemas.microsoft.com/office/powerpoint/2010/main" val="12764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E345-4481-3976-5A40-7945AF97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769E79-ABF9-4DFA-2AAC-35472F70F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6936"/>
            <a:ext cx="10515600" cy="2848716"/>
          </a:xfrm>
        </p:spPr>
      </p:pic>
    </p:spTree>
    <p:extLst>
      <p:ext uri="{BB962C8B-B14F-4D97-AF65-F5344CB8AC3E}">
        <p14:creationId xmlns:p14="http://schemas.microsoft.com/office/powerpoint/2010/main" val="16139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E345-4481-3976-5A40-7945AF97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097DB6-6F2E-4404-1DC8-A47A577A0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5078"/>
            <a:ext cx="10515600" cy="2852431"/>
          </a:xfrm>
        </p:spPr>
      </p:pic>
    </p:spTree>
    <p:extLst>
      <p:ext uri="{BB962C8B-B14F-4D97-AF65-F5344CB8AC3E}">
        <p14:creationId xmlns:p14="http://schemas.microsoft.com/office/powerpoint/2010/main" val="151804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E345-4481-3976-5A40-7945AF97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204511-A602-582A-E67F-80222BB0C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3907"/>
            <a:ext cx="10515600" cy="2954774"/>
          </a:xfrm>
        </p:spPr>
      </p:pic>
    </p:spTree>
    <p:extLst>
      <p:ext uri="{BB962C8B-B14F-4D97-AF65-F5344CB8AC3E}">
        <p14:creationId xmlns:p14="http://schemas.microsoft.com/office/powerpoint/2010/main" val="50083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E345-4481-3976-5A40-7945AF97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F7218C-9DE5-38A2-E685-6D5B389C7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5822"/>
            <a:ext cx="10515600" cy="2850944"/>
          </a:xfrm>
        </p:spPr>
      </p:pic>
    </p:spTree>
    <p:extLst>
      <p:ext uri="{BB962C8B-B14F-4D97-AF65-F5344CB8AC3E}">
        <p14:creationId xmlns:p14="http://schemas.microsoft.com/office/powerpoint/2010/main" val="385686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0D54CE-91DF-BB86-7E90-27D04EA1F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423247"/>
              </p:ext>
            </p:extLst>
          </p:nvPr>
        </p:nvGraphicFramePr>
        <p:xfrm>
          <a:off x="695970" y="133990"/>
          <a:ext cx="10800060" cy="5563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104">
                  <a:extLst>
                    <a:ext uri="{9D8B030D-6E8A-4147-A177-3AD203B41FA5}">
                      <a16:colId xmlns:a16="http://schemas.microsoft.com/office/drawing/2014/main" val="3956829976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2869877472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3258681751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2294191301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2905085051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3810907369"/>
                    </a:ext>
                  </a:extLst>
                </a:gridCol>
                <a:gridCol w="1314826">
                  <a:extLst>
                    <a:ext uri="{9D8B030D-6E8A-4147-A177-3AD203B41FA5}">
                      <a16:colId xmlns:a16="http://schemas.microsoft.com/office/drawing/2014/main" val="3272707462"/>
                    </a:ext>
                  </a:extLst>
                </a:gridCol>
              </a:tblGrid>
              <a:tr h="427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model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LSTM1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LSTM2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Batch_size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epochs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accuracy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loss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938103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model_LSTM_50_64_64_30.h5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89.43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0.1548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87598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model_LSTM_50_64_32_30.h5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92.26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69605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model_LSTM_50_64_32_50.h5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96.83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0.0172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501273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model_LSTM_50_64_32_60.h5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97.28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0.0232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32011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model_LSTM_50_64_32_100.h5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97.25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364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model_LSTM_100_128_32_60.h5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96.82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0.0152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09248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model_LSTM_100_128_64_60.h5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94.00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800976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model_LSTM_50_64_32_60_early.h5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95.81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0.0087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2859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model_LSTM_50_128_32_60_early.h5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95.71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0.0107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577373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model_LSTM_30_64_32_30_early.h5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94.69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68538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model_LSTM_50_128_32_60_early.h5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96.39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0.0083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1436"/>
                  </a:ext>
                </a:extLst>
              </a:tr>
              <a:tr h="427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model_LSTM_50_64_32_60_early_drop(0.2, 0.2).h5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84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35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E6152-AA85-48A1-A6E4-C8146C3E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F782FB-0AD9-46A8-A5B0-483E5FE3A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8615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190</Words>
  <Application>Microsoft Office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Model_prac.h5</vt:lpstr>
      <vt:lpstr>node0</vt:lpstr>
      <vt:lpstr>node1</vt:lpstr>
      <vt:lpstr>node2</vt:lpstr>
      <vt:lpstr>node3</vt:lpstr>
      <vt:lpstr>node4</vt:lpstr>
      <vt:lpstr>node5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Model_prac.h5</dc:title>
  <dc:creator>장성빈</dc:creator>
  <cp:lastModifiedBy>장성빈</cp:lastModifiedBy>
  <cp:revision>14</cp:revision>
  <dcterms:created xsi:type="dcterms:W3CDTF">2022-07-26T13:12:15Z</dcterms:created>
  <dcterms:modified xsi:type="dcterms:W3CDTF">2022-07-27T13:05:06Z</dcterms:modified>
</cp:coreProperties>
</file>