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8C1C-9D08-4F3E-AF49-3FFFCACF8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C77FD-D7BE-4682-813A-A53B5DA61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F7832-5C82-4757-AAFA-DBB623A8D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6BA7-23AA-4690-A158-26AC7F7292E0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14F9D-A82E-4946-91E0-E1699BEA4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C763-3348-4FCE-9CCA-0F8CFBE38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B8F2-B9F2-4D0F-88E8-C10FF7574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35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BCA7-4CD1-4BC3-9880-B9F762A5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50B1B-2E20-4FDE-8D98-838263A13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E015A-9B72-443C-8E3D-262BAF723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6BA7-23AA-4690-A158-26AC7F7292E0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EE487-914F-4796-A443-3AE53823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28B1E-91BD-4989-9932-090153B6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B8F2-B9F2-4D0F-88E8-C10FF7574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33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F4FBE3-456B-459E-834C-33FFAB2D9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52A5D-9C77-4EBA-BD2C-9B0194301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E0BA6-53F3-4A71-A04A-215256B8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6BA7-23AA-4690-A158-26AC7F7292E0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1E250-70D1-4AB3-9C1A-689EFEDA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7CFB2-E0F1-445E-8D9C-FF877CF5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B8F2-B9F2-4D0F-88E8-C10FF7574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006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6BA8-F95C-4158-8425-9F9285DF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51474-6EAC-4001-A202-6A89BA614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91453-8229-4C57-BF50-5D3E936FC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6BA7-23AA-4690-A158-26AC7F7292E0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6EBD4-2351-4B65-9DA0-F20B42E84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DD04E-177E-480A-98B2-DB37DCAD5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B8F2-B9F2-4D0F-88E8-C10FF7574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22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5C12A-0206-4B0F-B39A-AF65F983B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63E15-13D5-4A70-B8D5-72655FCDA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2B1E4-74F7-44F5-BB2E-120554EC4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6BA7-23AA-4690-A158-26AC7F7292E0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89EAA-2E41-4739-9EB6-40665B327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24863-56A4-463F-8230-E5830672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B8F2-B9F2-4D0F-88E8-C10FF7574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02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B456-6496-4427-8621-B4819789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19E7B-A0DF-4457-A70E-15626AC41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7E35E-4501-48E2-B4B8-2E4A4FB3F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D5F66-0A2B-43C0-8F89-57A19F887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6BA7-23AA-4690-A158-26AC7F7292E0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6C42C-DEA2-4486-B863-9BDD57825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43EC0-ED1E-4966-AA76-68DFB8A2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B8F2-B9F2-4D0F-88E8-C10FF7574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76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62CB7-5757-4CA1-BB14-0D255FD6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16BC0-8CCE-4215-945F-67B1D38E3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52145-1A62-441D-AFC3-6E6F8C807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3619E-60E8-49A5-9256-9A4DA2252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9D9A13-C720-4D6F-8C0F-1B9AD6A89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A0D3B6-1F7B-4E24-90B4-C1F732E2C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6BA7-23AA-4690-A158-26AC7F7292E0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BC49B3-DFED-4D29-96E2-EC07673A7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88B68-4E83-4C78-8866-33F8E1E2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B8F2-B9F2-4D0F-88E8-C10FF7574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70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5739-BF5A-49D1-898C-E12B87B1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34040-6096-4C66-BE51-E13C82EF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6BA7-23AA-4690-A158-26AC7F7292E0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3B24E-1B27-41C7-BF51-DD5BE8308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7EEC-B4B9-4A9B-AEE3-BCA6A96F0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B8F2-B9F2-4D0F-88E8-C10FF7574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07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EF4F1A-262A-4C7A-8C00-60ECF197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6BA7-23AA-4690-A158-26AC7F7292E0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779A04-6E22-4250-9675-312E5588A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D9EE1-EB8C-4BB3-A114-5E10E1B6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B8F2-B9F2-4D0F-88E8-C10FF7574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32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F4E66-50D0-4974-86BD-C3182D667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3F128-8FA5-4D9A-B99D-986B6726F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FB08A-469D-490F-A349-30EAF05DF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C8F04-AF08-4072-A9A3-3F81FBF50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6BA7-23AA-4690-A158-26AC7F7292E0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2E34E-BC8B-4000-ACFD-E1AB36A4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092BF-E2E3-42D8-9250-46D60D772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B8F2-B9F2-4D0F-88E8-C10FF7574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31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2C23-60AB-4858-B9E7-5CB808A1C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553C21-9683-40ED-A50B-9889318F8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6417A-D5C1-4EA2-A206-739FE7707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3ECB1-F07D-4B78-A2D6-57F48C75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6BA7-23AA-4690-A158-26AC7F7292E0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40955-B910-4945-BF1F-E9443ADDC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A6381-6470-48B1-AB57-7AC535CE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B8F2-B9F2-4D0F-88E8-C10FF7574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91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E423D9-AD8A-4787-9DA3-E12E0D16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D5918-5015-4572-AD16-27DCCA06C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F1BAB-D419-4D66-A27E-50A50DE18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66BA7-23AA-4690-A158-26AC7F7292E0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87540-A95E-43FA-BD69-711967B78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9684A-9E32-4FD7-96C6-6EDCA9F88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DB8F2-B9F2-4D0F-88E8-C10FF7574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65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AC04-AABE-4866-9915-285E778D21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 this my first git project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3BDCA-C7AF-4E31-B83F-854E46CA2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391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Hi this my first git project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this my first git project </dc:title>
  <dc:creator>Jayesh Bagul</dc:creator>
  <cp:lastModifiedBy>Jayesh Bagul</cp:lastModifiedBy>
  <cp:revision>1</cp:revision>
  <dcterms:created xsi:type="dcterms:W3CDTF">2021-07-14T11:28:31Z</dcterms:created>
  <dcterms:modified xsi:type="dcterms:W3CDTF">2021-07-14T11:29:53Z</dcterms:modified>
</cp:coreProperties>
</file>