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E5B3-4C4D-4DE2-9B51-7B12A98E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7F22-F9E2-415C-A96A-ACF1CBC9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4DE2-73F1-4D20-B504-04BC8347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4DF7-DB1B-45A5-96DA-10FFB6E1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3E79-E5BF-4BEE-B064-A6C47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306E-DFEA-49B5-B4C5-48A450BB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4B684-62C4-42E4-896D-DDE56B420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1DA7-FEEC-4A03-9963-F7514926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D88-0E4A-4141-AD62-80452C0E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618C-E7A1-40E5-A7AC-2DDE0E05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14BB-E436-4069-AAEB-E58CED036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940C-EB40-46F2-B82B-F2A21AD92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05D0-6309-4E75-BDC8-D403C3B0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4502-9B19-4C70-873D-1F80787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1E92-ABB8-4FDD-AEBD-BA85023F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0F29-3E4D-47E4-953A-25E76F22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3858-C61C-4D8A-A3D6-0FCEB642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6A5E-351A-451D-A96B-9FD7BCCE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5227-4DB6-436E-A0FF-93B44CB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0C26-5C38-44D3-BF01-1956BED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1350-DB21-4679-889B-5692CAEF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4555-9B1E-4873-B60C-02A4E27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B753-3CEE-4ACB-BBDD-405C995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E9B6-E03D-4CD0-89E9-3E2038E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C97A-C45C-481E-9CE7-895CF197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F146-96B6-4995-B839-86795746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BC78-A41B-4D14-BE60-2AFCDE61E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5E523-7727-4BEF-ADE5-48981122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FD5C-19D9-4D5B-AD4D-159C420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C2CC-17D1-42EE-AB1D-136FDBE8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CC82-986F-4B89-B203-6028DA3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EB7-D30F-4644-97E3-58C5A970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6B5E7-02A7-41DE-A8E7-105CDECC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0AB26-2C9A-4314-9191-E9AC87B0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C11CB-B63C-45EC-B54D-D30B34073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23433-2CDB-4DB3-BF2C-9688E8289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7F6BD-5A52-4AF4-B8AA-1E026BE6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1A802-AE1D-4177-8EB5-DC2AD60D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4D60-ADE9-4A2A-92AE-C6FBE349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2D9E-68C0-472C-A4B0-A349BFA6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86251-8AA1-468D-A6DD-783781B8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2BB21-333C-4EEE-B157-830B4661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3C4A5-941E-4BDF-BD12-9C9ABB4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E4FB7-A1F5-400A-8E44-492634C0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99722-AA55-4F42-A5DE-F41580D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0E4D-8B82-433F-8CE7-ECE3DD66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784E-FA71-4169-9700-2FD3CED6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CEE7-98B7-47EE-8696-9D953332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FDCB-723D-464D-9C42-E9B5250C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C1E8-2FE5-4512-A52F-8EE21A4E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1250-00C8-4A5E-BF12-59A287D3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EF70-7579-40F6-886C-4255549E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C3DA-B490-4484-AC39-D8DA264E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DB10A-DFDF-4E57-9772-0ED191B38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C33C2-B325-47D6-AB33-21AE7932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5B3E-F2FE-43F6-A957-98CDDEC6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CB36-7384-4926-8077-B9CE279F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75D5-9DCF-4E66-AFC0-D8616394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08EA5-1113-4DDD-A3C9-5550B4E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37FC-8667-41D8-BFA6-019CD6EA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DBE1-E4D7-49B7-B309-B2B6A5962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ACDE-64BC-4DA6-A879-0412BC972E9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6E04-B2B9-4297-B2F7-A8F2C5145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CF2B-BA8B-4AA8-8A6E-65C94DA0F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FF4A-970F-4394-BC0F-0B4D0502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BB2E6D-3B03-47F3-ABAA-EB32A5DA11E7}"/>
              </a:ext>
            </a:extLst>
          </p:cNvPr>
          <p:cNvSpPr/>
          <p:nvPr/>
        </p:nvSpPr>
        <p:spPr>
          <a:xfrm>
            <a:off x="2660872" y="1455818"/>
            <a:ext cx="7727728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34F3F1F-1B7B-4543-AF5F-3BD3A9F8D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0"/>
          <a:stretch/>
        </p:blipFill>
        <p:spPr>
          <a:xfrm>
            <a:off x="3369668" y="1600199"/>
            <a:ext cx="4583206" cy="34021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36AA51-1F55-412F-88E2-550FD1C9725B}"/>
              </a:ext>
            </a:extLst>
          </p:cNvPr>
          <p:cNvSpPr/>
          <p:nvPr/>
        </p:nvSpPr>
        <p:spPr>
          <a:xfrm>
            <a:off x="3212432" y="1618013"/>
            <a:ext cx="577515" cy="22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CAFA4-64AB-4CCB-98C2-FA8092102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77" y="3205747"/>
            <a:ext cx="1835785" cy="846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40ECC6-8A9B-4203-A9A8-3DA617EE0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77" y="2169030"/>
            <a:ext cx="1835785" cy="846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39A73D-AD75-4B2D-BBE4-1ED1B20916A3}"/>
              </a:ext>
            </a:extLst>
          </p:cNvPr>
          <p:cNvSpPr txBox="1"/>
          <p:nvPr/>
        </p:nvSpPr>
        <p:spPr>
          <a:xfrm>
            <a:off x="8582055" y="2051830"/>
            <a:ext cx="62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CBP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8BF5A-2B75-4B67-B676-51E59B68642F}"/>
              </a:ext>
            </a:extLst>
          </p:cNvPr>
          <p:cNvSpPr txBox="1"/>
          <p:nvPr/>
        </p:nvSpPr>
        <p:spPr>
          <a:xfrm>
            <a:off x="8501081" y="3035849"/>
            <a:ext cx="774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CDBP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0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Bangsund</dc:creator>
  <cp:lastModifiedBy>John Bangsund</cp:lastModifiedBy>
  <cp:revision>1</cp:revision>
  <dcterms:created xsi:type="dcterms:W3CDTF">2020-02-12T13:58:19Z</dcterms:created>
  <dcterms:modified xsi:type="dcterms:W3CDTF">2020-02-12T14:03:32Z</dcterms:modified>
</cp:coreProperties>
</file>