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13F1-EAF2-48D0-8177-DB36C7DB5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8438-3D42-4BAF-989C-540BED8D8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6C039-CBB8-4FF3-BEE5-151F573F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9EF3-22A1-4D71-9B33-500BA673D18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AC48-ED86-44E9-9994-83BE08C3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EC3A9-6C7C-4601-89C1-88FDD736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0217-26A8-46FD-8A6E-C44DBFF8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2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915F-838B-46FC-847F-BB49728D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1579B-D922-4AAA-8A19-7803C4BD3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8D01F-5BB2-49EC-8ED8-2EB30444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9EF3-22A1-4D71-9B33-500BA673D18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67B31-F303-4CED-95C8-87000C35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40AF9-A192-4900-858A-D06D1453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0217-26A8-46FD-8A6E-C44DBFF8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4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4F039-6AED-4653-A296-1442BDF20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69546-41A4-460D-BCDB-45FDF314F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F68D-2DB2-4894-92A6-AA4417EE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9EF3-22A1-4D71-9B33-500BA673D18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2698-8D7A-4207-808A-A2905512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928F-B214-4F56-BC31-76D6F1BB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0217-26A8-46FD-8A6E-C44DBFF8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823A-F58B-4541-8440-884A0A46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8F8C-B91D-4184-AA7E-9F6DB35C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E2E8-6388-4AFE-85A4-A613E02D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9EF3-22A1-4D71-9B33-500BA673D18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150D5-433A-447A-AC7D-631E4A6F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739F-2E9E-4E4F-AA58-F21DEE44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0217-26A8-46FD-8A6E-C44DBFF8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25AE-87C1-4B64-BCDA-E19A5570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17C83-C121-4B8C-B55F-90B11825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8151-E9C9-444C-9E2F-073C2F0A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9EF3-22A1-4D71-9B33-500BA673D18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76C95-AE11-414A-9BAF-4C7DAA0C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31F9C-10B2-4E57-9E1F-967630E5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0217-26A8-46FD-8A6E-C44DBFF8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0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928B-44E1-4E86-BDE5-54A09A22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D464-677F-45A6-81B0-926A9B5E7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4A00-6CA4-4D33-A694-420B5C778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07FF1-7B8C-4878-B400-69ADD1DA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9EF3-22A1-4D71-9B33-500BA673D18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A0D08-8FA7-4559-94EC-F33462B1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6B930-64BD-4DB4-B89E-07F28788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0217-26A8-46FD-8A6E-C44DBFF8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2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C679-2106-4AA0-807A-8D2A5465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641A-1144-4D1A-BA58-36D77EC0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EB18D-4069-470E-8B22-67363AE68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8B9C9-E75A-4135-B876-40D91AF23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7B60B-A274-4FED-95B3-6C40EB568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1CDFA-AB5B-4B9D-9FBD-7763DB3E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9EF3-22A1-4D71-9B33-500BA673D18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77136-DBF2-4294-B28D-C3AB5DDE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78120-10B3-4C7C-BA88-66D54967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0217-26A8-46FD-8A6E-C44DBFF8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1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2829-4911-43B4-BFF9-65B4BBE8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A6C23-7A50-4D3B-83E8-1A2F25B4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9EF3-22A1-4D71-9B33-500BA673D18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FC5EB-B3D6-42F8-B1FE-57D9EA8C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7DA42-3A1A-49FB-979C-BA4E8E22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0217-26A8-46FD-8A6E-C44DBFF8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8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7A912-8E68-4F18-9912-9B0D4156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9EF3-22A1-4D71-9B33-500BA673D18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BFC03-D5BB-433E-BBD3-AC6DF8B1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5C448-1C60-4EDB-800B-906A9F57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0217-26A8-46FD-8A6E-C44DBFF8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5659-39DD-4C70-A0AC-AAC4E506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0D84-D22C-4D82-B58F-94C716B14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25D32-15CF-4309-8174-F19E945C7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5BEA7-D4B8-47C9-8DB5-E5E61630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9EF3-22A1-4D71-9B33-500BA673D18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DA876-01B7-45BD-B33F-0C311AAE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2B13-90AE-4191-B028-DCF4E519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0217-26A8-46FD-8A6E-C44DBFF8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3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E095-894D-43B6-9564-036A78AF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7987F-A51E-4BC9-A10D-971AF5D9E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09017-FD18-4845-87BA-20A6DDF88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90B7A-39C5-48BD-8EC9-BA466D23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9EF3-22A1-4D71-9B33-500BA673D18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22C9-B9AD-4915-B8F6-9FC7BBC9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82A12-908C-4CFF-8000-8088223E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0217-26A8-46FD-8A6E-C44DBFF8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4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0B369-D26F-4770-8A89-575D6ED0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16B0B-49C3-4EB1-BC0D-61554A499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30573-E7C3-4477-BBF1-B407AAE46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9EF3-22A1-4D71-9B33-500BA673D18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FB55A-B1D8-408F-8E01-E8636D0A4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1457-5943-4F9F-9F57-E44E1F7A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0217-26A8-46FD-8A6E-C44DBFF8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B4AA97-36C7-4E90-8A90-7A9F7DF956D7}"/>
              </a:ext>
            </a:extLst>
          </p:cNvPr>
          <p:cNvSpPr/>
          <p:nvPr/>
        </p:nvSpPr>
        <p:spPr>
          <a:xfrm>
            <a:off x="1396765" y="3281112"/>
            <a:ext cx="1076112" cy="5380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  <a:cs typeface="Arial" panose="020B0604020202020204" pitchFamily="34" charset="0"/>
              </a:rPr>
              <a:t>λ</a:t>
            </a:r>
            <a:r>
              <a:rPr 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 = 405 nm laser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4EB384-B9D4-459F-A734-5D08BBE934F9}"/>
              </a:ext>
            </a:extLst>
          </p:cNvPr>
          <p:cNvCxnSpPr>
            <a:cxnSpLocks/>
          </p:cNvCxnSpPr>
          <p:nvPr/>
        </p:nvCxnSpPr>
        <p:spPr>
          <a:xfrm>
            <a:off x="3437708" y="3540366"/>
            <a:ext cx="459686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BC8A736-7641-419E-B44E-874604D1CEB7}"/>
              </a:ext>
            </a:extLst>
          </p:cNvPr>
          <p:cNvSpPr/>
          <p:nvPr/>
        </p:nvSpPr>
        <p:spPr>
          <a:xfrm rot="18900000">
            <a:off x="5165806" y="2906516"/>
            <a:ext cx="185883" cy="1410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605C8-B110-42AB-9CA0-88A01ED53CEC}"/>
              </a:ext>
            </a:extLst>
          </p:cNvPr>
          <p:cNvCxnSpPr>
            <a:cxnSpLocks/>
          </p:cNvCxnSpPr>
          <p:nvPr/>
        </p:nvCxnSpPr>
        <p:spPr>
          <a:xfrm flipV="1">
            <a:off x="5367284" y="3278819"/>
            <a:ext cx="250838" cy="25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C58E83-8DBD-4D45-8316-FF67C8AF5C3B}"/>
              </a:ext>
            </a:extLst>
          </p:cNvPr>
          <p:cNvCxnSpPr>
            <a:cxnSpLocks/>
          </p:cNvCxnSpPr>
          <p:nvPr/>
        </p:nvCxnSpPr>
        <p:spPr>
          <a:xfrm>
            <a:off x="5605092" y="3276899"/>
            <a:ext cx="620513" cy="620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6">
            <a:extLst>
              <a:ext uri="{FF2B5EF4-FFF2-40B4-BE49-F238E27FC236}">
                <a16:creationId xmlns:a16="http://schemas.microsoft.com/office/drawing/2014/main" id="{C0652981-C3D8-49AC-8A37-B98725756F0E}"/>
              </a:ext>
            </a:extLst>
          </p:cNvPr>
          <p:cNvSpPr/>
          <p:nvPr/>
        </p:nvSpPr>
        <p:spPr>
          <a:xfrm>
            <a:off x="5233224" y="3411323"/>
            <a:ext cx="145033" cy="247026"/>
          </a:xfrm>
          <a:custGeom>
            <a:avLst/>
            <a:gdLst>
              <a:gd name="connsiteX0" fmla="*/ 0 w 130658"/>
              <a:gd name="connsiteY0" fmla="*/ 0 h 228600"/>
              <a:gd name="connsiteX1" fmla="*/ 130658 w 130658"/>
              <a:gd name="connsiteY1" fmla="*/ 0 h 228600"/>
              <a:gd name="connsiteX2" fmla="*/ 130658 w 130658"/>
              <a:gd name="connsiteY2" fmla="*/ 228600 h 228600"/>
              <a:gd name="connsiteX3" fmla="*/ 0 w 130658"/>
              <a:gd name="connsiteY3" fmla="*/ 228600 h 228600"/>
              <a:gd name="connsiteX4" fmla="*/ 0 w 130658"/>
              <a:gd name="connsiteY4" fmla="*/ 0 h 228600"/>
              <a:gd name="connsiteX0" fmla="*/ 0 w 134215"/>
              <a:gd name="connsiteY0" fmla="*/ 0 h 228600"/>
              <a:gd name="connsiteX1" fmla="*/ 134215 w 134215"/>
              <a:gd name="connsiteY1" fmla="*/ 145877 h 228600"/>
              <a:gd name="connsiteX2" fmla="*/ 130658 w 134215"/>
              <a:gd name="connsiteY2" fmla="*/ 228600 h 228600"/>
              <a:gd name="connsiteX3" fmla="*/ 0 w 134215"/>
              <a:gd name="connsiteY3" fmla="*/ 228600 h 228600"/>
              <a:gd name="connsiteX4" fmla="*/ 0 w 134215"/>
              <a:gd name="connsiteY4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15" h="228600">
                <a:moveTo>
                  <a:pt x="0" y="0"/>
                </a:moveTo>
                <a:lnTo>
                  <a:pt x="134215" y="145877"/>
                </a:lnTo>
                <a:lnTo>
                  <a:pt x="130658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ECAA37-1690-49C8-B4B8-87E7BF4A5000}"/>
              </a:ext>
            </a:extLst>
          </p:cNvPr>
          <p:cNvSpPr/>
          <p:nvPr/>
        </p:nvSpPr>
        <p:spPr>
          <a:xfrm>
            <a:off x="5952965" y="3887957"/>
            <a:ext cx="421010" cy="42101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E0765-DE01-4DB5-96C2-7BD74E5302F8}"/>
              </a:ext>
            </a:extLst>
          </p:cNvPr>
          <p:cNvSpPr/>
          <p:nvPr/>
        </p:nvSpPr>
        <p:spPr>
          <a:xfrm rot="18900000">
            <a:off x="4744350" y="3809528"/>
            <a:ext cx="156715" cy="62874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2A143-0EDD-4B71-B898-36F8BC947A7F}"/>
              </a:ext>
            </a:extLst>
          </p:cNvPr>
          <p:cNvSpPr txBox="1"/>
          <p:nvPr/>
        </p:nvSpPr>
        <p:spPr>
          <a:xfrm>
            <a:off x="3065008" y="4623335"/>
            <a:ext cx="3207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Arial" panose="020B0604020202020204" pitchFamily="34" charset="0"/>
              </a:rPr>
              <a:t>450 nm </a:t>
            </a:r>
            <a:r>
              <a:rPr lang="en-US" sz="1400" dirty="0" err="1">
                <a:cs typeface="Arial" panose="020B0604020202020204" pitchFamily="34" charset="0"/>
              </a:rPr>
              <a:t>Longpass</a:t>
            </a:r>
            <a:r>
              <a:rPr lang="en-US" sz="1400" dirty="0">
                <a:cs typeface="Arial" panose="020B0604020202020204" pitchFamily="34" charset="0"/>
              </a:rPr>
              <a:t> + Amplified Si PD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8B8122-347F-4ED7-A51C-2925C574483C}"/>
              </a:ext>
            </a:extLst>
          </p:cNvPr>
          <p:cNvCxnSpPr>
            <a:cxnSpLocks/>
          </p:cNvCxnSpPr>
          <p:nvPr/>
        </p:nvCxnSpPr>
        <p:spPr>
          <a:xfrm>
            <a:off x="5286830" y="3381199"/>
            <a:ext cx="247026" cy="24702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CCCDB2-D1F3-453C-A736-76048B6C4843}"/>
              </a:ext>
            </a:extLst>
          </p:cNvPr>
          <p:cNvSpPr txBox="1"/>
          <p:nvPr/>
        </p:nvSpPr>
        <p:spPr>
          <a:xfrm>
            <a:off x="2279704" y="2774620"/>
            <a:ext cx="138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Arial" panose="020B0604020202020204" pitchFamily="34" charset="0"/>
              </a:rPr>
              <a:t>Chopper wheel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11FF0-BBB9-4483-8946-52194CD8007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72877" y="3550151"/>
            <a:ext cx="55719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48C45-1097-4A48-8A48-61F980F14B17}"/>
              </a:ext>
            </a:extLst>
          </p:cNvPr>
          <p:cNvSpPr/>
          <p:nvPr/>
        </p:nvSpPr>
        <p:spPr>
          <a:xfrm rot="18900000">
            <a:off x="4863322" y="3733795"/>
            <a:ext cx="115980" cy="591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Arial" panose="020B0604020202020204" pitchFamily="34" charset="0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6E20F37F-58C7-4ACD-A12B-6E95F78B8D64}"/>
              </a:ext>
            </a:extLst>
          </p:cNvPr>
          <p:cNvSpPr/>
          <p:nvPr/>
        </p:nvSpPr>
        <p:spPr>
          <a:xfrm rot="10800000">
            <a:off x="3892326" y="3281036"/>
            <a:ext cx="484882" cy="486641"/>
          </a:xfrm>
          <a:custGeom>
            <a:avLst/>
            <a:gdLst>
              <a:gd name="connsiteX0" fmla="*/ 25167 w 2432808"/>
              <a:gd name="connsiteY0" fmla="*/ 1199626 h 1241571"/>
              <a:gd name="connsiteX1" fmla="*/ 0 w 2432808"/>
              <a:gd name="connsiteY1" fmla="*/ 8389 h 1241571"/>
              <a:gd name="connsiteX2" fmla="*/ 545285 w 2432808"/>
              <a:gd name="connsiteY2" fmla="*/ 0 h 1241571"/>
              <a:gd name="connsiteX3" fmla="*/ 1140903 w 2432808"/>
              <a:gd name="connsiteY3" fmla="*/ 209725 h 1241571"/>
              <a:gd name="connsiteX4" fmla="*/ 2382474 w 2432808"/>
              <a:gd name="connsiteY4" fmla="*/ 184558 h 1241571"/>
              <a:gd name="connsiteX5" fmla="*/ 2432808 w 2432808"/>
              <a:gd name="connsiteY5" fmla="*/ 973123 h 1241571"/>
              <a:gd name="connsiteX6" fmla="*/ 1140903 w 2432808"/>
              <a:gd name="connsiteY6" fmla="*/ 989901 h 1241571"/>
              <a:gd name="connsiteX7" fmla="*/ 570452 w 2432808"/>
              <a:gd name="connsiteY7" fmla="*/ 1241571 h 1241571"/>
              <a:gd name="connsiteX8" fmla="*/ 25167 w 2432808"/>
              <a:gd name="connsiteY8" fmla="*/ 1199626 h 1241571"/>
              <a:gd name="connsiteX0" fmla="*/ 16778 w 2432808"/>
              <a:gd name="connsiteY0" fmla="*/ 1258349 h 1258349"/>
              <a:gd name="connsiteX1" fmla="*/ 0 w 2432808"/>
              <a:gd name="connsiteY1" fmla="*/ 8389 h 1258349"/>
              <a:gd name="connsiteX2" fmla="*/ 545285 w 2432808"/>
              <a:gd name="connsiteY2" fmla="*/ 0 h 1258349"/>
              <a:gd name="connsiteX3" fmla="*/ 1140903 w 2432808"/>
              <a:gd name="connsiteY3" fmla="*/ 209725 h 1258349"/>
              <a:gd name="connsiteX4" fmla="*/ 2382474 w 2432808"/>
              <a:gd name="connsiteY4" fmla="*/ 184558 h 1258349"/>
              <a:gd name="connsiteX5" fmla="*/ 2432808 w 2432808"/>
              <a:gd name="connsiteY5" fmla="*/ 973123 h 1258349"/>
              <a:gd name="connsiteX6" fmla="*/ 1140903 w 2432808"/>
              <a:gd name="connsiteY6" fmla="*/ 989901 h 1258349"/>
              <a:gd name="connsiteX7" fmla="*/ 570452 w 2432808"/>
              <a:gd name="connsiteY7" fmla="*/ 1241571 h 1258349"/>
              <a:gd name="connsiteX8" fmla="*/ 16778 w 2432808"/>
              <a:gd name="connsiteY8" fmla="*/ 1258349 h 1258349"/>
              <a:gd name="connsiteX0" fmla="*/ 16778 w 2390863"/>
              <a:gd name="connsiteY0" fmla="*/ 1258349 h 1258349"/>
              <a:gd name="connsiteX1" fmla="*/ 0 w 2390863"/>
              <a:gd name="connsiteY1" fmla="*/ 8389 h 1258349"/>
              <a:gd name="connsiteX2" fmla="*/ 545285 w 2390863"/>
              <a:gd name="connsiteY2" fmla="*/ 0 h 1258349"/>
              <a:gd name="connsiteX3" fmla="*/ 1140903 w 2390863"/>
              <a:gd name="connsiteY3" fmla="*/ 209725 h 1258349"/>
              <a:gd name="connsiteX4" fmla="*/ 2382474 w 2390863"/>
              <a:gd name="connsiteY4" fmla="*/ 184558 h 1258349"/>
              <a:gd name="connsiteX5" fmla="*/ 2390863 w 2390863"/>
              <a:gd name="connsiteY5" fmla="*/ 981512 h 1258349"/>
              <a:gd name="connsiteX6" fmla="*/ 1140903 w 2390863"/>
              <a:gd name="connsiteY6" fmla="*/ 989901 h 1258349"/>
              <a:gd name="connsiteX7" fmla="*/ 570452 w 2390863"/>
              <a:gd name="connsiteY7" fmla="*/ 1241571 h 1258349"/>
              <a:gd name="connsiteX8" fmla="*/ 16778 w 2390863"/>
              <a:gd name="connsiteY8" fmla="*/ 1258349 h 1258349"/>
              <a:gd name="connsiteX0" fmla="*/ 16778 w 2390863"/>
              <a:gd name="connsiteY0" fmla="*/ 1258349 h 1258349"/>
              <a:gd name="connsiteX1" fmla="*/ 0 w 2390863"/>
              <a:gd name="connsiteY1" fmla="*/ 8389 h 1258349"/>
              <a:gd name="connsiteX2" fmla="*/ 545285 w 2390863"/>
              <a:gd name="connsiteY2" fmla="*/ 0 h 1258349"/>
              <a:gd name="connsiteX3" fmla="*/ 1125246 w 2390863"/>
              <a:gd name="connsiteY3" fmla="*/ 193358 h 1258349"/>
              <a:gd name="connsiteX4" fmla="*/ 2382474 w 2390863"/>
              <a:gd name="connsiteY4" fmla="*/ 184558 h 1258349"/>
              <a:gd name="connsiteX5" fmla="*/ 2390863 w 2390863"/>
              <a:gd name="connsiteY5" fmla="*/ 981512 h 1258349"/>
              <a:gd name="connsiteX6" fmla="*/ 1140903 w 2390863"/>
              <a:gd name="connsiteY6" fmla="*/ 989901 h 1258349"/>
              <a:gd name="connsiteX7" fmla="*/ 570452 w 2390863"/>
              <a:gd name="connsiteY7" fmla="*/ 1241571 h 1258349"/>
              <a:gd name="connsiteX8" fmla="*/ 16778 w 2390863"/>
              <a:gd name="connsiteY8" fmla="*/ 1258349 h 1258349"/>
              <a:gd name="connsiteX0" fmla="*/ 8949 w 2390863"/>
              <a:gd name="connsiteY0" fmla="*/ 1254259 h 1254259"/>
              <a:gd name="connsiteX1" fmla="*/ 0 w 2390863"/>
              <a:gd name="connsiteY1" fmla="*/ 8389 h 1254259"/>
              <a:gd name="connsiteX2" fmla="*/ 545285 w 2390863"/>
              <a:gd name="connsiteY2" fmla="*/ 0 h 1254259"/>
              <a:gd name="connsiteX3" fmla="*/ 1125246 w 2390863"/>
              <a:gd name="connsiteY3" fmla="*/ 193358 h 1254259"/>
              <a:gd name="connsiteX4" fmla="*/ 2382474 w 2390863"/>
              <a:gd name="connsiteY4" fmla="*/ 184558 h 1254259"/>
              <a:gd name="connsiteX5" fmla="*/ 2390863 w 2390863"/>
              <a:gd name="connsiteY5" fmla="*/ 981512 h 1254259"/>
              <a:gd name="connsiteX6" fmla="*/ 1140903 w 2390863"/>
              <a:gd name="connsiteY6" fmla="*/ 989901 h 1254259"/>
              <a:gd name="connsiteX7" fmla="*/ 570452 w 2390863"/>
              <a:gd name="connsiteY7" fmla="*/ 1241571 h 1254259"/>
              <a:gd name="connsiteX8" fmla="*/ 8949 w 2390863"/>
              <a:gd name="connsiteY8" fmla="*/ 1254259 h 125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0863" h="1254259">
                <a:moveTo>
                  <a:pt x="8949" y="1254259"/>
                </a:moveTo>
                <a:lnTo>
                  <a:pt x="0" y="8389"/>
                </a:lnTo>
                <a:lnTo>
                  <a:pt x="545285" y="0"/>
                </a:lnTo>
                <a:lnTo>
                  <a:pt x="1125246" y="193358"/>
                </a:lnTo>
                <a:cubicBezTo>
                  <a:pt x="1539103" y="184969"/>
                  <a:pt x="1968617" y="192947"/>
                  <a:pt x="2382474" y="184558"/>
                </a:cubicBezTo>
                <a:cubicBezTo>
                  <a:pt x="2385270" y="450209"/>
                  <a:pt x="2388067" y="715861"/>
                  <a:pt x="2390863" y="981512"/>
                </a:cubicBezTo>
                <a:lnTo>
                  <a:pt x="1140903" y="989901"/>
                </a:lnTo>
                <a:lnTo>
                  <a:pt x="570452" y="1241571"/>
                </a:lnTo>
                <a:lnTo>
                  <a:pt x="8949" y="1254259"/>
                </a:lnTo>
                <a:close/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1AD0A4-9739-4166-AC11-B4F1377F47DF}"/>
              </a:ext>
            </a:extLst>
          </p:cNvPr>
          <p:cNvSpPr/>
          <p:nvPr/>
        </p:nvSpPr>
        <p:spPr>
          <a:xfrm>
            <a:off x="4410813" y="3411323"/>
            <a:ext cx="141189" cy="2470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51136-0666-44AE-8DFF-FB2B76A0CC32}"/>
              </a:ext>
            </a:extLst>
          </p:cNvPr>
          <p:cNvSpPr/>
          <p:nvPr/>
        </p:nvSpPr>
        <p:spPr>
          <a:xfrm>
            <a:off x="4611765" y="3411323"/>
            <a:ext cx="141189" cy="2470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BF97FE-8E26-47E6-837E-003531991955}"/>
              </a:ext>
            </a:extLst>
          </p:cNvPr>
          <p:cNvSpPr/>
          <p:nvPr/>
        </p:nvSpPr>
        <p:spPr>
          <a:xfrm>
            <a:off x="4821371" y="3411323"/>
            <a:ext cx="141189" cy="2470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ED1B6-7A1F-4D5F-9F70-10AFE6817BEF}"/>
              </a:ext>
            </a:extLst>
          </p:cNvPr>
          <p:cNvSpPr/>
          <p:nvPr/>
        </p:nvSpPr>
        <p:spPr>
          <a:xfrm>
            <a:off x="5030976" y="3411323"/>
            <a:ext cx="141189" cy="2470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AC7AFB-C708-45F5-92FA-174AAF6B21F7}"/>
              </a:ext>
            </a:extLst>
          </p:cNvPr>
          <p:cNvSpPr txBox="1"/>
          <p:nvPr/>
        </p:nvSpPr>
        <p:spPr>
          <a:xfrm>
            <a:off x="3657129" y="2778550"/>
            <a:ext cx="1789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Arial" panose="020B0604020202020204" pitchFamily="34" charset="0"/>
              </a:rPr>
              <a:t>Beam Expander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6100CD-8154-41EF-AF1A-8741995B63D3}"/>
              </a:ext>
            </a:extLst>
          </p:cNvPr>
          <p:cNvSpPr/>
          <p:nvPr/>
        </p:nvSpPr>
        <p:spPr>
          <a:xfrm>
            <a:off x="2870799" y="4156243"/>
            <a:ext cx="1092950" cy="4621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Lock-in amplifier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2883F4-F3A6-426C-8737-B7235D41F9FB}"/>
              </a:ext>
            </a:extLst>
          </p:cNvPr>
          <p:cNvCxnSpPr>
            <a:cxnSpLocks/>
          </p:cNvCxnSpPr>
          <p:nvPr/>
        </p:nvCxnSpPr>
        <p:spPr>
          <a:xfrm>
            <a:off x="5188444" y="3332005"/>
            <a:ext cx="388870" cy="38887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69BC89-CB34-425F-B950-5413F4CD301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668549" y="4342375"/>
            <a:ext cx="152822" cy="280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556E45-AA0B-42F4-9A6D-67814BE2A059}"/>
              </a:ext>
            </a:extLst>
          </p:cNvPr>
          <p:cNvCxnSpPr>
            <a:cxnSpLocks/>
          </p:cNvCxnSpPr>
          <p:nvPr/>
        </p:nvCxnSpPr>
        <p:spPr>
          <a:xfrm>
            <a:off x="3165478" y="3750335"/>
            <a:ext cx="0" cy="4059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96D9B1-D39C-45ED-BB85-C84574A48382}"/>
              </a:ext>
            </a:extLst>
          </p:cNvPr>
          <p:cNvCxnSpPr>
            <a:cxnSpLocks/>
          </p:cNvCxnSpPr>
          <p:nvPr/>
        </p:nvCxnSpPr>
        <p:spPr>
          <a:xfrm>
            <a:off x="5162608" y="3357355"/>
            <a:ext cx="673622" cy="67362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0D9757-7596-44A6-99CB-64B49CB29705}"/>
              </a:ext>
            </a:extLst>
          </p:cNvPr>
          <p:cNvCxnSpPr>
            <a:cxnSpLocks/>
          </p:cNvCxnSpPr>
          <p:nvPr/>
        </p:nvCxnSpPr>
        <p:spPr>
          <a:xfrm>
            <a:off x="5753663" y="3912131"/>
            <a:ext cx="199302" cy="199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92141B-E4DD-4EE9-9553-2DD161BFAFFF}"/>
              </a:ext>
            </a:extLst>
          </p:cNvPr>
          <p:cNvCxnSpPr>
            <a:cxnSpLocks/>
          </p:cNvCxnSpPr>
          <p:nvPr/>
        </p:nvCxnSpPr>
        <p:spPr>
          <a:xfrm flipH="1" flipV="1">
            <a:off x="3171708" y="3112964"/>
            <a:ext cx="0" cy="1828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D15FBA-0262-4611-983F-7DAB6B775816}"/>
              </a:ext>
            </a:extLst>
          </p:cNvPr>
          <p:cNvCxnSpPr>
            <a:cxnSpLocks/>
          </p:cNvCxnSpPr>
          <p:nvPr/>
        </p:nvCxnSpPr>
        <p:spPr>
          <a:xfrm flipV="1">
            <a:off x="4052761" y="3112523"/>
            <a:ext cx="0" cy="1828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17920B6-8550-465B-9B42-78B1ABC8F5E5}"/>
              </a:ext>
            </a:extLst>
          </p:cNvPr>
          <p:cNvSpPr/>
          <p:nvPr/>
        </p:nvSpPr>
        <p:spPr>
          <a:xfrm>
            <a:off x="3956272" y="4183336"/>
            <a:ext cx="796682" cy="219641"/>
          </a:xfrm>
          <a:custGeom>
            <a:avLst/>
            <a:gdLst>
              <a:gd name="connsiteX0" fmla="*/ 0 w 1452282"/>
              <a:gd name="connsiteY0" fmla="*/ 94129 h 94129"/>
              <a:gd name="connsiteX1" fmla="*/ 1053353 w 1452282"/>
              <a:gd name="connsiteY1" fmla="*/ 85164 h 94129"/>
              <a:gd name="connsiteX2" fmla="*/ 1452282 w 1452282"/>
              <a:gd name="connsiteY2" fmla="*/ 0 h 94129"/>
              <a:gd name="connsiteX0" fmla="*/ 0 w 1452282"/>
              <a:gd name="connsiteY0" fmla="*/ 94129 h 94129"/>
              <a:gd name="connsiteX1" fmla="*/ 954962 w 1452282"/>
              <a:gd name="connsiteY1" fmla="*/ 85164 h 94129"/>
              <a:gd name="connsiteX2" fmla="*/ 1452282 w 1452282"/>
              <a:gd name="connsiteY2" fmla="*/ 0 h 94129"/>
              <a:gd name="connsiteX0" fmla="*/ 0 w 1452282"/>
              <a:gd name="connsiteY0" fmla="*/ 94129 h 94129"/>
              <a:gd name="connsiteX1" fmla="*/ 954962 w 1452282"/>
              <a:gd name="connsiteY1" fmla="*/ 85164 h 94129"/>
              <a:gd name="connsiteX2" fmla="*/ 1452282 w 1452282"/>
              <a:gd name="connsiteY2" fmla="*/ 0 h 94129"/>
              <a:gd name="connsiteX0" fmla="*/ 0 w 1452282"/>
              <a:gd name="connsiteY0" fmla="*/ 88984 h 88984"/>
              <a:gd name="connsiteX1" fmla="*/ 954962 w 1452282"/>
              <a:gd name="connsiteY1" fmla="*/ 80019 h 88984"/>
              <a:gd name="connsiteX2" fmla="*/ 1452282 w 1452282"/>
              <a:gd name="connsiteY2" fmla="*/ 0 h 88984"/>
              <a:gd name="connsiteX0" fmla="*/ 0 w 1452282"/>
              <a:gd name="connsiteY0" fmla="*/ 88984 h 88984"/>
              <a:gd name="connsiteX1" fmla="*/ 954962 w 1452282"/>
              <a:gd name="connsiteY1" fmla="*/ 80019 h 88984"/>
              <a:gd name="connsiteX2" fmla="*/ 1452282 w 1452282"/>
              <a:gd name="connsiteY2" fmla="*/ 0 h 88984"/>
              <a:gd name="connsiteX0" fmla="*/ 0 w 1452282"/>
              <a:gd name="connsiteY0" fmla="*/ 88984 h 88984"/>
              <a:gd name="connsiteX1" fmla="*/ 954962 w 1452282"/>
              <a:gd name="connsiteY1" fmla="*/ 80019 h 88984"/>
              <a:gd name="connsiteX2" fmla="*/ 1452282 w 1452282"/>
              <a:gd name="connsiteY2" fmla="*/ 0 h 8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282" h="88984">
                <a:moveTo>
                  <a:pt x="0" y="88984"/>
                </a:moveTo>
                <a:lnTo>
                  <a:pt x="954962" y="80019"/>
                </a:lnTo>
                <a:cubicBezTo>
                  <a:pt x="1197009" y="65188"/>
                  <a:pt x="1284129" y="34738"/>
                  <a:pt x="1452282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FA851B-4B13-4261-929D-DB7BA59B9D03}"/>
              </a:ext>
            </a:extLst>
          </p:cNvPr>
          <p:cNvSpPr/>
          <p:nvPr/>
        </p:nvSpPr>
        <p:spPr>
          <a:xfrm>
            <a:off x="2616463" y="3380540"/>
            <a:ext cx="136738" cy="35622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0BEF08-3BBD-465A-81C7-8824959C7825}"/>
              </a:ext>
            </a:extLst>
          </p:cNvPr>
          <p:cNvSpPr txBox="1"/>
          <p:nvPr/>
        </p:nvSpPr>
        <p:spPr>
          <a:xfrm>
            <a:off x="2307233" y="3862859"/>
            <a:ext cx="89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Arial" panose="020B0604020202020204" pitchFamily="34" charset="0"/>
              </a:rPr>
              <a:t>ND Filter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17D61-85E4-43CF-B9D1-865FA45E593C}"/>
              </a:ext>
            </a:extLst>
          </p:cNvPr>
          <p:cNvCxnSpPr>
            <a:cxnSpLocks/>
          </p:cNvCxnSpPr>
          <p:nvPr/>
        </p:nvCxnSpPr>
        <p:spPr>
          <a:xfrm flipH="1">
            <a:off x="2682429" y="3776572"/>
            <a:ext cx="0" cy="1371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984F47-4590-42B2-B6F2-E2B8EC955B71}"/>
              </a:ext>
            </a:extLst>
          </p:cNvPr>
          <p:cNvGrpSpPr/>
          <p:nvPr/>
        </p:nvGrpSpPr>
        <p:grpSpPr>
          <a:xfrm>
            <a:off x="2951053" y="3307710"/>
            <a:ext cx="484879" cy="484879"/>
            <a:chOff x="6234627" y="346508"/>
            <a:chExt cx="2104831" cy="210483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F84B4F1-08EB-4A45-87CA-279741D45CCC}"/>
                </a:ext>
              </a:extLst>
            </p:cNvPr>
            <p:cNvSpPr/>
            <p:nvPr/>
          </p:nvSpPr>
          <p:spPr>
            <a:xfrm rot="2707381">
              <a:off x="6234628" y="346507"/>
              <a:ext cx="2104830" cy="21048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CA3540B-437B-49AA-B1FD-1E2E39308F94}"/>
                </a:ext>
              </a:extLst>
            </p:cNvPr>
            <p:cNvSpPr/>
            <p:nvPr/>
          </p:nvSpPr>
          <p:spPr>
            <a:xfrm rot="3512656">
              <a:off x="7077663" y="1192425"/>
              <a:ext cx="416011" cy="4160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8" name="Isosceles Triangle 106">
              <a:extLst>
                <a:ext uri="{FF2B5EF4-FFF2-40B4-BE49-F238E27FC236}">
                  <a16:creationId xmlns:a16="http://schemas.microsoft.com/office/drawing/2014/main" id="{4215EE8D-B89B-4178-B5DB-FA3409AE157B}"/>
                </a:ext>
              </a:extLst>
            </p:cNvPr>
            <p:cNvSpPr/>
            <p:nvPr/>
          </p:nvSpPr>
          <p:spPr>
            <a:xfrm rot="2076125">
              <a:off x="6794513" y="1314856"/>
              <a:ext cx="392835" cy="1045791"/>
            </a:xfrm>
            <a:custGeom>
              <a:avLst/>
              <a:gdLst>
                <a:gd name="connsiteX0" fmla="*/ 0 w 385308"/>
                <a:gd name="connsiteY0" fmla="*/ 992135 h 992135"/>
                <a:gd name="connsiteX1" fmla="*/ 192654 w 385308"/>
                <a:gd name="connsiteY1" fmla="*/ 0 h 992135"/>
                <a:gd name="connsiteX2" fmla="*/ 385308 w 385308"/>
                <a:gd name="connsiteY2" fmla="*/ 992135 h 992135"/>
                <a:gd name="connsiteX3" fmla="*/ 0 w 385308"/>
                <a:gd name="connsiteY3" fmla="*/ 992135 h 992135"/>
                <a:gd name="connsiteX0" fmla="*/ 0 w 385308"/>
                <a:gd name="connsiteY0" fmla="*/ 992135 h 1008878"/>
                <a:gd name="connsiteX1" fmla="*/ 192654 w 385308"/>
                <a:gd name="connsiteY1" fmla="*/ 0 h 1008878"/>
                <a:gd name="connsiteX2" fmla="*/ 385308 w 385308"/>
                <a:gd name="connsiteY2" fmla="*/ 992135 h 1008878"/>
                <a:gd name="connsiteX3" fmla="*/ 0 w 385308"/>
                <a:gd name="connsiteY3" fmla="*/ 992135 h 1008878"/>
                <a:gd name="connsiteX0" fmla="*/ 0 w 385308"/>
                <a:gd name="connsiteY0" fmla="*/ 992135 h 1012342"/>
                <a:gd name="connsiteX1" fmla="*/ 192654 w 385308"/>
                <a:gd name="connsiteY1" fmla="*/ 0 h 1012342"/>
                <a:gd name="connsiteX2" fmla="*/ 385308 w 385308"/>
                <a:gd name="connsiteY2" fmla="*/ 992135 h 1012342"/>
                <a:gd name="connsiteX3" fmla="*/ 0 w 385308"/>
                <a:gd name="connsiteY3" fmla="*/ 992135 h 1012342"/>
                <a:gd name="connsiteX0" fmla="*/ 0 w 385308"/>
                <a:gd name="connsiteY0" fmla="*/ 1021965 h 1042172"/>
                <a:gd name="connsiteX1" fmla="*/ 185573 w 385308"/>
                <a:gd name="connsiteY1" fmla="*/ 0 h 1042172"/>
                <a:gd name="connsiteX2" fmla="*/ 385308 w 385308"/>
                <a:gd name="connsiteY2" fmla="*/ 1021965 h 1042172"/>
                <a:gd name="connsiteX3" fmla="*/ 0 w 385308"/>
                <a:gd name="connsiteY3" fmla="*/ 1021965 h 1042172"/>
                <a:gd name="connsiteX0" fmla="*/ 0 w 385308"/>
                <a:gd name="connsiteY0" fmla="*/ 1023049 h 1043256"/>
                <a:gd name="connsiteX1" fmla="*/ 198326 w 385308"/>
                <a:gd name="connsiteY1" fmla="*/ 0 h 1043256"/>
                <a:gd name="connsiteX2" fmla="*/ 385308 w 385308"/>
                <a:gd name="connsiteY2" fmla="*/ 1023049 h 1043256"/>
                <a:gd name="connsiteX3" fmla="*/ 0 w 385308"/>
                <a:gd name="connsiteY3" fmla="*/ 1023049 h 1043256"/>
                <a:gd name="connsiteX0" fmla="*/ 0 w 392835"/>
                <a:gd name="connsiteY0" fmla="*/ 1023049 h 1044170"/>
                <a:gd name="connsiteX1" fmla="*/ 198326 w 392835"/>
                <a:gd name="connsiteY1" fmla="*/ 0 h 1044170"/>
                <a:gd name="connsiteX2" fmla="*/ 392835 w 392835"/>
                <a:gd name="connsiteY2" fmla="*/ 1025571 h 1044170"/>
                <a:gd name="connsiteX3" fmla="*/ 0 w 392835"/>
                <a:gd name="connsiteY3" fmla="*/ 1023049 h 1044170"/>
                <a:gd name="connsiteX0" fmla="*/ 0 w 392835"/>
                <a:gd name="connsiteY0" fmla="*/ 1024670 h 1045791"/>
                <a:gd name="connsiteX1" fmla="*/ 189493 w 392835"/>
                <a:gd name="connsiteY1" fmla="*/ 0 h 1045791"/>
                <a:gd name="connsiteX2" fmla="*/ 392835 w 392835"/>
                <a:gd name="connsiteY2" fmla="*/ 1027192 h 1045791"/>
                <a:gd name="connsiteX3" fmla="*/ 0 w 392835"/>
                <a:gd name="connsiteY3" fmla="*/ 1024670 h 104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35" h="1045791">
                  <a:moveTo>
                    <a:pt x="0" y="1024670"/>
                  </a:moveTo>
                  <a:lnTo>
                    <a:pt x="189493" y="0"/>
                  </a:lnTo>
                  <a:lnTo>
                    <a:pt x="392835" y="1027192"/>
                  </a:lnTo>
                  <a:cubicBezTo>
                    <a:pt x="264174" y="1040847"/>
                    <a:pt x="140924" y="1062342"/>
                    <a:pt x="0" y="102467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106">
              <a:extLst>
                <a:ext uri="{FF2B5EF4-FFF2-40B4-BE49-F238E27FC236}">
                  <a16:creationId xmlns:a16="http://schemas.microsoft.com/office/drawing/2014/main" id="{9BC107D6-4086-47DF-AEFD-006F0862F0F8}"/>
                </a:ext>
              </a:extLst>
            </p:cNvPr>
            <p:cNvSpPr/>
            <p:nvPr/>
          </p:nvSpPr>
          <p:spPr>
            <a:xfrm rot="20959643">
              <a:off x="7193954" y="1387807"/>
              <a:ext cx="392835" cy="1045791"/>
            </a:xfrm>
            <a:custGeom>
              <a:avLst/>
              <a:gdLst>
                <a:gd name="connsiteX0" fmla="*/ 0 w 385308"/>
                <a:gd name="connsiteY0" fmla="*/ 992135 h 992135"/>
                <a:gd name="connsiteX1" fmla="*/ 192654 w 385308"/>
                <a:gd name="connsiteY1" fmla="*/ 0 h 992135"/>
                <a:gd name="connsiteX2" fmla="*/ 385308 w 385308"/>
                <a:gd name="connsiteY2" fmla="*/ 992135 h 992135"/>
                <a:gd name="connsiteX3" fmla="*/ 0 w 385308"/>
                <a:gd name="connsiteY3" fmla="*/ 992135 h 992135"/>
                <a:gd name="connsiteX0" fmla="*/ 0 w 385308"/>
                <a:gd name="connsiteY0" fmla="*/ 992135 h 1008878"/>
                <a:gd name="connsiteX1" fmla="*/ 192654 w 385308"/>
                <a:gd name="connsiteY1" fmla="*/ 0 h 1008878"/>
                <a:gd name="connsiteX2" fmla="*/ 385308 w 385308"/>
                <a:gd name="connsiteY2" fmla="*/ 992135 h 1008878"/>
                <a:gd name="connsiteX3" fmla="*/ 0 w 385308"/>
                <a:gd name="connsiteY3" fmla="*/ 992135 h 1008878"/>
                <a:gd name="connsiteX0" fmla="*/ 0 w 385308"/>
                <a:gd name="connsiteY0" fmla="*/ 992135 h 1012342"/>
                <a:gd name="connsiteX1" fmla="*/ 192654 w 385308"/>
                <a:gd name="connsiteY1" fmla="*/ 0 h 1012342"/>
                <a:gd name="connsiteX2" fmla="*/ 385308 w 385308"/>
                <a:gd name="connsiteY2" fmla="*/ 992135 h 1012342"/>
                <a:gd name="connsiteX3" fmla="*/ 0 w 385308"/>
                <a:gd name="connsiteY3" fmla="*/ 992135 h 1012342"/>
                <a:gd name="connsiteX0" fmla="*/ 0 w 385308"/>
                <a:gd name="connsiteY0" fmla="*/ 1021965 h 1042172"/>
                <a:gd name="connsiteX1" fmla="*/ 185573 w 385308"/>
                <a:gd name="connsiteY1" fmla="*/ 0 h 1042172"/>
                <a:gd name="connsiteX2" fmla="*/ 385308 w 385308"/>
                <a:gd name="connsiteY2" fmla="*/ 1021965 h 1042172"/>
                <a:gd name="connsiteX3" fmla="*/ 0 w 385308"/>
                <a:gd name="connsiteY3" fmla="*/ 1021965 h 1042172"/>
                <a:gd name="connsiteX0" fmla="*/ 0 w 385308"/>
                <a:gd name="connsiteY0" fmla="*/ 1023049 h 1043256"/>
                <a:gd name="connsiteX1" fmla="*/ 198326 w 385308"/>
                <a:gd name="connsiteY1" fmla="*/ 0 h 1043256"/>
                <a:gd name="connsiteX2" fmla="*/ 385308 w 385308"/>
                <a:gd name="connsiteY2" fmla="*/ 1023049 h 1043256"/>
                <a:gd name="connsiteX3" fmla="*/ 0 w 385308"/>
                <a:gd name="connsiteY3" fmla="*/ 1023049 h 1043256"/>
                <a:gd name="connsiteX0" fmla="*/ 0 w 392835"/>
                <a:gd name="connsiteY0" fmla="*/ 1023049 h 1044170"/>
                <a:gd name="connsiteX1" fmla="*/ 198326 w 392835"/>
                <a:gd name="connsiteY1" fmla="*/ 0 h 1044170"/>
                <a:gd name="connsiteX2" fmla="*/ 392835 w 392835"/>
                <a:gd name="connsiteY2" fmla="*/ 1025571 h 1044170"/>
                <a:gd name="connsiteX3" fmla="*/ 0 w 392835"/>
                <a:gd name="connsiteY3" fmla="*/ 1023049 h 1044170"/>
                <a:gd name="connsiteX0" fmla="*/ 0 w 392835"/>
                <a:gd name="connsiteY0" fmla="*/ 1024670 h 1045791"/>
                <a:gd name="connsiteX1" fmla="*/ 189493 w 392835"/>
                <a:gd name="connsiteY1" fmla="*/ 0 h 1045791"/>
                <a:gd name="connsiteX2" fmla="*/ 392835 w 392835"/>
                <a:gd name="connsiteY2" fmla="*/ 1027192 h 1045791"/>
                <a:gd name="connsiteX3" fmla="*/ 0 w 392835"/>
                <a:gd name="connsiteY3" fmla="*/ 1024670 h 104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35" h="1045791">
                  <a:moveTo>
                    <a:pt x="0" y="1024670"/>
                  </a:moveTo>
                  <a:lnTo>
                    <a:pt x="189493" y="0"/>
                  </a:lnTo>
                  <a:lnTo>
                    <a:pt x="392835" y="1027192"/>
                  </a:lnTo>
                  <a:cubicBezTo>
                    <a:pt x="264174" y="1040847"/>
                    <a:pt x="140924" y="1062342"/>
                    <a:pt x="0" y="102467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106">
              <a:extLst>
                <a:ext uri="{FF2B5EF4-FFF2-40B4-BE49-F238E27FC236}">
                  <a16:creationId xmlns:a16="http://schemas.microsoft.com/office/drawing/2014/main" id="{11558672-1865-49F2-9D88-969CFC55EEB8}"/>
                </a:ext>
              </a:extLst>
            </p:cNvPr>
            <p:cNvSpPr/>
            <p:nvPr/>
          </p:nvSpPr>
          <p:spPr>
            <a:xfrm rot="18277143">
              <a:off x="7526707" y="1169448"/>
              <a:ext cx="392835" cy="1045791"/>
            </a:xfrm>
            <a:custGeom>
              <a:avLst/>
              <a:gdLst>
                <a:gd name="connsiteX0" fmla="*/ 0 w 385308"/>
                <a:gd name="connsiteY0" fmla="*/ 992135 h 992135"/>
                <a:gd name="connsiteX1" fmla="*/ 192654 w 385308"/>
                <a:gd name="connsiteY1" fmla="*/ 0 h 992135"/>
                <a:gd name="connsiteX2" fmla="*/ 385308 w 385308"/>
                <a:gd name="connsiteY2" fmla="*/ 992135 h 992135"/>
                <a:gd name="connsiteX3" fmla="*/ 0 w 385308"/>
                <a:gd name="connsiteY3" fmla="*/ 992135 h 992135"/>
                <a:gd name="connsiteX0" fmla="*/ 0 w 385308"/>
                <a:gd name="connsiteY0" fmla="*/ 992135 h 1008878"/>
                <a:gd name="connsiteX1" fmla="*/ 192654 w 385308"/>
                <a:gd name="connsiteY1" fmla="*/ 0 h 1008878"/>
                <a:gd name="connsiteX2" fmla="*/ 385308 w 385308"/>
                <a:gd name="connsiteY2" fmla="*/ 992135 h 1008878"/>
                <a:gd name="connsiteX3" fmla="*/ 0 w 385308"/>
                <a:gd name="connsiteY3" fmla="*/ 992135 h 1008878"/>
                <a:gd name="connsiteX0" fmla="*/ 0 w 385308"/>
                <a:gd name="connsiteY0" fmla="*/ 992135 h 1012342"/>
                <a:gd name="connsiteX1" fmla="*/ 192654 w 385308"/>
                <a:gd name="connsiteY1" fmla="*/ 0 h 1012342"/>
                <a:gd name="connsiteX2" fmla="*/ 385308 w 385308"/>
                <a:gd name="connsiteY2" fmla="*/ 992135 h 1012342"/>
                <a:gd name="connsiteX3" fmla="*/ 0 w 385308"/>
                <a:gd name="connsiteY3" fmla="*/ 992135 h 1012342"/>
                <a:gd name="connsiteX0" fmla="*/ 0 w 385308"/>
                <a:gd name="connsiteY0" fmla="*/ 1021965 h 1042172"/>
                <a:gd name="connsiteX1" fmla="*/ 185573 w 385308"/>
                <a:gd name="connsiteY1" fmla="*/ 0 h 1042172"/>
                <a:gd name="connsiteX2" fmla="*/ 385308 w 385308"/>
                <a:gd name="connsiteY2" fmla="*/ 1021965 h 1042172"/>
                <a:gd name="connsiteX3" fmla="*/ 0 w 385308"/>
                <a:gd name="connsiteY3" fmla="*/ 1021965 h 1042172"/>
                <a:gd name="connsiteX0" fmla="*/ 0 w 385308"/>
                <a:gd name="connsiteY0" fmla="*/ 1023049 h 1043256"/>
                <a:gd name="connsiteX1" fmla="*/ 198326 w 385308"/>
                <a:gd name="connsiteY1" fmla="*/ 0 h 1043256"/>
                <a:gd name="connsiteX2" fmla="*/ 385308 w 385308"/>
                <a:gd name="connsiteY2" fmla="*/ 1023049 h 1043256"/>
                <a:gd name="connsiteX3" fmla="*/ 0 w 385308"/>
                <a:gd name="connsiteY3" fmla="*/ 1023049 h 1043256"/>
                <a:gd name="connsiteX0" fmla="*/ 0 w 392835"/>
                <a:gd name="connsiteY0" fmla="*/ 1023049 h 1044170"/>
                <a:gd name="connsiteX1" fmla="*/ 198326 w 392835"/>
                <a:gd name="connsiteY1" fmla="*/ 0 h 1044170"/>
                <a:gd name="connsiteX2" fmla="*/ 392835 w 392835"/>
                <a:gd name="connsiteY2" fmla="*/ 1025571 h 1044170"/>
                <a:gd name="connsiteX3" fmla="*/ 0 w 392835"/>
                <a:gd name="connsiteY3" fmla="*/ 1023049 h 1044170"/>
                <a:gd name="connsiteX0" fmla="*/ 0 w 392835"/>
                <a:gd name="connsiteY0" fmla="*/ 1024670 h 1045791"/>
                <a:gd name="connsiteX1" fmla="*/ 189493 w 392835"/>
                <a:gd name="connsiteY1" fmla="*/ 0 h 1045791"/>
                <a:gd name="connsiteX2" fmla="*/ 392835 w 392835"/>
                <a:gd name="connsiteY2" fmla="*/ 1027192 h 1045791"/>
                <a:gd name="connsiteX3" fmla="*/ 0 w 392835"/>
                <a:gd name="connsiteY3" fmla="*/ 1024670 h 104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35" h="1045791">
                  <a:moveTo>
                    <a:pt x="0" y="1024670"/>
                  </a:moveTo>
                  <a:lnTo>
                    <a:pt x="189493" y="0"/>
                  </a:lnTo>
                  <a:lnTo>
                    <a:pt x="392835" y="1027192"/>
                  </a:lnTo>
                  <a:cubicBezTo>
                    <a:pt x="264174" y="1040847"/>
                    <a:pt x="140924" y="1062342"/>
                    <a:pt x="0" y="102467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106">
              <a:extLst>
                <a:ext uri="{FF2B5EF4-FFF2-40B4-BE49-F238E27FC236}">
                  <a16:creationId xmlns:a16="http://schemas.microsoft.com/office/drawing/2014/main" id="{D6800A3D-611F-4C25-9B40-82792FCEE7D0}"/>
                </a:ext>
              </a:extLst>
            </p:cNvPr>
            <p:cNvSpPr/>
            <p:nvPr/>
          </p:nvSpPr>
          <p:spPr>
            <a:xfrm rot="15583575">
              <a:off x="7606820" y="774021"/>
              <a:ext cx="392835" cy="1045791"/>
            </a:xfrm>
            <a:custGeom>
              <a:avLst/>
              <a:gdLst>
                <a:gd name="connsiteX0" fmla="*/ 0 w 385308"/>
                <a:gd name="connsiteY0" fmla="*/ 992135 h 992135"/>
                <a:gd name="connsiteX1" fmla="*/ 192654 w 385308"/>
                <a:gd name="connsiteY1" fmla="*/ 0 h 992135"/>
                <a:gd name="connsiteX2" fmla="*/ 385308 w 385308"/>
                <a:gd name="connsiteY2" fmla="*/ 992135 h 992135"/>
                <a:gd name="connsiteX3" fmla="*/ 0 w 385308"/>
                <a:gd name="connsiteY3" fmla="*/ 992135 h 992135"/>
                <a:gd name="connsiteX0" fmla="*/ 0 w 385308"/>
                <a:gd name="connsiteY0" fmla="*/ 992135 h 1008878"/>
                <a:gd name="connsiteX1" fmla="*/ 192654 w 385308"/>
                <a:gd name="connsiteY1" fmla="*/ 0 h 1008878"/>
                <a:gd name="connsiteX2" fmla="*/ 385308 w 385308"/>
                <a:gd name="connsiteY2" fmla="*/ 992135 h 1008878"/>
                <a:gd name="connsiteX3" fmla="*/ 0 w 385308"/>
                <a:gd name="connsiteY3" fmla="*/ 992135 h 1008878"/>
                <a:gd name="connsiteX0" fmla="*/ 0 w 385308"/>
                <a:gd name="connsiteY0" fmla="*/ 992135 h 1012342"/>
                <a:gd name="connsiteX1" fmla="*/ 192654 w 385308"/>
                <a:gd name="connsiteY1" fmla="*/ 0 h 1012342"/>
                <a:gd name="connsiteX2" fmla="*/ 385308 w 385308"/>
                <a:gd name="connsiteY2" fmla="*/ 992135 h 1012342"/>
                <a:gd name="connsiteX3" fmla="*/ 0 w 385308"/>
                <a:gd name="connsiteY3" fmla="*/ 992135 h 1012342"/>
                <a:gd name="connsiteX0" fmla="*/ 0 w 385308"/>
                <a:gd name="connsiteY0" fmla="*/ 1021965 h 1042172"/>
                <a:gd name="connsiteX1" fmla="*/ 185573 w 385308"/>
                <a:gd name="connsiteY1" fmla="*/ 0 h 1042172"/>
                <a:gd name="connsiteX2" fmla="*/ 385308 w 385308"/>
                <a:gd name="connsiteY2" fmla="*/ 1021965 h 1042172"/>
                <a:gd name="connsiteX3" fmla="*/ 0 w 385308"/>
                <a:gd name="connsiteY3" fmla="*/ 1021965 h 1042172"/>
                <a:gd name="connsiteX0" fmla="*/ 0 w 385308"/>
                <a:gd name="connsiteY0" fmla="*/ 1023049 h 1043256"/>
                <a:gd name="connsiteX1" fmla="*/ 198326 w 385308"/>
                <a:gd name="connsiteY1" fmla="*/ 0 h 1043256"/>
                <a:gd name="connsiteX2" fmla="*/ 385308 w 385308"/>
                <a:gd name="connsiteY2" fmla="*/ 1023049 h 1043256"/>
                <a:gd name="connsiteX3" fmla="*/ 0 w 385308"/>
                <a:gd name="connsiteY3" fmla="*/ 1023049 h 1043256"/>
                <a:gd name="connsiteX0" fmla="*/ 0 w 392835"/>
                <a:gd name="connsiteY0" fmla="*/ 1023049 h 1044170"/>
                <a:gd name="connsiteX1" fmla="*/ 198326 w 392835"/>
                <a:gd name="connsiteY1" fmla="*/ 0 h 1044170"/>
                <a:gd name="connsiteX2" fmla="*/ 392835 w 392835"/>
                <a:gd name="connsiteY2" fmla="*/ 1025571 h 1044170"/>
                <a:gd name="connsiteX3" fmla="*/ 0 w 392835"/>
                <a:gd name="connsiteY3" fmla="*/ 1023049 h 1044170"/>
                <a:gd name="connsiteX0" fmla="*/ 0 w 392835"/>
                <a:gd name="connsiteY0" fmla="*/ 1024670 h 1045791"/>
                <a:gd name="connsiteX1" fmla="*/ 189493 w 392835"/>
                <a:gd name="connsiteY1" fmla="*/ 0 h 1045791"/>
                <a:gd name="connsiteX2" fmla="*/ 392835 w 392835"/>
                <a:gd name="connsiteY2" fmla="*/ 1027192 h 1045791"/>
                <a:gd name="connsiteX3" fmla="*/ 0 w 392835"/>
                <a:gd name="connsiteY3" fmla="*/ 1024670 h 104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35" h="1045791">
                  <a:moveTo>
                    <a:pt x="0" y="1024670"/>
                  </a:moveTo>
                  <a:lnTo>
                    <a:pt x="189493" y="0"/>
                  </a:lnTo>
                  <a:lnTo>
                    <a:pt x="392835" y="1027192"/>
                  </a:lnTo>
                  <a:cubicBezTo>
                    <a:pt x="264174" y="1040847"/>
                    <a:pt x="140924" y="1062342"/>
                    <a:pt x="0" y="102467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106">
              <a:extLst>
                <a:ext uri="{FF2B5EF4-FFF2-40B4-BE49-F238E27FC236}">
                  <a16:creationId xmlns:a16="http://schemas.microsoft.com/office/drawing/2014/main" id="{B8945196-B75D-4AC3-8239-A6A6FBE5FC8A}"/>
                </a:ext>
              </a:extLst>
            </p:cNvPr>
            <p:cNvSpPr/>
            <p:nvPr/>
          </p:nvSpPr>
          <p:spPr>
            <a:xfrm rot="12876125">
              <a:off x="7387573" y="434109"/>
              <a:ext cx="392835" cy="1045791"/>
            </a:xfrm>
            <a:custGeom>
              <a:avLst/>
              <a:gdLst>
                <a:gd name="connsiteX0" fmla="*/ 0 w 385308"/>
                <a:gd name="connsiteY0" fmla="*/ 992135 h 992135"/>
                <a:gd name="connsiteX1" fmla="*/ 192654 w 385308"/>
                <a:gd name="connsiteY1" fmla="*/ 0 h 992135"/>
                <a:gd name="connsiteX2" fmla="*/ 385308 w 385308"/>
                <a:gd name="connsiteY2" fmla="*/ 992135 h 992135"/>
                <a:gd name="connsiteX3" fmla="*/ 0 w 385308"/>
                <a:gd name="connsiteY3" fmla="*/ 992135 h 992135"/>
                <a:gd name="connsiteX0" fmla="*/ 0 w 385308"/>
                <a:gd name="connsiteY0" fmla="*/ 992135 h 1008878"/>
                <a:gd name="connsiteX1" fmla="*/ 192654 w 385308"/>
                <a:gd name="connsiteY1" fmla="*/ 0 h 1008878"/>
                <a:gd name="connsiteX2" fmla="*/ 385308 w 385308"/>
                <a:gd name="connsiteY2" fmla="*/ 992135 h 1008878"/>
                <a:gd name="connsiteX3" fmla="*/ 0 w 385308"/>
                <a:gd name="connsiteY3" fmla="*/ 992135 h 1008878"/>
                <a:gd name="connsiteX0" fmla="*/ 0 w 385308"/>
                <a:gd name="connsiteY0" fmla="*/ 992135 h 1012342"/>
                <a:gd name="connsiteX1" fmla="*/ 192654 w 385308"/>
                <a:gd name="connsiteY1" fmla="*/ 0 h 1012342"/>
                <a:gd name="connsiteX2" fmla="*/ 385308 w 385308"/>
                <a:gd name="connsiteY2" fmla="*/ 992135 h 1012342"/>
                <a:gd name="connsiteX3" fmla="*/ 0 w 385308"/>
                <a:gd name="connsiteY3" fmla="*/ 992135 h 1012342"/>
                <a:gd name="connsiteX0" fmla="*/ 0 w 385308"/>
                <a:gd name="connsiteY0" fmla="*/ 1021965 h 1042172"/>
                <a:gd name="connsiteX1" fmla="*/ 185573 w 385308"/>
                <a:gd name="connsiteY1" fmla="*/ 0 h 1042172"/>
                <a:gd name="connsiteX2" fmla="*/ 385308 w 385308"/>
                <a:gd name="connsiteY2" fmla="*/ 1021965 h 1042172"/>
                <a:gd name="connsiteX3" fmla="*/ 0 w 385308"/>
                <a:gd name="connsiteY3" fmla="*/ 1021965 h 1042172"/>
                <a:gd name="connsiteX0" fmla="*/ 0 w 385308"/>
                <a:gd name="connsiteY0" fmla="*/ 1023049 h 1043256"/>
                <a:gd name="connsiteX1" fmla="*/ 198326 w 385308"/>
                <a:gd name="connsiteY1" fmla="*/ 0 h 1043256"/>
                <a:gd name="connsiteX2" fmla="*/ 385308 w 385308"/>
                <a:gd name="connsiteY2" fmla="*/ 1023049 h 1043256"/>
                <a:gd name="connsiteX3" fmla="*/ 0 w 385308"/>
                <a:gd name="connsiteY3" fmla="*/ 1023049 h 1043256"/>
                <a:gd name="connsiteX0" fmla="*/ 0 w 392835"/>
                <a:gd name="connsiteY0" fmla="*/ 1023049 h 1044170"/>
                <a:gd name="connsiteX1" fmla="*/ 198326 w 392835"/>
                <a:gd name="connsiteY1" fmla="*/ 0 h 1044170"/>
                <a:gd name="connsiteX2" fmla="*/ 392835 w 392835"/>
                <a:gd name="connsiteY2" fmla="*/ 1025571 h 1044170"/>
                <a:gd name="connsiteX3" fmla="*/ 0 w 392835"/>
                <a:gd name="connsiteY3" fmla="*/ 1023049 h 1044170"/>
                <a:gd name="connsiteX0" fmla="*/ 0 w 392835"/>
                <a:gd name="connsiteY0" fmla="*/ 1024670 h 1045791"/>
                <a:gd name="connsiteX1" fmla="*/ 189493 w 392835"/>
                <a:gd name="connsiteY1" fmla="*/ 0 h 1045791"/>
                <a:gd name="connsiteX2" fmla="*/ 392835 w 392835"/>
                <a:gd name="connsiteY2" fmla="*/ 1027192 h 1045791"/>
                <a:gd name="connsiteX3" fmla="*/ 0 w 392835"/>
                <a:gd name="connsiteY3" fmla="*/ 1024670 h 104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35" h="1045791">
                  <a:moveTo>
                    <a:pt x="0" y="1024670"/>
                  </a:moveTo>
                  <a:lnTo>
                    <a:pt x="189493" y="0"/>
                  </a:lnTo>
                  <a:lnTo>
                    <a:pt x="392835" y="1027192"/>
                  </a:lnTo>
                  <a:cubicBezTo>
                    <a:pt x="264174" y="1040847"/>
                    <a:pt x="140924" y="1062342"/>
                    <a:pt x="0" y="102467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106">
              <a:extLst>
                <a:ext uri="{FF2B5EF4-FFF2-40B4-BE49-F238E27FC236}">
                  <a16:creationId xmlns:a16="http://schemas.microsoft.com/office/drawing/2014/main" id="{8673FEBC-10EE-4794-A67B-1F6B8AE7E123}"/>
                </a:ext>
              </a:extLst>
            </p:cNvPr>
            <p:cNvSpPr/>
            <p:nvPr/>
          </p:nvSpPr>
          <p:spPr>
            <a:xfrm rot="10159643">
              <a:off x="6991308" y="361158"/>
              <a:ext cx="392835" cy="1045791"/>
            </a:xfrm>
            <a:custGeom>
              <a:avLst/>
              <a:gdLst>
                <a:gd name="connsiteX0" fmla="*/ 0 w 385308"/>
                <a:gd name="connsiteY0" fmla="*/ 992135 h 992135"/>
                <a:gd name="connsiteX1" fmla="*/ 192654 w 385308"/>
                <a:gd name="connsiteY1" fmla="*/ 0 h 992135"/>
                <a:gd name="connsiteX2" fmla="*/ 385308 w 385308"/>
                <a:gd name="connsiteY2" fmla="*/ 992135 h 992135"/>
                <a:gd name="connsiteX3" fmla="*/ 0 w 385308"/>
                <a:gd name="connsiteY3" fmla="*/ 992135 h 992135"/>
                <a:gd name="connsiteX0" fmla="*/ 0 w 385308"/>
                <a:gd name="connsiteY0" fmla="*/ 992135 h 1008878"/>
                <a:gd name="connsiteX1" fmla="*/ 192654 w 385308"/>
                <a:gd name="connsiteY1" fmla="*/ 0 h 1008878"/>
                <a:gd name="connsiteX2" fmla="*/ 385308 w 385308"/>
                <a:gd name="connsiteY2" fmla="*/ 992135 h 1008878"/>
                <a:gd name="connsiteX3" fmla="*/ 0 w 385308"/>
                <a:gd name="connsiteY3" fmla="*/ 992135 h 1008878"/>
                <a:gd name="connsiteX0" fmla="*/ 0 w 385308"/>
                <a:gd name="connsiteY0" fmla="*/ 992135 h 1012342"/>
                <a:gd name="connsiteX1" fmla="*/ 192654 w 385308"/>
                <a:gd name="connsiteY1" fmla="*/ 0 h 1012342"/>
                <a:gd name="connsiteX2" fmla="*/ 385308 w 385308"/>
                <a:gd name="connsiteY2" fmla="*/ 992135 h 1012342"/>
                <a:gd name="connsiteX3" fmla="*/ 0 w 385308"/>
                <a:gd name="connsiteY3" fmla="*/ 992135 h 1012342"/>
                <a:gd name="connsiteX0" fmla="*/ 0 w 385308"/>
                <a:gd name="connsiteY0" fmla="*/ 1021965 h 1042172"/>
                <a:gd name="connsiteX1" fmla="*/ 185573 w 385308"/>
                <a:gd name="connsiteY1" fmla="*/ 0 h 1042172"/>
                <a:gd name="connsiteX2" fmla="*/ 385308 w 385308"/>
                <a:gd name="connsiteY2" fmla="*/ 1021965 h 1042172"/>
                <a:gd name="connsiteX3" fmla="*/ 0 w 385308"/>
                <a:gd name="connsiteY3" fmla="*/ 1021965 h 1042172"/>
                <a:gd name="connsiteX0" fmla="*/ 0 w 385308"/>
                <a:gd name="connsiteY0" fmla="*/ 1023049 h 1043256"/>
                <a:gd name="connsiteX1" fmla="*/ 198326 w 385308"/>
                <a:gd name="connsiteY1" fmla="*/ 0 h 1043256"/>
                <a:gd name="connsiteX2" fmla="*/ 385308 w 385308"/>
                <a:gd name="connsiteY2" fmla="*/ 1023049 h 1043256"/>
                <a:gd name="connsiteX3" fmla="*/ 0 w 385308"/>
                <a:gd name="connsiteY3" fmla="*/ 1023049 h 1043256"/>
                <a:gd name="connsiteX0" fmla="*/ 0 w 392835"/>
                <a:gd name="connsiteY0" fmla="*/ 1023049 h 1044170"/>
                <a:gd name="connsiteX1" fmla="*/ 198326 w 392835"/>
                <a:gd name="connsiteY1" fmla="*/ 0 h 1044170"/>
                <a:gd name="connsiteX2" fmla="*/ 392835 w 392835"/>
                <a:gd name="connsiteY2" fmla="*/ 1025571 h 1044170"/>
                <a:gd name="connsiteX3" fmla="*/ 0 w 392835"/>
                <a:gd name="connsiteY3" fmla="*/ 1023049 h 1044170"/>
                <a:gd name="connsiteX0" fmla="*/ 0 w 392835"/>
                <a:gd name="connsiteY0" fmla="*/ 1024670 h 1045791"/>
                <a:gd name="connsiteX1" fmla="*/ 189493 w 392835"/>
                <a:gd name="connsiteY1" fmla="*/ 0 h 1045791"/>
                <a:gd name="connsiteX2" fmla="*/ 392835 w 392835"/>
                <a:gd name="connsiteY2" fmla="*/ 1027192 h 1045791"/>
                <a:gd name="connsiteX3" fmla="*/ 0 w 392835"/>
                <a:gd name="connsiteY3" fmla="*/ 1024670 h 104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35" h="1045791">
                  <a:moveTo>
                    <a:pt x="0" y="1024670"/>
                  </a:moveTo>
                  <a:lnTo>
                    <a:pt x="189493" y="0"/>
                  </a:lnTo>
                  <a:lnTo>
                    <a:pt x="392835" y="1027192"/>
                  </a:lnTo>
                  <a:cubicBezTo>
                    <a:pt x="264174" y="1040847"/>
                    <a:pt x="140924" y="1062342"/>
                    <a:pt x="0" y="102467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106">
              <a:extLst>
                <a:ext uri="{FF2B5EF4-FFF2-40B4-BE49-F238E27FC236}">
                  <a16:creationId xmlns:a16="http://schemas.microsoft.com/office/drawing/2014/main" id="{BFBD27AC-E68B-4CD1-A204-FA003CDE3250}"/>
                </a:ext>
              </a:extLst>
            </p:cNvPr>
            <p:cNvSpPr/>
            <p:nvPr/>
          </p:nvSpPr>
          <p:spPr>
            <a:xfrm rot="7477143">
              <a:off x="6658555" y="579517"/>
              <a:ext cx="392835" cy="1045791"/>
            </a:xfrm>
            <a:custGeom>
              <a:avLst/>
              <a:gdLst>
                <a:gd name="connsiteX0" fmla="*/ 0 w 385308"/>
                <a:gd name="connsiteY0" fmla="*/ 992135 h 992135"/>
                <a:gd name="connsiteX1" fmla="*/ 192654 w 385308"/>
                <a:gd name="connsiteY1" fmla="*/ 0 h 992135"/>
                <a:gd name="connsiteX2" fmla="*/ 385308 w 385308"/>
                <a:gd name="connsiteY2" fmla="*/ 992135 h 992135"/>
                <a:gd name="connsiteX3" fmla="*/ 0 w 385308"/>
                <a:gd name="connsiteY3" fmla="*/ 992135 h 992135"/>
                <a:gd name="connsiteX0" fmla="*/ 0 w 385308"/>
                <a:gd name="connsiteY0" fmla="*/ 992135 h 1008878"/>
                <a:gd name="connsiteX1" fmla="*/ 192654 w 385308"/>
                <a:gd name="connsiteY1" fmla="*/ 0 h 1008878"/>
                <a:gd name="connsiteX2" fmla="*/ 385308 w 385308"/>
                <a:gd name="connsiteY2" fmla="*/ 992135 h 1008878"/>
                <a:gd name="connsiteX3" fmla="*/ 0 w 385308"/>
                <a:gd name="connsiteY3" fmla="*/ 992135 h 1008878"/>
                <a:gd name="connsiteX0" fmla="*/ 0 w 385308"/>
                <a:gd name="connsiteY0" fmla="*/ 992135 h 1012342"/>
                <a:gd name="connsiteX1" fmla="*/ 192654 w 385308"/>
                <a:gd name="connsiteY1" fmla="*/ 0 h 1012342"/>
                <a:gd name="connsiteX2" fmla="*/ 385308 w 385308"/>
                <a:gd name="connsiteY2" fmla="*/ 992135 h 1012342"/>
                <a:gd name="connsiteX3" fmla="*/ 0 w 385308"/>
                <a:gd name="connsiteY3" fmla="*/ 992135 h 1012342"/>
                <a:gd name="connsiteX0" fmla="*/ 0 w 385308"/>
                <a:gd name="connsiteY0" fmla="*/ 1021965 h 1042172"/>
                <a:gd name="connsiteX1" fmla="*/ 185573 w 385308"/>
                <a:gd name="connsiteY1" fmla="*/ 0 h 1042172"/>
                <a:gd name="connsiteX2" fmla="*/ 385308 w 385308"/>
                <a:gd name="connsiteY2" fmla="*/ 1021965 h 1042172"/>
                <a:gd name="connsiteX3" fmla="*/ 0 w 385308"/>
                <a:gd name="connsiteY3" fmla="*/ 1021965 h 1042172"/>
                <a:gd name="connsiteX0" fmla="*/ 0 w 385308"/>
                <a:gd name="connsiteY0" fmla="*/ 1023049 h 1043256"/>
                <a:gd name="connsiteX1" fmla="*/ 198326 w 385308"/>
                <a:gd name="connsiteY1" fmla="*/ 0 h 1043256"/>
                <a:gd name="connsiteX2" fmla="*/ 385308 w 385308"/>
                <a:gd name="connsiteY2" fmla="*/ 1023049 h 1043256"/>
                <a:gd name="connsiteX3" fmla="*/ 0 w 385308"/>
                <a:gd name="connsiteY3" fmla="*/ 1023049 h 1043256"/>
                <a:gd name="connsiteX0" fmla="*/ 0 w 392835"/>
                <a:gd name="connsiteY0" fmla="*/ 1023049 h 1044170"/>
                <a:gd name="connsiteX1" fmla="*/ 198326 w 392835"/>
                <a:gd name="connsiteY1" fmla="*/ 0 h 1044170"/>
                <a:gd name="connsiteX2" fmla="*/ 392835 w 392835"/>
                <a:gd name="connsiteY2" fmla="*/ 1025571 h 1044170"/>
                <a:gd name="connsiteX3" fmla="*/ 0 w 392835"/>
                <a:gd name="connsiteY3" fmla="*/ 1023049 h 1044170"/>
                <a:gd name="connsiteX0" fmla="*/ 0 w 392835"/>
                <a:gd name="connsiteY0" fmla="*/ 1024670 h 1045791"/>
                <a:gd name="connsiteX1" fmla="*/ 189493 w 392835"/>
                <a:gd name="connsiteY1" fmla="*/ 0 h 1045791"/>
                <a:gd name="connsiteX2" fmla="*/ 392835 w 392835"/>
                <a:gd name="connsiteY2" fmla="*/ 1027192 h 1045791"/>
                <a:gd name="connsiteX3" fmla="*/ 0 w 392835"/>
                <a:gd name="connsiteY3" fmla="*/ 1024670 h 104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35" h="1045791">
                  <a:moveTo>
                    <a:pt x="0" y="1024670"/>
                  </a:moveTo>
                  <a:lnTo>
                    <a:pt x="189493" y="0"/>
                  </a:lnTo>
                  <a:lnTo>
                    <a:pt x="392835" y="1027192"/>
                  </a:lnTo>
                  <a:cubicBezTo>
                    <a:pt x="264174" y="1040847"/>
                    <a:pt x="140924" y="1062342"/>
                    <a:pt x="0" y="102467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106">
              <a:extLst>
                <a:ext uri="{FF2B5EF4-FFF2-40B4-BE49-F238E27FC236}">
                  <a16:creationId xmlns:a16="http://schemas.microsoft.com/office/drawing/2014/main" id="{A06C580E-E28D-4339-BBA2-DD983DD6B310}"/>
                </a:ext>
              </a:extLst>
            </p:cNvPr>
            <p:cNvSpPr/>
            <p:nvPr/>
          </p:nvSpPr>
          <p:spPr>
            <a:xfrm rot="4783575">
              <a:off x="6575266" y="971768"/>
              <a:ext cx="392835" cy="1045791"/>
            </a:xfrm>
            <a:custGeom>
              <a:avLst/>
              <a:gdLst>
                <a:gd name="connsiteX0" fmla="*/ 0 w 385308"/>
                <a:gd name="connsiteY0" fmla="*/ 992135 h 992135"/>
                <a:gd name="connsiteX1" fmla="*/ 192654 w 385308"/>
                <a:gd name="connsiteY1" fmla="*/ 0 h 992135"/>
                <a:gd name="connsiteX2" fmla="*/ 385308 w 385308"/>
                <a:gd name="connsiteY2" fmla="*/ 992135 h 992135"/>
                <a:gd name="connsiteX3" fmla="*/ 0 w 385308"/>
                <a:gd name="connsiteY3" fmla="*/ 992135 h 992135"/>
                <a:gd name="connsiteX0" fmla="*/ 0 w 385308"/>
                <a:gd name="connsiteY0" fmla="*/ 992135 h 1008878"/>
                <a:gd name="connsiteX1" fmla="*/ 192654 w 385308"/>
                <a:gd name="connsiteY1" fmla="*/ 0 h 1008878"/>
                <a:gd name="connsiteX2" fmla="*/ 385308 w 385308"/>
                <a:gd name="connsiteY2" fmla="*/ 992135 h 1008878"/>
                <a:gd name="connsiteX3" fmla="*/ 0 w 385308"/>
                <a:gd name="connsiteY3" fmla="*/ 992135 h 1008878"/>
                <a:gd name="connsiteX0" fmla="*/ 0 w 385308"/>
                <a:gd name="connsiteY0" fmla="*/ 992135 h 1012342"/>
                <a:gd name="connsiteX1" fmla="*/ 192654 w 385308"/>
                <a:gd name="connsiteY1" fmla="*/ 0 h 1012342"/>
                <a:gd name="connsiteX2" fmla="*/ 385308 w 385308"/>
                <a:gd name="connsiteY2" fmla="*/ 992135 h 1012342"/>
                <a:gd name="connsiteX3" fmla="*/ 0 w 385308"/>
                <a:gd name="connsiteY3" fmla="*/ 992135 h 1012342"/>
                <a:gd name="connsiteX0" fmla="*/ 0 w 385308"/>
                <a:gd name="connsiteY0" fmla="*/ 1021965 h 1042172"/>
                <a:gd name="connsiteX1" fmla="*/ 185573 w 385308"/>
                <a:gd name="connsiteY1" fmla="*/ 0 h 1042172"/>
                <a:gd name="connsiteX2" fmla="*/ 385308 w 385308"/>
                <a:gd name="connsiteY2" fmla="*/ 1021965 h 1042172"/>
                <a:gd name="connsiteX3" fmla="*/ 0 w 385308"/>
                <a:gd name="connsiteY3" fmla="*/ 1021965 h 1042172"/>
                <a:gd name="connsiteX0" fmla="*/ 0 w 385308"/>
                <a:gd name="connsiteY0" fmla="*/ 1023049 h 1043256"/>
                <a:gd name="connsiteX1" fmla="*/ 198326 w 385308"/>
                <a:gd name="connsiteY1" fmla="*/ 0 h 1043256"/>
                <a:gd name="connsiteX2" fmla="*/ 385308 w 385308"/>
                <a:gd name="connsiteY2" fmla="*/ 1023049 h 1043256"/>
                <a:gd name="connsiteX3" fmla="*/ 0 w 385308"/>
                <a:gd name="connsiteY3" fmla="*/ 1023049 h 1043256"/>
                <a:gd name="connsiteX0" fmla="*/ 0 w 392835"/>
                <a:gd name="connsiteY0" fmla="*/ 1023049 h 1044170"/>
                <a:gd name="connsiteX1" fmla="*/ 198326 w 392835"/>
                <a:gd name="connsiteY1" fmla="*/ 0 h 1044170"/>
                <a:gd name="connsiteX2" fmla="*/ 392835 w 392835"/>
                <a:gd name="connsiteY2" fmla="*/ 1025571 h 1044170"/>
                <a:gd name="connsiteX3" fmla="*/ 0 w 392835"/>
                <a:gd name="connsiteY3" fmla="*/ 1023049 h 1044170"/>
                <a:gd name="connsiteX0" fmla="*/ 0 w 392835"/>
                <a:gd name="connsiteY0" fmla="*/ 1024670 h 1045791"/>
                <a:gd name="connsiteX1" fmla="*/ 189493 w 392835"/>
                <a:gd name="connsiteY1" fmla="*/ 0 h 1045791"/>
                <a:gd name="connsiteX2" fmla="*/ 392835 w 392835"/>
                <a:gd name="connsiteY2" fmla="*/ 1027192 h 1045791"/>
                <a:gd name="connsiteX3" fmla="*/ 0 w 392835"/>
                <a:gd name="connsiteY3" fmla="*/ 1024670 h 104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35" h="1045791">
                  <a:moveTo>
                    <a:pt x="0" y="1024670"/>
                  </a:moveTo>
                  <a:lnTo>
                    <a:pt x="189493" y="0"/>
                  </a:lnTo>
                  <a:lnTo>
                    <a:pt x="392835" y="1027192"/>
                  </a:lnTo>
                  <a:cubicBezTo>
                    <a:pt x="264174" y="1040847"/>
                    <a:pt x="140924" y="1062342"/>
                    <a:pt x="0" y="102467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EC627E33-BEDC-4E22-B7F9-C3CF445CA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37" y="2581364"/>
            <a:ext cx="3221203" cy="252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5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Bangsund</dc:creator>
  <cp:lastModifiedBy>John Bangsund</cp:lastModifiedBy>
  <cp:revision>1</cp:revision>
  <dcterms:created xsi:type="dcterms:W3CDTF">2020-04-07T15:00:14Z</dcterms:created>
  <dcterms:modified xsi:type="dcterms:W3CDTF">2020-04-07T15:05:32Z</dcterms:modified>
</cp:coreProperties>
</file>