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>
        <p:scale>
          <a:sx n="67" d="100"/>
          <a:sy n="67" d="100"/>
        </p:scale>
        <p:origin x="6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8F0D-58E1-49BE-8621-3948CACD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AA09E-9518-43A7-8A80-A9E165F10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47A0-82CC-4218-B2E4-F91AB117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BDC-646B-487D-B0ED-400A940FDDF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5EB2-98DD-4272-8E44-C279DC1B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3CEDA-C814-4999-9676-0A61CD4B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C4B2-C458-48F4-AD7E-3822E80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9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068E-0078-43E1-B008-B6D64EE9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6DE13-CB7E-4B5E-A141-8E3141131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7DB1-0684-4E8C-8294-2AA2BB75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BDC-646B-487D-B0ED-400A940FDDF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77958-FF4A-4359-9E6D-BB1E1EC5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F4548-C82E-42DA-80B6-B85A39E5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C4B2-C458-48F4-AD7E-3822E80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7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05914-538D-4EFD-B1C5-A9D174344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89C13-13DD-4F3E-8065-4F870560C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1FF94-20F9-4CAC-AFDD-7A5F5AA9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BDC-646B-487D-B0ED-400A940FDDF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1154-1B12-4A0B-B311-1E932624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E0671-4413-4794-8211-73D6691D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C4B2-C458-48F4-AD7E-3822E80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9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DA0D-F452-4DDB-B958-E1AE3E64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97D2-1710-4B69-97B9-8E36E4DEB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61CA1-2342-4989-B605-1BE6C2DE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BDC-646B-487D-B0ED-400A940FDDF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090D-E7C5-4971-8951-C6A7AB97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586DB-E93C-495D-AF53-C9369760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C4B2-C458-48F4-AD7E-3822E80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7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6872-1BEF-4563-BB14-9BFFBCA0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5CF84-C0B0-4A10-A008-831E1138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9C84F-4A43-4CE7-B634-BDE8EA04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BDC-646B-487D-B0ED-400A940FDDF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8AD78-9B66-44FF-B982-6CC70ACD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1431F-53E7-4458-8359-90F11E0B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C4B2-C458-48F4-AD7E-3822E80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2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ED27-E5BC-49EB-BBEC-ED74B17B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C05A-09A5-4095-AE0D-62536458C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64B91-9FDC-4637-85E8-F6B26106A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562B9-883C-41CA-A0E4-632DF2FC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BDC-646B-487D-B0ED-400A940FDDF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EF2B9-0A92-49DD-9C3F-177C9360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46519-2F2A-4C66-B55A-35DD2022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C4B2-C458-48F4-AD7E-3822E80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0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1545-70E7-4E1D-91B6-53EDEE2A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E3F93-70DC-404F-9F2E-F116B67E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7B4FA-CE14-4B45-9DBF-10B34A76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26546-98A9-4C65-B0AC-9928F9801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1446B-BB14-4633-86C9-D421F5FA8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E89B8-B8BE-4E87-BB3C-AC7135CF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BDC-646B-487D-B0ED-400A940FDDF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1A1F6-404A-4038-8A7C-6E3BB4DA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4A5C2-2DC2-40DC-838B-C2564D9C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C4B2-C458-48F4-AD7E-3822E80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8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1102-51D4-4F83-827A-01C4F28E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B066D-B44E-4AFC-9937-0D9A455F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BDC-646B-487D-B0ED-400A940FDDF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D30BA-D3CD-4DD1-9212-5F6F339F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F4501-5E2B-4A87-9C55-1DA5AC77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C4B2-C458-48F4-AD7E-3822E80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1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761F1-9F07-42FA-956B-572D6897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BDC-646B-487D-B0ED-400A940FDDF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43F99-386A-4DA6-BF1F-7F50CA98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00447-85A7-4D76-BC3C-F66D513A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C4B2-C458-48F4-AD7E-3822E80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4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7733-8AFA-4635-880C-7031842E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DCF3-7B9A-42C6-8B8B-623E153B8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BAB91-F749-46C1-B56D-984F8927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F29CA-5CA8-4DC9-AB72-188DF6F9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BDC-646B-487D-B0ED-400A940FDDF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7AA74-A897-4568-B185-1D508844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A3AA6-9144-4A34-81AC-F2EF431A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C4B2-C458-48F4-AD7E-3822E80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9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348A-732A-4372-8954-6B8A80C8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87876-2EFE-4F78-B041-953FA7686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135C9-EFAA-44AF-9E44-5C6A07D20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80E4C-17AC-4E7D-B195-1249D5F3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BDC-646B-487D-B0ED-400A940FDDF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53EBE-1D7C-4A17-8CD3-F8836F5C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DC80-F50A-46D7-9302-337AEA1D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BC4B2-C458-48F4-AD7E-3822E80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3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82813-0FDD-41D5-AFA5-3CF5ACC1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E47A1-A49E-4BE0-9D58-FC2CF8DC7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E842-9F88-45BC-9C9D-A94743E70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51BDC-646B-487D-B0ED-400A940FDDF4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590E-7457-41EA-A89C-12BD6F8DC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3FA45-3C97-4EBB-B628-C9A0FCABC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BC4B2-C458-48F4-AD7E-3822E803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5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6960F3-6F62-4640-8762-90E07C71D4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44" y="1033779"/>
            <a:ext cx="9321453" cy="5157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A2A791-D9C7-4928-B596-092E6F6CAD0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9" t="53583" r="65312"/>
          <a:stretch/>
        </p:blipFill>
        <p:spPr>
          <a:xfrm>
            <a:off x="8359140" y="1752600"/>
            <a:ext cx="1152525" cy="1057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C6642-5BC0-4698-9165-D2298B3E390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7" r="55474" b="46000"/>
          <a:stretch/>
        </p:blipFill>
        <p:spPr>
          <a:xfrm>
            <a:off x="6484963" y="1465579"/>
            <a:ext cx="1177873" cy="1229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772DAE-7E15-435C-9D98-65FC9B2DD7F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346" r="76779" b="46418"/>
          <a:stretch/>
        </p:blipFill>
        <p:spPr>
          <a:xfrm>
            <a:off x="4286250" y="1666238"/>
            <a:ext cx="133096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5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Bangsund</dc:creator>
  <cp:lastModifiedBy>John Bangsund</cp:lastModifiedBy>
  <cp:revision>2</cp:revision>
  <dcterms:created xsi:type="dcterms:W3CDTF">2020-04-07T14:26:43Z</dcterms:created>
  <dcterms:modified xsi:type="dcterms:W3CDTF">2020-04-07T14:51:17Z</dcterms:modified>
</cp:coreProperties>
</file>