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3"/>
    <p:restoredTop sz="94746"/>
  </p:normalViewPr>
  <p:slideViewPr>
    <p:cSldViewPr snapToGrid="0" snapToObjects="1">
      <p:cViewPr varScale="1">
        <p:scale>
          <a:sx n="91" d="100"/>
          <a:sy n="9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CCC9-949B-BC4D-AC87-630B5575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711E-99D1-B044-ACB5-3FD8D49D0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DC7D-DD64-2945-8251-AD9F5B91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5A51-D651-EF44-87D0-8A2C42F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2882-9CB1-6447-BCFE-93A4AD22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8857-C0F9-B14D-93CC-897B0B65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F7379-1773-F244-8D93-A6B50A26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15D7-4A1E-754B-B2AE-A2C6C49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3922-C863-6249-BAEB-BB43507B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FAC0-AB24-0F4A-85BE-8E15F69C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8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07185-AD11-F744-B233-BC35B0207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E9FA2-495C-D54B-9405-8991F0A2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89B0-9C5C-F542-91BE-72CAB80C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5D5D-58EB-6D4A-8780-6EC6F73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CCC-AA1C-7B4A-9963-7B253FBF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996A-360F-1546-ABDD-2A8755A5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5105-1E94-8340-BD24-6189A06C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E18A-7264-CF44-8800-5D4204BD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4AF5-66D0-5D4B-92AA-9C1908B6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D9D4-DC4E-F34D-A92C-5BC86683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46BD-AA7D-2542-B130-1D90FA5D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AEAB-A95E-1A49-8A68-820EF949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E326-0128-7443-BCF9-28754BF0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D24A-7703-8146-9FEC-08346621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F757-8C37-7648-8BC6-10C18BDA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D554-6E7D-B846-8995-C486BD7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3CA4-EC11-BC4D-878D-CF7166B12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F42F-BE68-974A-8BC3-0D744F02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3364E-4B45-9649-BEE2-C60F92E3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7058-FD17-2F48-81B5-8E722AFA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FEB1E-72E3-9841-A682-600650AB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D0E-1CB7-2E4E-8A0F-6DB17ECE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802B3-D255-D043-9348-E68EAF22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6372-A4D7-404B-8B3F-1FE31B39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15550-502C-A247-AE5F-C68CE427B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A6CF0-31F0-584C-A5E2-B44F9C7AA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7F48E-1D4A-7248-BE64-ACBEED8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4D9F9-BB41-1340-8919-0341AD7B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9B58D-D6BD-D945-A177-987A8974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2257-3A3C-B74D-96A1-AED227E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7BFC-0CA1-784E-B508-7712DB7A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85EA5-511F-A14E-B394-F64331E4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1AA9C-C384-4443-9243-A666CDEB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15D4C-BEE2-0A41-ADCF-B86B6731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6F850-59E0-A543-ACEF-6CC77EF8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469F-25DF-B34C-98EA-B4C0D19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FA6C-A7EC-8F4D-AC91-24A366A9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5C3D-476F-444D-B397-AE553C19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96530-5D7F-FD42-8C55-8A180F3FD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F2DCD-EC04-AB45-A08B-9AE223C2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F36BE-C418-7242-8DCD-2EE9FCC8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F0DA-0F91-1E47-8FC1-C6CF50F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5B4-A684-5C48-8834-CFA8821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9D7C9-2655-F141-94A9-70B29CB68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A4D8F-3AB5-B840-961F-72B9A5F6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FF95-F078-9342-B9E2-4A945920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7CB4-E449-4843-A0FF-3C9821A5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DCE81-46C6-424F-8DF2-03360A49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8B455-27EA-0D4A-B397-545A97B4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1006A-B05B-DA42-8CBE-1361FE7B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6E67-951F-704B-BF31-A81F2CD0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82E-C3AD-8C46-8A01-B88E88E511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DB94-EE4F-C847-A30B-4AA1B14E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6D0A7-9423-DB45-B3B3-65783D7A7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1157-DFBE-844A-8D0B-01A9BF06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F0D4C7-B957-3142-9DC5-69EB2C300068}"/>
              </a:ext>
            </a:extLst>
          </p:cNvPr>
          <p:cNvSpPr/>
          <p:nvPr/>
        </p:nvSpPr>
        <p:spPr>
          <a:xfrm>
            <a:off x="1614792" y="1224369"/>
            <a:ext cx="64008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C0C99-8F6B-7649-B6F4-5C5FE8CD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50" y="1308776"/>
            <a:ext cx="4311084" cy="34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Bangsund</dc:creator>
  <cp:lastModifiedBy>John Bangsund</cp:lastModifiedBy>
  <cp:revision>1</cp:revision>
  <dcterms:created xsi:type="dcterms:W3CDTF">2019-05-07T15:24:47Z</dcterms:created>
  <dcterms:modified xsi:type="dcterms:W3CDTF">2019-05-07T15:28:51Z</dcterms:modified>
</cp:coreProperties>
</file>