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41" r:id="rId2"/>
    <p:sldId id="342" r:id="rId3"/>
    <p:sldId id="343" r:id="rId4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  <a:srgbClr val="EE7E7E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5" autoAdjust="0"/>
    <p:restoredTop sz="93509" autoAdjust="0"/>
  </p:normalViewPr>
  <p:slideViewPr>
    <p:cSldViewPr snapToGrid="0" showGuides="1">
      <p:cViewPr>
        <p:scale>
          <a:sx n="81" d="100"/>
          <a:sy n="81" d="100"/>
        </p:scale>
        <p:origin x="912" y="-16"/>
      </p:cViewPr>
      <p:guideLst>
        <p:guide orient="horz" pos="20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67F8D55A-2761-4795-BBAA-A02A88EA5D2B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95B6CDF8-EE23-413A-8918-34EACDAB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1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5BE1B015-5AB2-4FAD-85D6-0F82D5B2E40D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8275" y="1173163"/>
            <a:ext cx="4225925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9C6AD44-C951-40BB-B7FA-0F150049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8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406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43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E428C5-A762-4CF1-BFEE-52FED224042C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2BDDCF-3F1A-42F5-8820-1857304F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E428C5-A762-4CF1-BFEE-52FED224042C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2BDDCF-3F1A-42F5-8820-1857304F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E428C5-A762-4CF1-BFEE-52FED224042C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2BDDCF-3F1A-42F5-8820-1857304F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E428C5-A762-4CF1-BFEE-52FED224042C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2BDDCF-3F1A-42F5-8820-1857304F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6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E428C5-A762-4CF1-BFEE-52FED224042C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2BDDCF-3F1A-42F5-8820-1857304F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E428C5-A762-4CF1-BFEE-52FED224042C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2BDDCF-3F1A-42F5-8820-1857304F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0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E428C5-A762-4CF1-BFEE-52FED224042C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2BDDCF-3F1A-42F5-8820-1857304F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6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E428C5-A762-4CF1-BFEE-52FED224042C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2BDDCF-3F1A-42F5-8820-1857304F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5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E428C5-A762-4CF1-BFEE-52FED224042C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2BDDCF-3F1A-42F5-8820-1857304F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9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E428C5-A762-4CF1-BFEE-52FED224042C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2BDDCF-3F1A-42F5-8820-1857304F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4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E428C5-A762-4CF1-BFEE-52FED224042C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2BDDCF-3F1A-42F5-8820-1857304F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1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89336" y="609600"/>
            <a:ext cx="7454464" cy="0"/>
          </a:xfrm>
          <a:prstGeom prst="line">
            <a:avLst/>
          </a:prstGeom>
          <a:ln w="3175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M2out-RGB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6045"/>
          <a:stretch/>
        </p:blipFill>
        <p:spPr bwMode="auto">
          <a:xfrm>
            <a:off x="7666704" y="71837"/>
            <a:ext cx="1357496" cy="79590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9" name="Straight Connector 8"/>
          <p:cNvCxnSpPr/>
          <p:nvPr userDrawn="1"/>
        </p:nvCxnSpPr>
        <p:spPr>
          <a:xfrm>
            <a:off x="89336" y="6553200"/>
            <a:ext cx="8925256" cy="0"/>
          </a:xfrm>
          <a:prstGeom prst="line">
            <a:avLst/>
          </a:prstGeom>
          <a:ln w="3175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55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8" y="-1903"/>
            <a:ext cx="50466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Analog voltage control circuit</a:t>
            </a:r>
          </a:p>
        </p:txBody>
      </p:sp>
    </p:spTree>
    <p:extLst>
      <p:ext uri="{BB962C8B-B14F-4D97-AF65-F5344CB8AC3E}">
        <p14:creationId xmlns:p14="http://schemas.microsoft.com/office/powerpoint/2010/main" val="365433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8" y="-1903"/>
            <a:ext cx="50466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Analog voltage control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7BD5E9-84DA-4EEF-A344-654E6D4A0AA5}"/>
                  </a:ext>
                </a:extLst>
              </p:cNvPr>
              <p:cNvSpPr txBox="1"/>
              <p:nvPr/>
            </p:nvSpPr>
            <p:spPr>
              <a:xfrm>
                <a:off x="3846102" y="4828042"/>
                <a:ext cx="17584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Digital signal </a:t>
                </a:r>
                <a:br>
                  <a:rPr lang="en-US" dirty="0"/>
                </a:b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 to 4095)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7BD5E9-84DA-4EEF-A344-654E6D4A0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102" y="4828042"/>
                <a:ext cx="1758485" cy="646331"/>
              </a:xfrm>
              <a:prstGeom prst="rect">
                <a:avLst/>
              </a:prstGeom>
              <a:blipFill>
                <a:blip r:embed="rId3"/>
                <a:stretch>
                  <a:fillRect l="-3125" t="-4717" r="-208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C43A60-B71C-4D08-82CA-3A578368804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725345" y="5474373"/>
            <a:ext cx="0" cy="19961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985C6DC-C8F9-473B-A00B-34DCB4FB23DB}"/>
              </a:ext>
            </a:extLst>
          </p:cNvPr>
          <p:cNvSpPr/>
          <p:nvPr/>
        </p:nvSpPr>
        <p:spPr>
          <a:xfrm>
            <a:off x="3846102" y="5690453"/>
            <a:ext cx="1758485" cy="672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Digital-to-Analog Converter (DAC)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7D4A44-4810-4AE2-9535-939098732C80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5604587" y="6026784"/>
            <a:ext cx="424445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5BB8141-B5B4-44BF-BB13-028C07F2AA95}"/>
                  </a:ext>
                </a:extLst>
              </p:cNvPr>
              <p:cNvSpPr txBox="1"/>
              <p:nvPr/>
            </p:nvSpPr>
            <p:spPr>
              <a:xfrm>
                <a:off x="6029032" y="5645333"/>
                <a:ext cx="1861343" cy="76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Analog output 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4095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5BB8141-B5B4-44BF-BB13-028C07F2A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032" y="5645333"/>
                <a:ext cx="1861343" cy="762901"/>
              </a:xfrm>
              <a:prstGeom prst="rect">
                <a:avLst/>
              </a:prstGeom>
              <a:blipFill>
                <a:blip r:embed="rId4"/>
                <a:stretch>
                  <a:fillRect l="-2623" t="-4000" r="-2295" b="-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CE24CD-86C0-4657-80CA-C0782ECC7C64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588902" y="6026784"/>
            <a:ext cx="2572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AA2B4C-6EA5-4DDD-9B38-C14F3F886F97}"/>
                  </a:ext>
                </a:extLst>
              </p:cNvPr>
              <p:cNvSpPr txBox="1"/>
              <p:nvPr/>
            </p:nvSpPr>
            <p:spPr>
              <a:xfrm>
                <a:off x="2002056" y="5792170"/>
                <a:ext cx="1586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AA2B4C-6EA5-4DDD-9B38-C14F3F886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056" y="5792170"/>
                <a:ext cx="15868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E118019-FD95-46A2-AA44-24962F96B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7436" y="725391"/>
            <a:ext cx="6044295" cy="38705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4078501-645A-422C-A488-20805AF7313D}"/>
              </a:ext>
            </a:extLst>
          </p:cNvPr>
          <p:cNvSpPr txBox="1"/>
          <p:nvPr/>
        </p:nvSpPr>
        <p:spPr>
          <a:xfrm>
            <a:off x="5475590" y="4208725"/>
            <a:ext cx="62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8B84C-AD6D-4C8C-B01F-E4F29143900E}"/>
              </a:ext>
            </a:extLst>
          </p:cNvPr>
          <p:cNvSpPr txBox="1"/>
          <p:nvPr/>
        </p:nvSpPr>
        <p:spPr>
          <a:xfrm>
            <a:off x="7077937" y="4208725"/>
            <a:ext cx="62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03BC85-C1A3-4F67-B555-918ABEA46CD6}"/>
              </a:ext>
            </a:extLst>
          </p:cNvPr>
          <p:cNvSpPr txBox="1"/>
          <p:nvPr/>
        </p:nvSpPr>
        <p:spPr>
          <a:xfrm>
            <a:off x="7199354" y="1420188"/>
            <a:ext cx="1771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4.096 V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2AD5A1-E2BD-463F-999D-1F21264E84F2}"/>
              </a:ext>
            </a:extLst>
          </p:cNvPr>
          <p:cNvSpPr txBox="1"/>
          <p:nvPr/>
        </p:nvSpPr>
        <p:spPr>
          <a:xfrm>
            <a:off x="1337436" y="4195874"/>
            <a:ext cx="1771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3.3 V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02CB34-5EA5-469B-95BE-8110C4D17CF1}"/>
              </a:ext>
            </a:extLst>
          </p:cNvPr>
          <p:cNvCxnSpPr>
            <a:cxnSpLocks/>
          </p:cNvCxnSpPr>
          <p:nvPr/>
        </p:nvCxnSpPr>
        <p:spPr>
          <a:xfrm>
            <a:off x="2133600" y="3850640"/>
            <a:ext cx="0" cy="3580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09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35FB35-BB67-4C87-9AF7-AD9F06D63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97556"/>
            <a:ext cx="3771900" cy="1828800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66F0809A-7993-4DC3-8D19-B51845506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" y="-1903"/>
            <a:ext cx="16798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Software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4618E-376C-41B7-96F7-7BF91CDA2935}"/>
              </a:ext>
            </a:extLst>
          </p:cNvPr>
          <p:cNvSpPr txBox="1"/>
          <p:nvPr/>
        </p:nvSpPr>
        <p:spPr>
          <a:xfrm>
            <a:off x="288758" y="3429000"/>
            <a:ext cx="857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Wrote control software for the Arduino with a python wrapper to allow the flow to be precisely set from the computer. Also wrote </a:t>
            </a:r>
            <a:r>
              <a:rPr lang="en-US" dirty="0" err="1"/>
              <a:t>keithley</a:t>
            </a:r>
            <a:r>
              <a:rPr lang="en-US" dirty="0"/>
              <a:t> functions to calibrate the voltage output and test voltage </a:t>
            </a:r>
            <a:r>
              <a:rPr lang="en-US"/>
              <a:t>output stability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769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21552</TotalTime>
  <Words>75</Words>
  <Application>Microsoft Office PowerPoint</Application>
  <PresentationFormat>On-screen Show (4:3)</PresentationFormat>
  <Paragraphs>13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</dc:creator>
  <cp:lastModifiedBy>John Bangsund</cp:lastModifiedBy>
  <cp:revision>266</cp:revision>
  <cp:lastPrinted>2018-05-22T22:00:19Z</cp:lastPrinted>
  <dcterms:created xsi:type="dcterms:W3CDTF">2018-05-10T18:17:52Z</dcterms:created>
  <dcterms:modified xsi:type="dcterms:W3CDTF">2020-03-18T04:10:10Z</dcterms:modified>
</cp:coreProperties>
</file>