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341" r:id="rId2"/>
    <p:sldId id="342" r:id="rId3"/>
    <p:sldId id="343" r:id="rId4"/>
  </p:sldIdLst>
  <p:sldSz cx="9144000" cy="6858000" type="screen4x3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0000"/>
    <a:srgbClr val="EE7E7E"/>
    <a:srgbClr val="A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75" autoAdjust="0"/>
    <p:restoredTop sz="93509" autoAdjust="0"/>
  </p:normalViewPr>
  <p:slideViewPr>
    <p:cSldViewPr snapToGrid="0" showGuides="1">
      <p:cViewPr varScale="1">
        <p:scale>
          <a:sx n="99" d="100"/>
          <a:sy n="99" d="100"/>
        </p:scale>
        <p:origin x="684" y="126"/>
      </p:cViewPr>
      <p:guideLst>
        <p:guide orient="horz" pos="20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howGuides="1">
      <p:cViewPr varScale="1">
        <p:scale>
          <a:sx n="64" d="100"/>
          <a:sy n="64" d="100"/>
        </p:scale>
        <p:origin x="3115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67F8D55A-2761-4795-BBAA-A02A88EA5D2B}" type="datetimeFigureOut">
              <a:rPr lang="en-US" smtClean="0"/>
              <a:t>2019-11-13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95B6CDF8-EE23-413A-8918-34EACDABA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1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5BE1B015-5AB2-4FAD-85D6-0F82D5B2E40D}" type="datetimeFigureOut">
              <a:rPr lang="en-US" smtClean="0"/>
              <a:t>2019-11-13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8275" y="1173163"/>
            <a:ext cx="4225925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9C6AD44-C951-40BB-B7FA-0F1500497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87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2406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1436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E428C5-A762-4CF1-BFEE-52FED224042C}" type="datetimeFigureOut">
              <a:rPr lang="en-US" smtClean="0"/>
              <a:t>2019-11-13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A2BDDCF-3F1A-42F5-8820-1857304F3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39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E428C5-A762-4CF1-BFEE-52FED224042C}" type="datetimeFigureOut">
              <a:rPr lang="en-US" smtClean="0"/>
              <a:t>2019-11-13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A2BDDCF-3F1A-42F5-8820-1857304F3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6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E428C5-A762-4CF1-BFEE-52FED224042C}" type="datetimeFigureOut">
              <a:rPr lang="en-US" smtClean="0"/>
              <a:t>2019-11-13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A2BDDCF-3F1A-42F5-8820-1857304F3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0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E428C5-A762-4CF1-BFEE-52FED224042C}" type="datetimeFigureOut">
              <a:rPr lang="en-US" smtClean="0"/>
              <a:t>2019-11-13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A2BDDCF-3F1A-42F5-8820-1857304F3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68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E428C5-A762-4CF1-BFEE-52FED224042C}" type="datetimeFigureOut">
              <a:rPr lang="en-US" smtClean="0"/>
              <a:t>2019-11-13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A2BDDCF-3F1A-42F5-8820-1857304F3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E428C5-A762-4CF1-BFEE-52FED224042C}" type="datetimeFigureOut">
              <a:rPr lang="en-US" smtClean="0"/>
              <a:t>2019-11-13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A2BDDCF-3F1A-42F5-8820-1857304F3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0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E428C5-A762-4CF1-BFEE-52FED224042C}" type="datetimeFigureOut">
              <a:rPr lang="en-US" smtClean="0"/>
              <a:t>2019-11-13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A2BDDCF-3F1A-42F5-8820-1857304F3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66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E428C5-A762-4CF1-BFEE-52FED224042C}" type="datetimeFigureOut">
              <a:rPr lang="en-US" smtClean="0"/>
              <a:t>2019-11-13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A2BDDCF-3F1A-42F5-8820-1857304F3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553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E428C5-A762-4CF1-BFEE-52FED224042C}" type="datetimeFigureOut">
              <a:rPr lang="en-US" smtClean="0"/>
              <a:t>2019-11-13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A2BDDCF-3F1A-42F5-8820-1857304F3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9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E428C5-A762-4CF1-BFEE-52FED224042C}" type="datetimeFigureOut">
              <a:rPr lang="en-US" smtClean="0"/>
              <a:t>2019-11-13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A2BDDCF-3F1A-42F5-8820-1857304F3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46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E428C5-A762-4CF1-BFEE-52FED224042C}" type="datetimeFigureOut">
              <a:rPr lang="en-US" smtClean="0"/>
              <a:t>2019-11-13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A2BDDCF-3F1A-42F5-8820-1857304F3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11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89336" y="609600"/>
            <a:ext cx="7454464" cy="0"/>
          </a:xfrm>
          <a:prstGeom prst="line">
            <a:avLst/>
          </a:prstGeom>
          <a:ln w="31750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 descr="M2out-RGB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r="6045"/>
          <a:stretch/>
        </p:blipFill>
        <p:spPr bwMode="auto">
          <a:xfrm>
            <a:off x="7666704" y="71837"/>
            <a:ext cx="1357496" cy="795905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9" name="Straight Connector 8"/>
          <p:cNvCxnSpPr/>
          <p:nvPr userDrawn="1"/>
        </p:nvCxnSpPr>
        <p:spPr>
          <a:xfrm>
            <a:off x="89336" y="6553200"/>
            <a:ext cx="8925256" cy="0"/>
          </a:xfrm>
          <a:prstGeom prst="line">
            <a:avLst/>
          </a:prstGeom>
          <a:ln w="31750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555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98" y="-1903"/>
            <a:ext cx="50466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/>
              <a:t>Analog voltage control circuit</a:t>
            </a:r>
          </a:p>
        </p:txBody>
      </p:sp>
    </p:spTree>
    <p:extLst>
      <p:ext uri="{BB962C8B-B14F-4D97-AF65-F5344CB8AC3E}">
        <p14:creationId xmlns:p14="http://schemas.microsoft.com/office/powerpoint/2010/main" val="3654339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98" y="-1903"/>
            <a:ext cx="50466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/>
              <a:t>Analog voltage control circuit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7BD5E9-84DA-4EEF-A344-654E6D4A0AA5}"/>
                  </a:ext>
                </a:extLst>
              </p:cNvPr>
              <p:cNvSpPr txBox="1"/>
              <p:nvPr/>
            </p:nvSpPr>
            <p:spPr>
              <a:xfrm>
                <a:off x="3846102" y="4828042"/>
                <a:ext cx="17584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Digital signal </a:t>
                </a:r>
                <a:br>
                  <a:rPr lang="en-US" dirty="0"/>
                </a:b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0 to 4095)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7BD5E9-84DA-4EEF-A344-654E6D4A0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102" y="4828042"/>
                <a:ext cx="1758485" cy="646331"/>
              </a:xfrm>
              <a:prstGeom prst="rect">
                <a:avLst/>
              </a:prstGeom>
              <a:blipFill>
                <a:blip r:embed="rId3"/>
                <a:stretch>
                  <a:fillRect l="-3125" t="-4717" r="-208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CC43A60-B71C-4D08-82CA-3A5783688045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725345" y="5474373"/>
            <a:ext cx="0" cy="199614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985C6DC-C8F9-473B-A00B-34DCB4FB23DB}"/>
              </a:ext>
            </a:extLst>
          </p:cNvPr>
          <p:cNvSpPr/>
          <p:nvPr/>
        </p:nvSpPr>
        <p:spPr>
          <a:xfrm>
            <a:off x="3846102" y="5690453"/>
            <a:ext cx="1758485" cy="672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Digital-to-Analog Converter (DAC)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7D4A44-4810-4AE2-9535-939098732C80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5604587" y="6026784"/>
            <a:ext cx="424445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5BB8141-B5B4-44BF-BB13-028C07F2AA95}"/>
                  </a:ext>
                </a:extLst>
              </p:cNvPr>
              <p:cNvSpPr txBox="1"/>
              <p:nvPr/>
            </p:nvSpPr>
            <p:spPr>
              <a:xfrm>
                <a:off x="6029032" y="5645333"/>
                <a:ext cx="1861343" cy="7629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Analog output </a:t>
                </a:r>
              </a:p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4095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5BB8141-B5B4-44BF-BB13-028C07F2A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032" y="5645333"/>
                <a:ext cx="1861343" cy="762901"/>
              </a:xfrm>
              <a:prstGeom prst="rect">
                <a:avLst/>
              </a:prstGeom>
              <a:blipFill>
                <a:blip r:embed="rId4"/>
                <a:stretch>
                  <a:fillRect l="-2623" t="-4000" r="-2295" b="-4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2CE24CD-86C0-4657-80CA-C0782ECC7C64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3588902" y="6026784"/>
            <a:ext cx="257200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3AA2B4C-6EA5-4DDD-9B38-C14F3F886F97}"/>
                  </a:ext>
                </a:extLst>
              </p:cNvPr>
              <p:cNvSpPr txBox="1"/>
              <p:nvPr/>
            </p:nvSpPr>
            <p:spPr>
              <a:xfrm>
                <a:off x="2002056" y="5792170"/>
                <a:ext cx="15868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=3.3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3AA2B4C-6EA5-4DDD-9B38-C14F3F886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056" y="5792170"/>
                <a:ext cx="158684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AE118019-FD95-46A2-AA44-24962F96BB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7436" y="725391"/>
            <a:ext cx="6044295" cy="387059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4078501-645A-422C-A488-20805AF7313D}"/>
                  </a:ext>
                </a:extLst>
              </p:cNvPr>
              <p:cNvSpPr txBox="1"/>
              <p:nvPr/>
            </p:nvSpPr>
            <p:spPr>
              <a:xfrm>
                <a:off x="5445110" y="4208725"/>
                <a:ext cx="6284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4078501-645A-422C-A488-20805AF73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110" y="4208725"/>
                <a:ext cx="62843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065EBE-BC6A-4CBC-8CC0-BAAD74715F7A}"/>
                  </a:ext>
                </a:extLst>
              </p:cNvPr>
              <p:cNvSpPr txBox="1"/>
              <p:nvPr/>
            </p:nvSpPr>
            <p:spPr>
              <a:xfrm>
                <a:off x="7067515" y="4208725"/>
                <a:ext cx="6284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065EBE-BC6A-4CBC-8CC0-BAAD74715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515" y="4208725"/>
                <a:ext cx="62843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6DCB74-3D52-44EC-BD6B-1C2D593E7B4F}"/>
                  </a:ext>
                </a:extLst>
              </p:cNvPr>
              <p:cNvSpPr txBox="1"/>
              <p:nvPr/>
            </p:nvSpPr>
            <p:spPr>
              <a:xfrm>
                <a:off x="7067515" y="1444670"/>
                <a:ext cx="1683344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=4.096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6DCB74-3D52-44EC-BD6B-1C2D593E7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515" y="1444670"/>
                <a:ext cx="1683344" cy="391582"/>
              </a:xfrm>
              <a:prstGeom prst="rect">
                <a:avLst/>
              </a:prstGeom>
              <a:blipFill>
                <a:blip r:embed="rId9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637AC9E-8ACE-4153-9E2F-D52BCCF7BAC8}"/>
                  </a:ext>
                </a:extLst>
              </p:cNvPr>
              <p:cNvSpPr txBox="1"/>
              <p:nvPr/>
            </p:nvSpPr>
            <p:spPr>
              <a:xfrm>
                <a:off x="1135264" y="4115228"/>
                <a:ext cx="1683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=3.3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637AC9E-8ACE-4153-9E2F-D52BCCF7B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264" y="4115228"/>
                <a:ext cx="168334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1091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35FB35-BB67-4C87-9AF7-AD9F06D63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897556"/>
            <a:ext cx="3771900" cy="1828800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66F0809A-7993-4DC3-8D19-B51845506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8" y="-1903"/>
            <a:ext cx="167988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/>
              <a:t>Software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64618E-376C-41B7-96F7-7BF91CDA2935}"/>
              </a:ext>
            </a:extLst>
          </p:cNvPr>
          <p:cNvSpPr txBox="1"/>
          <p:nvPr/>
        </p:nvSpPr>
        <p:spPr>
          <a:xfrm>
            <a:off x="288758" y="3429000"/>
            <a:ext cx="8576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Wrote control software for the Arduino with a python wrapper to allow the flow to be precisely set from the computer. Also wrote </a:t>
            </a:r>
            <a:r>
              <a:rPr lang="en-US" dirty="0" err="1"/>
              <a:t>keithley</a:t>
            </a:r>
            <a:r>
              <a:rPr lang="en-US" dirty="0"/>
              <a:t> functions to calibrate the voltage output and test voltage </a:t>
            </a:r>
            <a:r>
              <a:rPr lang="en-US"/>
              <a:t>output stability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7699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21526</TotalTime>
  <Words>74</Words>
  <Application>Microsoft Office PowerPoint</Application>
  <PresentationFormat>On-screen Show (4:3)</PresentationFormat>
  <Paragraphs>13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</dc:creator>
  <cp:lastModifiedBy>JSB</cp:lastModifiedBy>
  <cp:revision>264</cp:revision>
  <cp:lastPrinted>2018-05-22T22:00:19Z</cp:lastPrinted>
  <dcterms:created xsi:type="dcterms:W3CDTF">2018-05-10T18:17:52Z</dcterms:created>
  <dcterms:modified xsi:type="dcterms:W3CDTF">2019-11-13T22:18:40Z</dcterms:modified>
</cp:coreProperties>
</file>