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amunda.com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Xây dựng quy trình với Camunda BPMN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4938120" y="4680000"/>
            <a:ext cx="3291480" cy="135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Demo – 2. Mô hình hoá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5760720" y="1794240"/>
            <a:ext cx="2820600" cy="424080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274320" y="1828800"/>
            <a:ext cx="48823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Danh sách các trạng thái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của Change được định nghĩa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Demo – 3. Triển khai lên nền tảng Camunda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975600" y="1662480"/>
            <a:ext cx="8127720" cy="480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Demo – 4. Tích hợp với ứng dụng hiện có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103120" y="1648080"/>
            <a:ext cx="4913640" cy="466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4. Q&amp;A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Hết.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Nội dung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29760" y="192024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Giới thiệu Camunda BPMN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Cách xây dựng hệ thống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Demo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Q&amp;A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 Giới thiệu Camunda BPMN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Giới thiệu Camunda BPMN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29760" y="17208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Camunda BPMN (</a:t>
            </a:r>
            <a:r>
              <a:rPr b="1" lang="en-US" sz="2600" spc="-1" strike="noStrike" u="sng">
                <a:solidFill>
                  <a:srgbClr val="3465a4"/>
                </a:solidFill>
                <a:uFillTx/>
                <a:latin typeface="Source Sans Pro Semibold"/>
                <a:hlinkClick r:id="rId1"/>
              </a:rPr>
              <a:t>https://camunda.com/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)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nền tảng tự động hóa quyết định và quy trình làm việc sử dụng mã nguồn mở.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cung cấp các công cụ để tạo các mô hình quy trình và quyết định công việc.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triển khai trong sản xuất và nhiều lĩnh vực khác, cho phép người dùng thực hiện các tác vụ công việc được giao.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3383640" y="5303520"/>
            <a:ext cx="3291480" cy="135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 Cách xây dựng hệ thống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Cách xây dựng hệ thống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29760" y="17208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Xác định rõ quy trình trong thực tế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Mô hình hoá bằng công cụ Camunda Modeler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Triển khai mô hình lên nền tảng của Camunda BPMN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Tích hợp với ứng dụng hiện có của doanh nghiệp với API của nền tảng Camunda BPMN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229600" y="1456560"/>
            <a:ext cx="1462680" cy="128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 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Demo – 1. Xác định quy trình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29760" y="17208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Quy trình quản lý Change: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1. Change vừa tạo → </a:t>
            </a:r>
            <a:r>
              <a:rPr b="1" lang="en-US" sz="2400" spc="-1" strike="noStrike">
                <a:solidFill>
                  <a:srgbClr val="3465a4"/>
                </a:solidFill>
                <a:latin typeface="Source Sans Pro Semibold"/>
              </a:rPr>
              <a:t>Status = “Draft”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2. Thông tin Change đầy đủ: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→ </a:t>
            </a:r>
            <a:r>
              <a:rPr b="1" lang="en-US" sz="2400" spc="-1" strike="noStrike">
                <a:solidFill>
                  <a:srgbClr val="3465a4"/>
                </a:solidFill>
                <a:latin typeface="Source Sans Pro Semibold"/>
              </a:rPr>
              <a:t>Status = “Open”</a:t>
            </a: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→ </a:t>
            </a:r>
            <a:r>
              <a:rPr b="1" lang="en-US" sz="2400" spc="-1" strike="noStrike">
                <a:solidFill>
                  <a:srgbClr val="3465a4"/>
                </a:solidFill>
                <a:latin typeface="Source Sans Pro Semibold"/>
              </a:rPr>
              <a:t>Status = “Waiting for Approval” </a:t>
            </a:r>
            <a:r>
              <a:rPr b="1" i="1" lang="en-US" sz="2400" spc="-1" strike="noStrike">
                <a:solidFill>
                  <a:srgbClr val="b2b2b2"/>
                </a:solidFill>
                <a:latin typeface="Source Sans Pro Semibold"/>
              </a:rPr>
              <a:t>(có gửi mail thông báo cho approver)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3. Nếu Change bị từ chối → </a:t>
            </a:r>
            <a:r>
              <a:rPr b="1" lang="en-US" sz="2400" spc="-1" strike="noStrike">
                <a:solidFill>
                  <a:srgbClr val="3465a4"/>
                </a:solidFill>
                <a:latin typeface="Source Sans Pro Semibold"/>
              </a:rPr>
              <a:t>Status = “Rejected”</a:t>
            </a: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 → </a:t>
            </a:r>
            <a:r>
              <a:rPr b="1" i="1" lang="en-US" sz="2400" spc="-1" strike="noStrike">
                <a:solidFill>
                  <a:srgbClr val="b2b2b2"/>
                </a:solidFill>
                <a:latin typeface="Source Sans Pro Semibold"/>
              </a:rPr>
              <a:t>Kết thúc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4. Nếu Change bị trả về → </a:t>
            </a:r>
            <a:r>
              <a:rPr b="1" lang="en-US" sz="2400" spc="-1" strike="noStrike">
                <a:solidFill>
                  <a:srgbClr val="3465a4"/>
                </a:solidFill>
                <a:latin typeface="Source Sans Pro Semibold"/>
              </a:rPr>
              <a:t>Status = “Draft”</a:t>
            </a: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i="1" lang="en-US" sz="2400" spc="-1" strike="noStrike">
                <a:solidFill>
                  <a:srgbClr val="b2b2b2"/>
                </a:solidFill>
                <a:latin typeface="Source Sans Pro Semibold"/>
              </a:rPr>
              <a:t>(quay lại 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5. Nếu Change được xác nhận, bắt đầu thực hiện change: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  <a:ea typeface="PingFang SC"/>
              </a:rPr>
              <a:t>→ </a:t>
            </a:r>
            <a:r>
              <a:rPr b="1" lang="en-US" sz="2400" spc="-1" strike="noStrike">
                <a:solidFill>
                  <a:srgbClr val="3465a4"/>
                </a:solidFill>
                <a:latin typeface="Source Sans Pro Semibold"/>
                <a:ea typeface="PingFang SC"/>
              </a:rPr>
              <a:t>Status = “In-progress”  </a:t>
            </a:r>
            <a:r>
              <a:rPr b="1" i="1" lang="en-US" sz="2400" spc="-1" strike="noStrike">
                <a:solidFill>
                  <a:srgbClr val="b2b2b2"/>
                </a:solidFill>
                <a:latin typeface="Source Sans Pro Semibold"/>
                <a:ea typeface="PingFang SC"/>
              </a:rPr>
              <a:t>(có gửi mail thông báo cho assignee)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6. Change thực hiện xong → </a:t>
            </a:r>
            <a:r>
              <a:rPr b="1" lang="en-US" sz="2400" spc="-1" strike="noStrike">
                <a:solidFill>
                  <a:srgbClr val="3465a4"/>
                </a:solidFill>
                <a:latin typeface="Source Sans Pro Semibold"/>
              </a:rPr>
              <a:t>Status = “Closed”</a:t>
            </a: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 → </a:t>
            </a:r>
            <a:r>
              <a:rPr b="1" i="1" lang="en-US" sz="2400" spc="-1" strike="noStrike">
                <a:solidFill>
                  <a:srgbClr val="b2b2b2"/>
                </a:solidFill>
                <a:latin typeface="Source Sans Pro Semibold"/>
              </a:rPr>
              <a:t>Kết thúc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Demo – 2. Mô hình hoá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74320" y="1828800"/>
            <a:ext cx="914400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Mô hình hoá quy trình cho hệ thống Change Management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-316080" y="2266560"/>
            <a:ext cx="11031120" cy="440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LibreOffice/6.4.4.2$MacOSX_X86_64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2020-07-05T06:45:02Z</dcterms:created>
  <dc:creator>Kiet Tran</dc:creator>
  <dc:description/>
  <dc:language>en-US</dc:language>
  <cp:lastModifiedBy>Kiet Tran</cp:lastModifiedBy>
  <dcterms:modified xsi:type="dcterms:W3CDTF">2020-07-05T07:56:13Z</dcterms:modified>
  <cp:revision>32</cp:revision>
  <dc:subject/>
  <dc:title>Alizarin</dc:title>
</cp:coreProperties>
</file>