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9" r:id="rId7"/>
    <p:sldId id="257" r:id="rId8"/>
    <p:sldId id="258" r:id="rId9"/>
  </p:sldIdLst>
  <p:sldSz cx="9144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6858409" val="976" rev64="64" revOS="3"/>
      <pr:smFileRevision xmlns:pr="smNativeData" dt="1586858409" val="101"/>
      <pr:guideOptions xmlns:pr="smNativeData" dt="158685840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32" d="100"/>
          <a:sy n="132" d="100"/>
        </p:scale>
        <p:origin x="1034" y="158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9" d="100"/>
        <a:sy n="9" d="100"/>
      </p:scale>
      <p:origin x="0" y="0"/>
    </p:cViewPr>
  </p:sorterViewPr>
  <p:notesViewPr>
    <p:cSldViewPr snapToObjects="1" showGuides="1">
      <p:cViewPr>
        <p:scale>
          <a:sx n="132" d="100"/>
          <a:sy n="132" d="100"/>
        </p:scale>
        <p:origin x="1034" y="15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bCQAArw4AAC1BAADOGAAAEAAAACYAAAAIAAAAAYAAAAAAAAA="/>
              </a:ext>
            </a:extLst>
          </p:cNvSpPr>
          <p:nvPr>
            <p:ph type="ctrTitle"/>
          </p:nvPr>
        </p:nvSpPr>
        <p:spPr>
          <a:xfrm>
            <a:off x="1602105" y="2386965"/>
            <a:ext cx="8992870" cy="1645285"/>
          </a:xfrm>
        </p:spPr>
        <p:txBody>
          <a:bodyPr/>
          <a:lstStyle>
            <a:lvl1pPr>
              <a:defRPr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NGAAN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WEAAAxhoAAGs6AABkIgAAEAAAACYAAAAIAAAAAYAAAAAAAAA="/>
              </a:ext>
            </a:extLst>
          </p:cNvSpPr>
          <p:nvPr>
            <p:ph type="subTitle" idx="1"/>
          </p:nvPr>
        </p:nvSpPr>
        <p:spPr>
          <a:xfrm>
            <a:off x="2696210" y="4352290"/>
            <a:ext cx="6800215" cy="123825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VlZWU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1D72A94E-00F0-275F-BECA-F60AE78448A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UXdz3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HJhawAMAAAAEAAAAAAAAAAAAAAAAAAAAAAAAAAeAAAAaAAAAAAAAAAAAAAAAAAAAAAAAAAAAAAAECcAABAnAAAAAAAAAAAAAAAAAAAAAAAAAAAAAAAAAAAAAAAAAAAAABQAAAAAAAAAwMD/AAAAAABkAAAAMgAAAAAAAABkAAAAAAAAAH9/fwAKAAAAHwAAAFQAAABRd3O1////AQAAAAAAAAAAAAAAAAAAAAAAAAAAAAAAAAAAAAAAAAAAAAAAAn9/fwDy8vIDzMzMAMDA/wB/f38AAAAAAAAAAAAAAAAAAAAAAAAAAAAhAAAAGAAAABQAAAAyQgAAYiYAAHdEAAAwKgAAEAAAACYAAAAIAAAAAAAAAAQAAAA="/>
              </a:ext>
            </a:extLst>
          </p:cNvSpPr>
          <p:nvPr>
            <p:ph type="sldNum" sz="quarter" idx="12"/>
          </p:nvPr>
        </p:nvSpPr>
        <p:spPr>
          <a:solidFill>
            <a:schemeClr val="accent1">
              <a:shade val="62500"/>
            </a:schemeClr>
          </a:solidFill>
        </p:spPr>
        <p:txBody>
          <a:bodyPr/>
          <a:lstStyle/>
          <a:p>
            <a:pPr/>
            <a:fld id="{1CF4B9E7-A9F1-A14F-BF4C-5F1AF702490A}" type="slidenum">
              <a:t>{Nr.}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Q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PBAAAEc9AABTIw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4B2874-3AA8-1EDE-E6F3-CC8B66BD109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5F95DC-92DD-0A63-93E7-6436DBA96531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Q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A+NQAAwgUAAD09AABoJAAAEAAAACYAAAAIAAAAAwAAAAAAAAA="/>
              </a:ext>
            </a:extLst>
          </p:cNvSpPr>
          <p:nvPr>
            <p:ph type="title"/>
          </p:nvPr>
        </p:nvSpPr>
        <p:spPr>
          <a:xfrm>
            <a:off x="8655050" y="935990"/>
            <a:ext cx="1299845" cy="4982210"/>
          </a:xfrm>
        </p:spPr>
        <p:txBody>
          <a:bodyPr vert="vert" wrap="square" numCol="1" spcCol="215900" anchor="ctr">
            <a:prstTxWarp prst="textNoShape">
              <a:avLst/>
            </a:prstTxWarp>
          </a:bodyPr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Q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wgUAAN4zAABoJAAAEAAAACYAAAAIAAAAAwAAAAAAAAA="/>
              </a:ext>
            </a:extLst>
          </p:cNvSpPr>
          <p:nvPr>
            <p:ph idx="1"/>
          </p:nvPr>
        </p:nvSpPr>
        <p:spPr>
          <a:xfrm>
            <a:off x="2232025" y="935990"/>
            <a:ext cx="6199505" cy="498221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D30AF5B-15A0-6559-EE88-E30CE1C618B6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D268B-C5C5-88D0-8B65-3385682B7D66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FJhYmk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VlZWU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PBAAAEc9AABT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IPQsd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AA8EE-A0F7-2F5E-B9C2-560BE68C4F0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E0AaQ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CAATQ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F69DF4A-04E2-3C29-ACD1-F27C919F5AA7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bCQAAsA4AAC1BAADPGAAAEAAAACYAAAAIAAAAAYAAAAAAAAA="/>
              </a:ext>
            </a:extLst>
          </p:cNvSpPr>
          <p:nvPr>
            <p:ph type="title"/>
          </p:nvPr>
        </p:nvSpPr>
        <p:spPr>
          <a:xfrm>
            <a:off x="1602105" y="2387600"/>
            <a:ext cx="8992870" cy="1645285"/>
          </a:xfrm>
        </p:spPr>
        <p:txBody>
          <a:bodyPr/>
          <a:lstStyle>
            <a:lvl1pPr algn="ctr">
              <a:defRPr sz="28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WEAAAxxoAAGs6AABlIgAAEAAAACYAAAAIAAAAAYAAAAAAAAA="/>
              </a:ext>
            </a:extLst>
          </p:cNvSpPr>
          <p:nvPr>
            <p:ph idx="1"/>
          </p:nvPr>
        </p:nvSpPr>
        <p:spPr>
          <a:xfrm>
            <a:off x="2696210" y="4352925"/>
            <a:ext cx="6800215" cy="123825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3EA2FE37-79D3-F708-9D1A-8F5DB0546BDA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lmkU3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DYWr0MAAAAEAAAAAAAAAAAAAAAAAAAAAAAAAAeAAAAaAAAAAAAAAAAAAAAAAAAAAAAAAAAAAAAECcAABAnAAAAAAAAAAAAAAAAAAAAAAAAAAAAAAAAAAAAAAAAAAAAABQAAAAAAAAAwMD/AAAAAABkAAAAMgAAAAAAAABkAAAAAAAAAH9/fwAKAAAAHwAAAFQAAACWaRS2////AQAAAAAAAAAAAAAAAAAAAAAAAAAAAAAAAAAAAAAAAAAAAAAAAn9/fwDy8vIDzMzMAMDA/wB/f38AAAAAAAAAAAAAAAAAAAAAAAAAAAAhAAAAGAAAABQAAAAyQgAAYiYAAHdEAAAwKgAAEAAAACYAAAAIAAAAAAAAAAQAAAA="/>
              </a:ext>
            </a:extLst>
          </p:cNvSpPr>
          <p:nvPr>
            <p:ph type="sldNum" sz="quarter" idx="12"/>
          </p:nvPr>
        </p:nvSpPr>
        <p:spPr>
          <a:solidFill>
            <a:schemeClr val="accent2">
              <a:shade val="62500"/>
            </a:schemeClr>
          </a:solidFill>
        </p:spPr>
        <p:txBody>
          <a:bodyPr/>
          <a:lstStyle/>
          <a:p>
            <a:pPr/>
            <a:fld id="{7FDE33F0-BE92-8BC5-DC66-48907D282A1D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HIAZ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5CQAAPBAAAAIkAABTIwAAEAAAACYAAAAIAAAAAYAAAAAAAAA="/>
              </a:ext>
            </a:extLst>
          </p:cNvSpPr>
          <p:nvPr>
            <p:ph idx="1"/>
          </p:nvPr>
        </p:nvSpPr>
        <p:spPr>
          <a:xfrm>
            <a:off x="1580515" y="2639060"/>
            <a:ext cx="4272915" cy="3103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J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PBAAAERBAABTIwAAEAAAACYAAAAIAAAAAYAAAAAAAAA="/>
              </a:ext>
            </a:extLst>
          </p:cNvSpPr>
          <p:nvPr>
            <p:ph idx="2"/>
          </p:nvPr>
        </p:nvSpPr>
        <p:spPr>
          <a:xfrm>
            <a:off x="6339840" y="2639060"/>
            <a:ext cx="4269740" cy="3103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7/Hy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EA03A6-E8BB-BFF5-F552-1EA04D1C034B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JCsW70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295544-0A9A-7CA3-D491-FCF61BDF22A9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qYmVXhMAAAAlAAAAZAAAAA8BAAAAkAAAAEgAAACQAAAASAAAAAAAAAAC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+CQAAPQ4AAAIkAACUEgAAEAAAACYAAAAIAAAAgYAAAAAAAAA="/>
              </a:ext>
            </a:extLst>
          </p:cNvSpPr>
          <p:nvPr>
            <p:ph idx="1"/>
          </p:nvPr>
        </p:nvSpPr>
        <p:spPr>
          <a:xfrm>
            <a:off x="1583690" y="2314575"/>
            <a:ext cx="4269740" cy="70548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+CQAAVRMAAAIkAABNIwAAEAAAACYAAAAIAAAAAYAAAAAAAAA="/>
              </a:ext>
            </a:extLst>
          </p:cNvSpPr>
          <p:nvPr>
            <p:ph idx="2"/>
          </p:nvPr>
        </p:nvSpPr>
        <p:spPr>
          <a:xfrm>
            <a:off x="1583690" y="3142615"/>
            <a:ext cx="4269740" cy="259588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qYmVXhMAAAAlAAAAZAAAAA8BAAAAkAAAAEgAAACQAAAASAAAAAAAAAAC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PQ4AAERBAACUEgAAEAAAACYAAAAIAAAAgYAAAAAAAAA="/>
              </a:ext>
            </a:extLst>
          </p:cNvSpPr>
          <p:nvPr>
            <p:ph idx="3"/>
          </p:nvPr>
        </p:nvSpPr>
        <p:spPr>
          <a:xfrm>
            <a:off x="6339840" y="2314575"/>
            <a:ext cx="4269740" cy="70548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VRMAAC1BAABNIwAAEAAAACYAAAAIAAAAAYAAAAAAAAA="/>
              </a:ext>
            </a:extLst>
          </p:cNvSpPr>
          <p:nvPr>
            <p:ph idx="4"/>
          </p:nvPr>
        </p:nvSpPr>
        <p:spPr>
          <a:xfrm>
            <a:off x="6339840" y="3142615"/>
            <a:ext cx="4255135" cy="259588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H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CD65A29-67E1-83AC-AF6E-91F9142059C4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CAC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00C64B9-F79D-5992-D3B4-01C72AFA2554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F0304D-03EB-A5C6-A548-F5937E0653A0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QAZQ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FYAdQ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4B125C-12E5-1EE4-ABF3-E4B15CBD5DB1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2E1E30-7EDC-7BE8-9296-88BD50D864DD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EEAYQ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CD54DB-95EA-98A2-A475-63F71A3B5236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BAAAAAQAAAH8lAAAxKgAAEAAAACYAAAAIAAAA//////////8="/>
              </a:ext>
            </a:extLst>
          </p:cNvSpPr>
          <p:nvPr/>
        </p:nvSpPr>
        <p:spPr>
          <a:xfrm>
            <a:off x="635" y="635"/>
            <a:ext cx="609473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cAdQ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3BAAAzA0AAIkgAADRFAAAEAAAACYAAAAIAAAAAYAAAAAAAAA="/>
              </a:ext>
            </a:extLst>
          </p:cNvSpPr>
          <p:nvPr>
            <p:ph type="title"/>
          </p:nvPr>
        </p:nvSpPr>
        <p:spPr>
          <a:xfrm>
            <a:off x="807085" y="2242820"/>
            <a:ext cx="4481830" cy="1141095"/>
          </a:xfrm>
        </p:spPr>
        <p:txBody>
          <a:bodyPr/>
          <a:lstStyle>
            <a:lvl1pPr algn="ctr">
              <a:defRPr sz="2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vKQAA9gQAABFHAABAJQAAEAAAACYAAAAIAAAAAYAAAAAAAAA="/>
              </a:ext>
            </a:extLst>
          </p:cNvSpPr>
          <p:nvPr>
            <p:ph idx="1"/>
          </p:nvPr>
        </p:nvSpPr>
        <p:spPr>
          <a:xfrm>
            <a:off x="6735445" y="806450"/>
            <a:ext cx="4817110" cy="524891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RBwAA1hUAAG4eAABYIwAAEAAAACYAAAAIAAAAAYAAAAAAAAA="/>
              </a:ext>
            </a:extLst>
          </p:cNvSpPr>
          <p:nvPr>
            <p:ph idx="2"/>
          </p:nvPr>
        </p:nvSpPr>
        <p:spPr>
          <a:xfrm>
            <a:off x="1148715" y="3549650"/>
            <a:ext cx="3797935" cy="219583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33369F-D1AD-66C0-E38B-279578C51572}" type="datetime1">
              <a:t>{Date/Time}</a:t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KQbAABVKAAAEAAAACYAAAAIAAAAAYAAAAAAAAA="/>
              </a:ext>
            </a:extLst>
          </p:cNvSpPr>
          <p:nvPr>
            <p:ph type="ftr" sz="quarter" idx="11"/>
          </p:nvPr>
        </p:nvSpPr>
        <p:spPr>
          <a:xfrm>
            <a:off x="1602740" y="6235700"/>
            <a:ext cx="289052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8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4E92275-3BA9-BCD4-E751-CD816C1F1198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BAAAAAQAAAH8lAAAxKgAAEAAAACYAAAAIAAAA//////////8="/>
              </a:ext>
            </a:extLst>
          </p:cNvSpPr>
          <p:nvPr/>
        </p:nvSpPr>
        <p:spPr>
          <a:xfrm>
            <a:off x="635" y="635"/>
            <a:ext cx="609473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3BAAAzQ0AAIkgAADSFAAAEAAAACYAAAAIAAAAAYAAAAAAAAA="/>
              </a:ext>
            </a:extLst>
          </p:cNvSpPr>
          <p:nvPr>
            <p:ph type="title"/>
          </p:nvPr>
        </p:nvSpPr>
        <p:spPr>
          <a:xfrm>
            <a:off x="807085" y="2243455"/>
            <a:ext cx="4481830" cy="1141095"/>
          </a:xfrm>
        </p:spPr>
        <p:txBody>
          <a:bodyPr/>
          <a:lstStyle>
            <a:lvl1pPr algn="ctr">
              <a:defRPr sz="2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+JQAAAAAAAPxKAAAwKgAAEAAAACYAAAAIAAAAAYAAAAAAAAA="/>
              </a:ext>
            </a:extLst>
          </p:cNvSpPr>
          <p:nvPr>
            <p:ph idx="1"/>
          </p:nvPr>
        </p:nvSpPr>
        <p:spPr>
          <a:xfrm>
            <a:off x="6094730" y="0"/>
            <a:ext cx="609473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SBwAA1xUAAG8eAABZIwAAEAAAACYAAAAIAAAAAYAAAAAAAAA="/>
              </a:ext>
            </a:extLst>
          </p:cNvSpPr>
          <p:nvPr>
            <p:ph idx="2"/>
          </p:nvPr>
        </p:nvSpPr>
        <p:spPr>
          <a:xfrm>
            <a:off x="1149350" y="3550285"/>
            <a:ext cx="3797935" cy="219583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Ad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1485406-488C-1DA2-C2F0-BEF71ABE34EB}" type="datetime1">
              <a:t>{Date/Time}</a:t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KQbAABVKAAAEAAAACYAAAAIAAAAAYAAAAAAAAA="/>
              </a:ext>
            </a:extLst>
          </p:cNvSpPr>
          <p:nvPr>
            <p:ph type="ftr" sz="quarter" idx="11"/>
          </p:nvPr>
        </p:nvSpPr>
        <p:spPr>
          <a:xfrm>
            <a:off x="1602740" y="6235700"/>
            <a:ext cx="289052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8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6C0EA6-E885-39F8-CBD4-1EAD409A3D4B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oAdQ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//////////8="/>
              </a:ext>
            </a:extLst>
          </p:cNvSpPr>
          <p:nvPr>
            <p:ph type="title"/>
          </p:nvPr>
        </p:nvSpPr>
        <p:spPr>
          <a:xfrm>
            <a:off x="2232025" y="964565"/>
            <a:ext cx="7729220" cy="118808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LiA5pw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PBAAAEc9AABTIwAAEAAAACYAAAAIAAAA//////////8="/>
              </a:ext>
            </a:extLst>
          </p:cNvSpPr>
          <p:nvPr>
            <p:ph type="body" idx="1"/>
          </p:nvPr>
        </p:nvSpPr>
        <p:spPr>
          <a:xfrm>
            <a:off x="2232025" y="2639060"/>
            <a:ext cx="7729220" cy="310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//////////8="/>
              </a:ext>
            </a:extLst>
          </p:cNvSpPr>
          <p:nvPr>
            <p:ph type="dt" sz="quarter" idx="2"/>
          </p:nvPr>
        </p:nvSpPr>
        <p:spPr>
          <a:xfrm>
            <a:off x="7822565" y="6239510"/>
            <a:ext cx="2753995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422384E8-A6AF-7672-E19B-5027CAD5170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//////////8="/>
              </a:ext>
            </a:extLst>
          </p:cNvSpPr>
          <p:nvPr>
            <p:ph type="ftr" sz="quarter" idx="3"/>
          </p:nvPr>
        </p:nvSpPr>
        <p:spPr>
          <a:xfrm>
            <a:off x="1602740" y="6235700"/>
            <a:ext cx="590042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//////////8="/>
              </a:ext>
            </a:extLst>
          </p:cNvSpPr>
          <p:nvPr>
            <p:ph type="sldNum" sz="quarter" idx="4"/>
          </p:nvPr>
        </p:nvSpPr>
        <p:spPr>
          <a:xfrm>
            <a:off x="10760710" y="6239510"/>
            <a:ext cx="368935" cy="618490"/>
          </a:xfrm>
          <a:prstGeom prst="rect">
            <a:avLst/>
          </a:prstGeom>
          <a:solidFill>
            <a:schemeClr val="bg2">
              <a:shade val="5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/>
            <a:fld id="{7F539566-2892-0663-DCEB-DE36DBA52A8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2800" b="0" i="0" u="none" strike="noStrike" kern="1" cap="all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230505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•"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–"/>
        <a:tabLst/>
        <a:defRPr sz="1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687705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•"/>
        <a:tabLst/>
        <a:defRPr sz="1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914400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–"/>
        <a:tabLst/>
        <a:defRPr sz="11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144905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»"/>
        <a:tabLst/>
        <a:defRPr sz="11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PQ/VJo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kCgAAVAoAAOgtAABoEAAAAAAAACYAAAAIAAAAAYAAAAAAAAA="/>
              </a:ext>
            </a:extLst>
          </p:cNvSpPr>
          <p:nvPr>
            <p:ph type="ctrTitle"/>
          </p:nvPr>
        </p:nvSpPr>
        <p:spPr>
          <a:xfrm>
            <a:off x="1770380" y="1678940"/>
            <a:ext cx="5692140" cy="988060"/>
          </a:xfrm>
        </p:spPr>
        <p:txBody>
          <a:bodyPr/>
          <a:lstStyle/>
          <a:p>
            <a:pPr>
              <a:defRPr cap="all"/>
            </a:pPr>
            <a:r>
              <a:t>PromoManager</a:t>
            </a:r>
            <a:r>
              <a:rPr cap="all" baseline="30000"/>
              <a:t>®</a:t>
            </a:r>
            <a:endParaRPr cap="all" baseline="30000"/>
          </a:p>
          <a:p>
            <a:pPr>
              <a:defRPr cap="all"/>
            </a:pP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fBgAASA0AAHQwAADmFAAAAAAAACYAAAAIAAAAAQAAAAAAAAA="/>
              </a:ext>
            </a:extLst>
          </p:cNvSpPr>
          <p:nvPr>
            <p:ph type="subTitle" idx="1"/>
          </p:nvPr>
        </p:nvSpPr>
        <p:spPr>
          <a:xfrm>
            <a:off x="1076325" y="2159000"/>
            <a:ext cx="6800215" cy="1238250"/>
          </a:xfrm>
        </p:spPr>
        <p:txBody>
          <a:bodyPr/>
          <a:lstStyle/>
          <a:p>
            <a:pPr>
              <a:defRPr>
                <a:solidFill>
                  <a:schemeClr val="tx2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r>
              <a:t>Your projects, at a glance</a:t>
            </a:r>
          </a:p>
          <a:p>
            <a:pPr/>
          </a:p>
          <a:p>
            <a:pPr/>
            <a:r>
              <a:t>Created by Jorge Sánchez Blanco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+BwAASQMAAJUsAAAQBwAAAAAAACYAAAAIAAAAAQAAAAAAAAA="/>
              </a:ext>
            </a:extLst>
          </p:cNvSpPr>
          <p:nvPr>
            <p:ph type="title"/>
          </p:nvPr>
        </p:nvSpPr>
        <p:spPr>
          <a:xfrm>
            <a:off x="1299210" y="534035"/>
            <a:ext cx="5948045" cy="614045"/>
          </a:xfrm>
        </p:spPr>
        <p:txBody>
          <a:bodyPr/>
          <a:lstStyle/>
          <a:p>
            <a:pPr>
              <a:defRPr cap="all"/>
            </a:pPr>
            <a:r>
              <a:t>What is promomanager?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PBElAM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MBQAAJwoAANg0AAA+HQAAAAAAACYAAAAIAAAAAQAAAAAAAAA="/>
              </a:ext>
            </a:extLst>
          </p:cNvSpPr>
          <p:nvPr>
            <p:ph type="body" idx="1"/>
          </p:nvPr>
        </p:nvSpPr>
        <p:spPr>
          <a:xfrm>
            <a:off x="861060" y="1650365"/>
            <a:ext cx="7729220" cy="3103245"/>
          </a:xfrm>
        </p:spPr>
        <p:txBody>
          <a:bodyPr/>
          <a:lstStyle/>
          <a:p>
            <a:pPr/>
            <a:r>
              <a:rPr sz="1600"/>
              <a:t>Promotional agencies usually handle numerous projects simultaneously, which require close collaboration between different teams and client approval in every step.</a:t>
            </a:r>
            <a:endParaRPr sz="1600"/>
          </a:p>
          <a:p>
            <a:pPr>
              <a:defRPr sz="1600"/>
            </a:pPr>
            <a:r>
              <a:t>PromoManager is a project management app that helps every team member track their projects, complete their tasks and never miss a deadline.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+BwAASQMAAJUsAAAQBwAAAAAAACYAAAAIAAAAAQAAAAAAAAA="/>
              </a:ext>
            </a:extLst>
          </p:cNvSpPr>
          <p:nvPr>
            <p:ph type="title"/>
          </p:nvPr>
        </p:nvSpPr>
        <p:spPr>
          <a:xfrm>
            <a:off x="1299210" y="534035"/>
            <a:ext cx="5948045" cy="614045"/>
          </a:xfrm>
        </p:spPr>
        <p:txBody>
          <a:bodyPr/>
          <a:lstStyle/>
          <a:p>
            <a:pPr>
              <a:defRPr cap="all"/>
            </a:pPr>
            <a:r>
              <a:t>users can...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MBQAATxYAANg0AAAKHQAAAAAAACYAAAAIAAAAAQAAAAAAAAA="/>
              </a:ext>
            </a:extLst>
          </p:cNvSpPr>
          <p:nvPr>
            <p:ph type="body" idx="1"/>
          </p:nvPr>
        </p:nvSpPr>
        <p:spPr>
          <a:xfrm>
            <a:off x="861060" y="3626485"/>
            <a:ext cx="7729220" cy="1094105"/>
          </a:xfrm>
        </p:spPr>
        <p:txBody>
          <a:bodyPr/>
          <a:lstStyle/>
          <a:p>
            <a:pPr>
              <a:defRPr sz="1600"/>
            </a:pPr>
            <a:r>
              <a:t>Create new projects, and assign tasks to team members</a:t>
            </a:r>
          </a:p>
          <a:p>
            <a:pPr>
              <a:defRPr sz="1600"/>
            </a:pPr>
            <a:r>
              <a:t>Include and modify deadlines</a:t>
            </a:r>
          </a:p>
          <a:p>
            <a:pPr>
              <a:defRPr sz="1600"/>
            </a:pPr>
            <a:r>
              <a:t>Everything else users can do 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qYmVXhMAAAAlAAAAEg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MBQAA1gcAANg0AACRDgAAAAAAACYAAAAIAAAA//////////8="/>
              </a:ext>
            </a:extLst>
          </p:cNvSpPr>
          <p:nvPr/>
        </p:nvSpPr>
        <p:spPr>
          <a:xfrm>
            <a:off x="861060" y="1273810"/>
            <a:ext cx="7729220" cy="1094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230505" indent="-230505" defTabSz="449580">
              <a:spcBef>
                <a:spcPts val="1000"/>
              </a:spcBef>
              <a:buChar char="•"/>
              <a:tabLst/>
              <a:defRPr sz="1600"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  <a:r>
              <a:t>See their ongoing projects, and if they need to complete any tasks.</a:t>
            </a:r>
          </a:p>
          <a:p>
            <a:pPr marL="230505" indent="-230505" defTabSz="449580">
              <a:spcBef>
                <a:spcPts val="1000"/>
              </a:spcBef>
              <a:buChar char="•"/>
              <a:tabLst/>
              <a:defRPr sz="1600"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  <a:r>
              <a:t>Return tasks to other team members if issues are spotted.</a:t>
            </a:r>
          </a:p>
          <a:p>
            <a:pPr marL="230505" indent="-230505" defTabSz="449580">
              <a:spcBef>
                <a:spcPts val="1000"/>
              </a:spcBef>
              <a:buChar char="•"/>
              <a:tabLst/>
              <a:defRPr sz="1600"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  <a:r>
              <a:t>See their project briefing, and post comments.</a:t>
            </a:r>
          </a:p>
          <a:p>
            <a:pPr marL="230505" indent="-230505" defTabSz="449580">
              <a:spcBef>
                <a:spcPts val="1000"/>
              </a:spcBef>
              <a:buChar char="•"/>
              <a:tabLst/>
              <a:defRPr sz="1600"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  <a:r>
              <a:t>Record their time spent in every task.</a:t>
            </a: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val="SMDATA_13_qYmVXhMAAAAlAAAAEg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yBwAAyxEAAIksAACSFQAAAAAAACYAAAAIAAAA//////////8="/>
              </a:ext>
            </a:extLst>
          </p:cNvSpPr>
          <p:nvPr/>
        </p:nvSpPr>
        <p:spPr>
          <a:xfrm>
            <a:off x="1291590" y="2892425"/>
            <a:ext cx="5948045" cy="61404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 defTabSz="449580">
              <a:tabLst/>
              <a:defRPr sz="2800" cap="all">
                <a:solidFill>
                  <a:schemeClr val="tx2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r>
              <a:t>administratos can...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mVXh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+BwAASQMAAJUsAAAQBwAAAAAAACYAAAAIAAAAAQAAAAAAAAA="/>
              </a:ext>
            </a:extLst>
          </p:cNvSpPr>
          <p:nvPr>
            <p:ph type="title"/>
          </p:nvPr>
        </p:nvSpPr>
        <p:spPr>
          <a:xfrm>
            <a:off x="1299210" y="534035"/>
            <a:ext cx="5948045" cy="614045"/>
          </a:xfrm>
        </p:spPr>
        <p:txBody>
          <a:bodyPr/>
          <a:lstStyle/>
          <a:p>
            <a:pPr>
              <a:defRPr cap="all"/>
            </a:pPr>
            <a:r>
              <a:t>main challenges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mVXh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MBQAAJwoAANg0AAA+HQAAAAAAACYAAAAIAAAAAQAAAAAAAAA="/>
              </a:ext>
            </a:extLst>
          </p:cNvSpPr>
          <p:nvPr>
            <p:ph type="body" idx="1"/>
          </p:nvPr>
        </p:nvSpPr>
        <p:spPr>
          <a:xfrm>
            <a:off x="861060" y="1650365"/>
            <a:ext cx="7729220" cy="3103245"/>
          </a:xfrm>
        </p:spPr>
        <p:txBody>
          <a:bodyPr/>
          <a:lstStyle/>
          <a:p>
            <a:pPr>
              <a:defRPr sz="1600"/>
            </a:pPr>
            <a:r>
              <a:t>Defining how tasks, phases, projects and users interact with each other</a:t>
            </a:r>
          </a:p>
          <a:p>
            <a:pPr>
              <a:defRPr sz="1600"/>
            </a:pPr>
            <a:r>
              <a:t>Keeping the main app updated whenever any change occurs</a:t>
            </a:r>
          </a:p>
          <a:p>
            <a:pPr>
              <a:defRPr sz="1600"/>
            </a:pPr>
            <a:r>
              <a:t>Cascading db entry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3C0BA"/>
      </a:accent1>
      <a:accent2>
        <a:srgbClr val="F3AA21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jorge</cp:lastModifiedBy>
  <cp:revision>0</cp:revision>
  <dcterms:created xsi:type="dcterms:W3CDTF">2017-10-19T08:49:36Z</dcterms:created>
  <dcterms:modified xsi:type="dcterms:W3CDTF">2020-04-14T10:00:09Z</dcterms:modified>
</cp:coreProperties>
</file>