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</p:sldIdLst>
  <p:sldSz cx="16511905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6202427" val="976" rev64="64" revOS="3"/>
      <pr:smFileRevision xmlns:pr="smNativeData" dt="1586202427" val="0"/>
      <pr:guideOptions xmlns:pr="smNativeData" dt="1586202427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>
        <p:scale>
          <a:sx n="88" d="100"/>
          <a:sy n="88" d="100"/>
        </p:scale>
        <p:origin x="143" y="688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4" d="100"/>
        <a:sy n="14" d="100"/>
      </p:scale>
      <p:origin x="0" y="0"/>
    </p:cViewPr>
  </p:sorterViewPr>
  <p:notesViewPr>
    <p:cSldViewPr snapToGrid="0">
      <p:cViewPr>
        <p:scale>
          <a:sx n="88" d="100"/>
          <a:sy n="88" d="100"/>
        </p:scale>
        <p:origin x="143" y="688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O4eL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hy+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DAAA6AYAAOBYAACYFQAAEAAAACYAAAAIAAAAgYAAAAAAAAA="/>
              </a:ext>
            </a:extLst>
          </p:cNvSpPr>
          <p:nvPr>
            <p:ph type="ctrTitle"/>
          </p:nvPr>
        </p:nvSpPr>
        <p:spPr>
          <a:xfrm>
            <a:off x="2063750" y="1122680"/>
            <a:ext cx="1238377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DAAAKRYAAOBYAABYIAAAEAAAACYAAAAIAAAAAYAAAAAAAAA="/>
              </a:ext>
            </a:extLst>
          </p:cNvSpPr>
          <p:nvPr>
            <p:ph type="subTitle" idx="1"/>
          </p:nvPr>
        </p:nvSpPr>
        <p:spPr>
          <a:xfrm>
            <a:off x="2063750" y="3602355"/>
            <a:ext cx="12383770" cy="1655445"/>
          </a:xfrm>
        </p:spPr>
        <p:txBody>
          <a:bodyPr/>
          <a:lstStyle>
            <a:lvl1pPr marL="0" indent="0" algn="ctr">
              <a:buNone/>
              <a:defRPr lang="en-us" sz="24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GicAANYd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7EAE8AFB-B593-FB7C-DD16-4329C4582B16}" type="datetime1">
              <a:rPr lang="es-es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0A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lIQAAGicAAO1D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s-es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8RwAAGicAAJde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5E4E2B4-FAF8-B114-B65C-0C41AC124059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PwIAAJde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O4eLXh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OwsAAJdeAAAAJg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GicAANYd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6188036-78CB-4D76-85A0-8E23CEEE73DB}" type="datetime1">
              <a:rPr lang="es-es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lIQAAGicAAO1D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s-es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8RwAAGicAAJde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04032CA-84DD-15C4-93F8-72917CB66527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SAAAPwIAAJdeAAAAJgAAEAAAACYAAAAIAAAAAwAAAAAAAAA="/>
              </a:ext>
            </a:extLst>
          </p:cNvSpPr>
          <p:nvPr>
            <p:ph type="title"/>
          </p:nvPr>
        </p:nvSpPr>
        <p:spPr>
          <a:xfrm>
            <a:off x="11816080" y="365125"/>
            <a:ext cx="3560445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O4eLXh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PwIAAGtHAAAAJgAAEAAAACYAAAAIAAAAAwAAAAAAAAA="/>
              </a:ext>
            </a:extLst>
          </p:cNvSpPr>
          <p:nvPr>
            <p:ph idx="1"/>
          </p:nvPr>
        </p:nvSpPr>
        <p:spPr>
          <a:xfrm>
            <a:off x="1135380" y="365125"/>
            <a:ext cx="10474325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GicAANYd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7F59BA9-E78A-A06D-C44D-1138D5033244}" type="datetime1">
              <a:rPr lang="es-es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lIQAAGicAAO1D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s-es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8RwAAGicAAJde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5A2668C-C2C8-F790-861A-34C528547061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DM9w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PwIAAJde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CyJK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OwsAAJde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GicAANYd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720652C8-869F-53A4-D1BE-70F11CF02725}" type="datetime1">
              <a:rPr lang="es-es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lIQAAGicAAO1D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s-es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8RwAAGicAAJde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05D03C8-86CD-08F5-83E5-70A04DAB752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O4eL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uBgAAhQoAAIleAAARHAAAEAAAACYAAAAIAAAAgYAAAAAAAAA="/>
              </a:ext>
            </a:extLst>
          </p:cNvSpPr>
          <p:nvPr>
            <p:ph type="title"/>
          </p:nvPr>
        </p:nvSpPr>
        <p:spPr>
          <a:xfrm>
            <a:off x="1126490" y="1710055"/>
            <a:ext cx="14241145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uBgAAPBwAAIleAAB2JQAAEAAAACYAAAAIAAAAAYAAAAAAAAA="/>
              </a:ext>
            </a:extLst>
          </p:cNvSpPr>
          <p:nvPr>
            <p:ph idx="1"/>
          </p:nvPr>
        </p:nvSpPr>
        <p:spPr>
          <a:xfrm>
            <a:off x="1126490" y="4589780"/>
            <a:ext cx="14241145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GicAANYd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596ACBCF-81B4-3F3D-FAD2-7768859C0C22}" type="datetime1">
              <a:rPr lang="es-es"/>
              <a:t>06/04/2020</a:t>
            </a:fld>
            <a:endParaRPr lang="es-es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lIQAAGicAAO1D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s-es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8RwAAGicAAJde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B39F7F0-BEF6-6C01-B881-4854B9CF4E1D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PwIAAJde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OwsAACcyAAAAJgAAEAAAACYAAAAIAAAAAQAAAAAAAAA="/>
              </a:ext>
            </a:extLst>
          </p:cNvSpPr>
          <p:nvPr>
            <p:ph idx="1"/>
          </p:nvPr>
        </p:nvSpPr>
        <p:spPr>
          <a:xfrm>
            <a:off x="1135380" y="1825625"/>
            <a:ext cx="7017385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sMwAAOwsAAJdeAAAAJgAAEAAAACYAAAAIAAAAAQAAAAAAAAA="/>
              </a:ext>
            </a:extLst>
          </p:cNvSpPr>
          <p:nvPr>
            <p:ph idx="2"/>
          </p:nvPr>
        </p:nvSpPr>
        <p:spPr>
          <a:xfrm>
            <a:off x="8359140" y="1825625"/>
            <a:ext cx="7017385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GicAANYd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0FCE4C1-8FFD-A912-B344-7947AA0A452C}" type="datetime1">
              <a:rPr lang="es-es"/>
              <a:t>06/04/2020</a:t>
            </a:fld>
            <a:endParaRPr lang="es-es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lIQAAGicAAO1D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s-es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8RwAAGicAAJde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B364C7E-30F6-63BA-B88E-C6EF02C04E93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/BgAAPwIAAJpeAABnCgAAEAAAACYAAAAIAAAAAQAAAAAAAAA="/>
              </a:ext>
            </a:extLst>
          </p:cNvSpPr>
          <p:nvPr>
            <p:ph type="title"/>
          </p:nvPr>
        </p:nvSpPr>
        <p:spPr>
          <a:xfrm>
            <a:off x="1137285" y="365125"/>
            <a:ext cx="14241145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O4eL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/BgAAWAoAAPcxAABpDwAAEAAAACYAAAAIAAAAgYAAAAAAAAA="/>
              </a:ext>
            </a:extLst>
          </p:cNvSpPr>
          <p:nvPr>
            <p:ph idx="1"/>
          </p:nvPr>
        </p:nvSpPr>
        <p:spPr>
          <a:xfrm>
            <a:off x="1137285" y="1681480"/>
            <a:ext cx="698500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/BgAAaQ8AAPcxAAAUJgAAEAAAACYAAAAIAAAAAQAAAAAAAAA="/>
              </a:ext>
            </a:extLst>
          </p:cNvSpPr>
          <p:nvPr>
            <p:ph idx="2"/>
          </p:nvPr>
        </p:nvSpPr>
        <p:spPr>
          <a:xfrm>
            <a:off x="1137285" y="2505075"/>
            <a:ext cx="698500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val="SMDATA_13_O4eL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sMwAAWAoAAJpeAABpDwAAEAAAACYAAAAIAAAAgYAAAAAAAAA="/>
              </a:ext>
            </a:extLst>
          </p:cNvSpPr>
          <p:nvPr>
            <p:ph idx="3"/>
          </p:nvPr>
        </p:nvSpPr>
        <p:spPr>
          <a:xfrm>
            <a:off x="8359140" y="1681480"/>
            <a:ext cx="701929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sMwAAaQ8AAJpeAAAUJgAAEAAAACYAAAAIAAAAAQAAAAAAAAA="/>
              </a:ext>
            </a:extLst>
          </p:cNvSpPr>
          <p:nvPr>
            <p:ph idx="4"/>
          </p:nvPr>
        </p:nvSpPr>
        <p:spPr>
          <a:xfrm>
            <a:off x="8359140" y="2505075"/>
            <a:ext cx="701929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GicAANYd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0825AE5-ABFD-D7AC-B33A-5DF914744508}" type="datetime1">
              <a:rPr lang="es-es"/>
              <a:t>06/04/2020</a:t>
            </a:fld>
            <a:endParaRPr lang="es-es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lIQAAGicAAO1D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s-es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8RwAAGicAAJde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37B0512-5CEE-2EF3-A0C3-AAA64B8D56FF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PwIAAJde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GicAANYd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1874357-19EC-D2B5-A23F-EFE00D7154BA}" type="datetime1">
              <a:rPr lang="es-es"/>
              <a:t>06/04/2020</a:t>
            </a:fld>
            <a:endParaRPr lang="es-es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lIQAAGicAAO1D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s-es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8RwAAGicAAJde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6550AE1-AF8B-00FC-C5ED-59A944A3330C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GicAANYd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0A61DF4-BAFD-F3EB-B31E-4CBE53504519}" type="datetime1">
              <a:rPr lang="es-es"/>
              <a:t>06/04/2020</a:t>
            </a:fld>
            <a:endParaRPr lang="es-es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lIQAAGicAAO1D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s-es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8RwAAGicAAJde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14E454F-01DC-1BB3-92F6-F7E60BB864A2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O4eL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/BgAA0AIAAMInAACoDAAAEAAAACYAAAAIAAAAgYAAAAAAAAA="/>
              </a:ext>
            </a:extLst>
          </p:cNvSpPr>
          <p:nvPr>
            <p:ph type="title"/>
          </p:nvPr>
        </p:nvSpPr>
        <p:spPr>
          <a:xfrm>
            <a:off x="1137285" y="457200"/>
            <a:ext cx="5325745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uKwAAEwYAAJpeAAAOJAAAEAAAACYAAAAIAAAAAYAAAAAAAAA="/>
              </a:ext>
            </a:extLst>
          </p:cNvSpPr>
          <p:nvPr>
            <p:ph idx="1"/>
          </p:nvPr>
        </p:nvSpPr>
        <p:spPr>
          <a:xfrm>
            <a:off x="7019290" y="987425"/>
            <a:ext cx="835914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/BgAAqAwAAMInAAAbJAAAEAAAACYAAAAIAAAAAYAAAAAAAAA="/>
              </a:ext>
            </a:extLst>
          </p:cNvSpPr>
          <p:nvPr>
            <p:ph idx="2"/>
          </p:nvPr>
        </p:nvSpPr>
        <p:spPr>
          <a:xfrm>
            <a:off x="1137285" y="2057400"/>
            <a:ext cx="5325745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GicAANYd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437E4F9C-D2AE-2BB9-E0C6-24EC01881671}" type="datetime1">
              <a:rPr lang="es-es"/>
              <a:t>06/04/2020</a:t>
            </a:fld>
            <a:endParaRPr lang="es-es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lIQAAGicAAO1D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s-es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8RwAAGicAAJde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954701A-54F4-0186-BAEC-A2D33EA24CF7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O4eL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/BgAA0AIAAMInAACoDAAAEAAAACYAAAAIAAAAgYAAAAAAAAA="/>
              </a:ext>
            </a:extLst>
          </p:cNvSpPr>
          <p:nvPr>
            <p:ph type="title"/>
          </p:nvPr>
        </p:nvSpPr>
        <p:spPr>
          <a:xfrm>
            <a:off x="1137285" y="457200"/>
            <a:ext cx="5325745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val="SMDATA_13_O4eLXh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uKwAAEwYAAJpeAAAOJAAAEAAAACYAAAAIAAAAAYAAAAAAAAA="/>
              </a:ext>
            </a:extLst>
          </p:cNvSpPr>
          <p:nvPr>
            <p:ph type="pic" idx="1"/>
          </p:nvPr>
        </p:nvSpPr>
        <p:spPr>
          <a:xfrm>
            <a:off x="7019290" y="987425"/>
            <a:ext cx="835914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/BgAAqAwAAMInAAAbJAAAEAAAACYAAAAIAAAAAYAAAAAAAAA="/>
              </a:ext>
            </a:extLst>
          </p:cNvSpPr>
          <p:nvPr>
            <p:ph idx="2"/>
          </p:nvPr>
        </p:nvSpPr>
        <p:spPr>
          <a:xfrm>
            <a:off x="1137285" y="2057400"/>
            <a:ext cx="5325745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8BgAAGicAANYdAABZKQ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78C6A82F-6195-935E-DB7E-970BE6302DC2}" type="datetime1">
              <a:rPr lang="es-es"/>
              <a:t>06/04/2020</a:t>
            </a:fld>
            <a:endParaRPr lang="es-es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lIQAAGicAAO1DAABZKQ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s-es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8RwAAGicAAJdeAABZKQ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s-e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A81966B-25E7-D460-A939-D335D8775F86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8BgAAPwIAAJdeAABnCgAAEAAAACYAAAAIAAAAvy8AAAAAAAA="/>
              </a:ext>
            </a:extLst>
          </p:cNvSpPr>
          <p:nvPr>
            <p:ph type="title"/>
          </p:nvPr>
        </p:nvSpPr>
        <p:spPr>
          <a:xfrm>
            <a:off x="1135380" y="365125"/>
            <a:ext cx="14241145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8BgAAOwsAAJdeAAAAJgAAEAAAACYAAAAIAAAAPy8AAAAAAAA="/>
              </a:ext>
            </a:extLst>
          </p:cNvSpPr>
          <p:nvPr>
            <p:ph type="body" idx="1"/>
          </p:nvPr>
        </p:nvSpPr>
        <p:spPr>
          <a:xfrm>
            <a:off x="1135380" y="1825625"/>
            <a:ext cx="14241145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8BgAAGicAANYdAABZKQAAEAAAACYAAAAIAAAAv48AAAAAAAA="/>
              </a:ext>
            </a:extLst>
          </p:cNvSpPr>
          <p:nvPr>
            <p:ph type="dt" sz="half" idx="2"/>
          </p:nvPr>
        </p:nvSpPr>
        <p:spPr>
          <a:xfrm>
            <a:off x="1135380" y="6356350"/>
            <a:ext cx="371475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037041E-508D-62F2-C38F-A6A74AC135F3}" type="datetime1">
              <a:rPr lang="es-es"/>
              <a:t/>
            </a:fld>
            <a:endParaRPr lang="es-es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lIQAAGicAAO1DAABZKQAAEAAAACYAAAAIAAAAv48AAAAAAAA="/>
              </a:ext>
            </a:extLst>
          </p:cNvSpPr>
          <p:nvPr>
            <p:ph type="ftr" sz="quarter" idx="3"/>
          </p:nvPr>
        </p:nvSpPr>
        <p:spPr>
          <a:xfrm>
            <a:off x="5469255" y="6356350"/>
            <a:ext cx="557276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s-es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8RwAAGicAAJde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11661140" y="6356350"/>
            <a:ext cx="3715385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D4C81F2-BCC0-1977-8EF4-4A22CFBA781F}" type="slidenum">
              <a:rPr lang="es-es"/>
              <a:t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henounproject.com/term/user/888681?i=888681" TargetMode="External"/><Relationship Id="rId3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DHAwAAmwUAAHw7AABfJgAAEAAAACYAAAAIAAAA//////////8="/>
              </a:ext>
            </a:extLst>
          </p:cNvSpPr>
          <p:nvPr/>
        </p:nvSpPr>
        <p:spPr>
          <a:xfrm>
            <a:off x="614045" y="911225"/>
            <a:ext cx="9055735" cy="53263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s-es"/>
          </a:p>
        </p:txBody>
      </p:sp>
      <p:sp>
        <p:nvSpPr>
          <p:cNvPr id="3" name="Rectangle 12"/>
          <p:cNvSpPr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xDEgEMAAAAEAAAAAAAAAAAAAAAAAAAAAAAAAAeAAAAaAAAAAAAAAAAAAAAAAAAAAAAAAAAAAAAECcAABAnAAAAAAAAAAAAAAAAAAAAAAAAAAAAAAAAAAAAAAAAAAAAABQAAAAAAAAAwMD/AAAAAABkAAAAMgAAAAAAAABkAAAAAAAAAH9/fwAKAAAAHwAAAFQAAADy8vIA////AQAAAAAAAAAAAAAAAAAAAAAAAAAAAAAAAAAAAAAAAAAAMlWRAH9/fwDn5uYDzMzMAMDA/wB/f38AAAAAAAAAAAAAAAAAAAAAAAAAAAAhAAAAGAAAABQAAAAWEgAAtAkAADgTAABfJgAAEAAAACYAAAAIAAAA//////////8="/>
              </a:ext>
            </a:extLst>
          </p:cNvSpPr>
          <p:nvPr/>
        </p:nvSpPr>
        <p:spPr>
          <a:xfrm>
            <a:off x="2940050" y="1577340"/>
            <a:ext cx="184150" cy="46602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s-es" sz="1400">
              <a:solidFill>
                <a:schemeClr val="tx1"/>
              </a:solidFill>
            </a:endParaRPr>
          </a:p>
        </p:txBody>
      </p:sp>
      <p:sp>
        <p:nvSpPr>
          <p:cNvPr id="4" name="Rectangle 14"/>
          <p:cNvSpPr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MlWRAH9/fwDn5uYDzMzMAMDA/wB/f38AAAAAAAAAAAAAAAAAAAAAAAAAAAAhAAAAGAAAABQAAAAWEgAAtAkAADgTAADaFAAAEAAAACYAAAAIAAAA//////////8="/>
              </a:ext>
            </a:extLst>
          </p:cNvSpPr>
          <p:nvPr/>
        </p:nvSpPr>
        <p:spPr>
          <a:xfrm>
            <a:off x="2940050" y="1577340"/>
            <a:ext cx="184150" cy="18122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s-es" sz="1400">
              <a:solidFill>
                <a:schemeClr val="tx1"/>
              </a:solidFill>
            </a:endParaRPr>
          </a:p>
        </p:txBody>
      </p:sp>
      <p:grpSp>
        <p:nvGrpSpPr>
          <p:cNvPr id="5" name="Group 15"/>
          <p:cNvGrpSpPr>
            <a:extLst>
              <a:ext uri="smNativeData">
                <pr:smNativeData xmlns:pr="smNativeData" val="SMDATA_7_O4eLX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McDAAC0CQAAFhIAAF8mAAAQAAAAJgAAAAgAAAD/////AAAAAA=="/>
              </a:ext>
            </a:extLst>
          </p:cNvGrpSpPr>
          <p:nvPr/>
        </p:nvGrpSpPr>
        <p:grpSpPr>
          <a:xfrm>
            <a:off x="614045" y="1577340"/>
            <a:ext cx="2326005" cy="4660265"/>
            <a:chOff x="614045" y="1577340"/>
            <a:chExt cx="2326005" cy="4660265"/>
          </a:xfrm>
        </p:grpSpPr>
        <p:sp>
          <p:nvSpPr>
            <p:cNvPr id="12" name="Rectangle 5"/>
            <p:cNvSpPr>
              <a:extLst>
                <a:ext uri="smNativeData">
                  <pr:smNativeData xmlns:pr="smNativeData" val="SMDATA_13_O4eLXhMAAAAlAAAAZAAAAA0A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MlWRAH9/fwDn5uYDzMzMAMDA/wB/f38AAAAAAAAAAAAAAAAAAAAAAAAAAAAhAAAAGAAAABQAAADHAwAAtAkAABYSAADMDQAAAAAAACYAAAAIAAAA//////////8="/>
                </a:ext>
              </a:extLst>
            </p:cNvSpPr>
            <p:nvPr/>
          </p:nvSpPr>
          <p:spPr>
            <a:xfrm>
              <a:off x="614045" y="1577340"/>
              <a:ext cx="2326005" cy="6654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 b="1">
                  <a:solidFill>
                    <a:schemeClr val="bg1"/>
                  </a:solidFill>
                </a:rPr>
                <a:t>P20-0834 Folleto XYC</a:t>
              </a:r>
              <a:endParaRPr lang="es-es" sz="1400" b="1">
                <a:solidFill>
                  <a:schemeClr val="bg1"/>
                </a:solidFill>
              </a:endParaRPr>
            </a:p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 b="1">
                  <a:solidFill>
                    <a:schemeClr val="bg1"/>
                  </a:solidFill>
                </a:rPr>
                <a:t>Tareas pendientes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11" name="Rectangle 6"/>
            <p:cNvSpPr>
              <a:extLst>
                <a:ext uri="smNativeData">
                  <pr:smNativeData xmlns:pr="smNativeData" val="SMDATA_13_O4eL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DHAwAAzA0AABYSAADlEQAAAAAAACYAAAAIAAAA//////////8="/>
                </a:ext>
              </a:extLst>
            </p:cNvSpPr>
            <p:nvPr/>
          </p:nvSpPr>
          <p:spPr>
            <a:xfrm>
              <a:off x="614045" y="2242820"/>
              <a:ext cx="2326005" cy="66611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 b="1">
                  <a:solidFill>
                    <a:schemeClr val="tx1"/>
                  </a:solidFill>
                </a:rPr>
                <a:t>P20-0184 díptico XYC</a:t>
              </a:r>
              <a:endParaRPr lang="es-es" sz="1400" b="1">
                <a:solidFill>
                  <a:schemeClr val="tx1"/>
                </a:solidFill>
              </a:endParaRPr>
            </a:p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 b="1">
                  <a:solidFill>
                    <a:schemeClr val="tx1"/>
                  </a:solidFill>
                </a:rPr>
                <a:t>Tareas pendientes</a:t>
              </a:r>
              <a:endParaRPr lang="es-es" sz="1400" b="1">
                <a:solidFill>
                  <a:schemeClr val="tx1"/>
                </a:solidFill>
              </a:endParaRPr>
            </a:p>
          </p:txBody>
        </p:sp>
        <p:sp>
          <p:nvSpPr>
            <p:cNvPr id="10" name="Rectangle 7"/>
            <p:cNvSpPr>
              <a:extLst>
                <a:ext uri="smNativeData">
                  <pr:smNativeData xmlns:pr="smNativeData" val="SMDATA_13_O4eL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tEEgE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DHAwAA5REAABYSAAD9FQAAAAAAACYAAAAIAAAA//////////8="/>
                </a:ext>
              </a:extLst>
            </p:cNvSpPr>
            <p:nvPr/>
          </p:nvSpPr>
          <p:spPr>
            <a:xfrm>
              <a:off x="614045" y="2908935"/>
              <a:ext cx="2326005" cy="6654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 b="1">
                  <a:solidFill>
                    <a:schemeClr val="tx1"/>
                  </a:solidFill>
                </a:rPr>
                <a:t>P20-0834 Folleto XYC</a:t>
              </a:r>
              <a:endParaRPr lang="es-es" sz="1400" b="1">
                <a:solidFill>
                  <a:schemeClr val="tx1"/>
                </a:solidFill>
              </a:endParaRPr>
            </a:p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 b="1">
                  <a:solidFill>
                    <a:schemeClr val="tx1"/>
                  </a:solidFill>
                </a:rPr>
                <a:t>Tareas pendientes</a:t>
              </a:r>
              <a:endParaRPr lang="es-es" sz="1400" b="1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extLst>
                <a:ext uri="smNativeData">
                  <pr:smNativeData xmlns:pr="smNativeData" val="SMDATA_13_O4eLXhMAAAAlAAAAZAAAAA0AAAAAkAAAAEgAAACQAAAASAAAAAAAAAABAAAAAAAAAAEAAABQAAAAAAAAAAAA4D8AAAAAAADgP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8vIA////AQAAAAAAAAAAAAAAAAAAAAAAAAAAAAAAAAAAAAAAAAAAMlWRAH9/fwDn5uYDzMzMAMDA/wB/f38AAAAAAAAAAAAAAAAAAAAAAAAAAAAhAAAAGAAAABQAAADHAwAA/RUAABYSAAAWGgAAAAAAACYAAAAIAAAA//////////8="/>
                </a:ext>
              </a:extLst>
            </p:cNvSpPr>
            <p:nvPr/>
          </p:nvSpPr>
          <p:spPr>
            <a:xfrm>
              <a:off x="614045" y="3574415"/>
              <a:ext cx="2326005" cy="666115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>
                  <a:solidFill>
                    <a:schemeClr val="tx1"/>
                  </a:solidFill>
                </a:rPr>
                <a:t>P20-0834 Stand congreso</a:t>
              </a:r>
              <a:endParaRPr lang="es-es" sz="1400">
                <a:solidFill>
                  <a:schemeClr val="tx1"/>
                </a:solidFill>
              </a:endParaRPr>
            </a:p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>
                  <a:solidFill>
                    <a:schemeClr val="tx1"/>
                  </a:solidFill>
                </a:rPr>
                <a:t>En diseño</a:t>
              </a:r>
              <a:endParaRPr lang="es-es" sz="1400">
                <a:solidFill>
                  <a:schemeClr val="tx1"/>
                </a:solidFill>
              </a:endParaRPr>
            </a:p>
          </p:txBody>
        </p:sp>
        <p:sp>
          <p:nvSpPr>
            <p:cNvPr id="8" name="Rectangle 9"/>
            <p:cNvSpPr>
              <a:extLst>
                <a:ext uri="smNativeData">
                  <pr:smNativeData xmlns:pr="smNativeData" val="SMDATA_13_O4eLXhMAAAAlAAAAZAAAAA0AAAAAkAAAAEgAAACQAAAASAAAAAAAAAABAAAAAAAAAAEAAABQAAAAAAAAAAAA4D8AAAAAAADgP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8vIA////AQAAAAAAAAAAAAAAAAAAAAAAAAAAAAAAAAAAAAAAAAAAMlWRAH9/fwDn5uYDzMzMAMDA/wB/f38AAAAAAAAAAAAAAAAAAAAAAAAAAAAhAAAAGAAAABQAAADHAwAAFhoAABYSAAAuHgAAAAAAACYAAAAIAAAA//////////8="/>
                </a:ext>
              </a:extLst>
            </p:cNvSpPr>
            <p:nvPr/>
          </p:nvSpPr>
          <p:spPr>
            <a:xfrm>
              <a:off x="614045" y="4240530"/>
              <a:ext cx="2326005" cy="665480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>
                  <a:solidFill>
                    <a:schemeClr val="tx1"/>
                  </a:solidFill>
                </a:rPr>
                <a:t>P20-0834 Tríptico XYC</a:t>
              </a:r>
              <a:endParaRPr lang="es-es" sz="1400">
                <a:solidFill>
                  <a:schemeClr val="tx1"/>
                </a:solidFill>
              </a:endParaRPr>
            </a:p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>
                  <a:solidFill>
                    <a:schemeClr val="tx1"/>
                  </a:solidFill>
                </a:rPr>
                <a:t>En cliente</a:t>
              </a:r>
              <a:endParaRPr lang="es-es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10"/>
            <p:cNvSpPr>
              <a:extLst>
                <a:ext uri="smNativeData">
                  <pr:smNativeData xmlns:pr="smNativeData" val="SMDATA_13_O4eLXhMAAAAlAAAAZAAAAA0AAAAAkAAAAEgAAACQAAAASAAAAAAAAAABAAAAAAAAAAEAAABQAAAAAAAAAAAA4D8AAAAAAADgP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8vIA////AQAAAAAAAAAAAAAAAAAAAAAAAAAAAAAAAAAAAAAAAAAAMlWRAH9/fwDn5uYDzMzMAMDA/wB/f38AAAAAAAAAAAAAAAAAAAAAAAAAAAAhAAAAGAAAABQAAADHAwAALh4AABYSAABHIgAAAAAAACYAAAAIAAAA//////////8="/>
                </a:ext>
              </a:extLst>
            </p:cNvSpPr>
            <p:nvPr/>
          </p:nvSpPr>
          <p:spPr>
            <a:xfrm>
              <a:off x="614045" y="4906010"/>
              <a:ext cx="2326005" cy="666115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>
                  <a:solidFill>
                    <a:schemeClr val="tx1"/>
                  </a:solidFill>
                </a:rPr>
                <a:t>P20-0334 eDetailing XYC</a:t>
              </a:r>
              <a:endParaRPr lang="es-es" sz="1400">
                <a:solidFill>
                  <a:schemeClr val="tx1"/>
                </a:solidFill>
              </a:endParaRPr>
            </a:p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>
                  <a:solidFill>
                    <a:schemeClr val="tx1"/>
                  </a:solidFill>
                </a:rPr>
                <a:t>En diseño</a:t>
              </a:r>
              <a:endParaRPr lang="es-es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11"/>
            <p:cNvSpPr>
              <a:extLst>
                <a:ext uri="smNativeData">
                  <pr:smNativeData xmlns:pr="smNativeData" val="SMDATA_13_O4eLXhMAAAAlAAAAZAAAAA0AAAAAkAAAAEgAAACQAAAASAAAAAAAAAABAAAAAAAAAAEAAABQAAAAAAAAAAAA4D8AAAAAAADgP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8vIA////AQAAAAAAAAAAAAAAAAAAAAAAAAAAAAAAAAAAAAAAAAAAMlWRAH9/fwDn5uYDzMzMAMDA/wB/f38AAAAAAAAAAAAAAAAAAAAAAAAAAAAhAAAAGAAAABQAAADHAwAARyIAABYSAABfJgAAAAAAACYAAAAIAAAA//////////8="/>
                </a:ext>
              </a:extLst>
            </p:cNvSpPr>
            <p:nvPr/>
          </p:nvSpPr>
          <p:spPr>
            <a:xfrm>
              <a:off x="614045" y="5572125"/>
              <a:ext cx="2326005" cy="665480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>
                  <a:solidFill>
                    <a:schemeClr val="tx1"/>
                  </a:solidFill>
                </a:rPr>
                <a:t>P20-0354 Web XYC</a:t>
              </a:r>
              <a:endParaRPr lang="es-es" sz="1400">
                <a:solidFill>
                  <a:schemeClr val="tx1"/>
                </a:solidFill>
              </a:endParaRPr>
            </a:p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>
                  <a:solidFill>
                    <a:schemeClr val="tx1"/>
                  </a:solidFill>
                </a:rPr>
                <a:t>En programación</a:t>
              </a:r>
              <a:endParaRPr lang="es-es" sz="140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6"/>
          <p:cNvSpPr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A3FAAAMgoAAOEwAABNDwAAEAAAACYAAAAIAAAA//////////8="/>
              </a:ext>
            </a:extLst>
          </p:cNvSpPr>
          <p:nvPr/>
        </p:nvSpPr>
        <p:spPr>
          <a:xfrm>
            <a:off x="3286125" y="1657350"/>
            <a:ext cx="4659630" cy="8299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b="1">
                <a:solidFill>
                  <a:schemeClr val="tx1"/>
                </a:solidFill>
              </a:rPr>
              <a:t>P20-0834 Folleto XYC</a:t>
            </a:r>
            <a:endParaRPr lang="es-es" b="1">
              <a:solidFill>
                <a:schemeClr val="tx1"/>
              </a:solidFill>
            </a:endParaRPr>
          </a:p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>
                <a:solidFill>
                  <a:schemeClr val="tx1"/>
                </a:solidFill>
              </a:rPr>
              <a:t>Cliente: Xarelto</a:t>
            </a:r>
            <a:endParaRPr lang="es-es" sz="1200">
              <a:solidFill>
                <a:schemeClr val="tx1"/>
              </a:solidFill>
            </a:endParaRPr>
          </a:p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>
                <a:solidFill>
                  <a:schemeClr val="tx1"/>
                </a:solidFill>
              </a:rPr>
              <a:t>Última versión: </a:t>
            </a:r>
            <a:r>
              <a:rPr lang="es-es" sz="1200" b="1">
                <a:solidFill>
                  <a:schemeClr val="tx1"/>
                </a:solidFill>
              </a:rPr>
              <a:t>2.6</a:t>
            </a:r>
            <a:endParaRPr lang="es-es" sz="1200" b="1">
              <a:solidFill>
                <a:schemeClr val="tx1"/>
              </a:solidFill>
            </a:endParaRPr>
          </a:p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>
                <a:solidFill>
                  <a:schemeClr val="tx1"/>
                </a:solidFill>
              </a:rPr>
              <a:t>Ronda actual: </a:t>
            </a:r>
            <a:r>
              <a:rPr lang="es-es" sz="1200" b="1">
                <a:solidFill>
                  <a:schemeClr val="tx1"/>
                </a:solidFill>
              </a:rPr>
              <a:t>Diseño de material</a:t>
            </a:r>
            <a:endParaRPr lang="es-es" sz="1200" b="1">
              <a:solidFill>
                <a:schemeClr val="tx1"/>
              </a:solidFill>
            </a:endParaRPr>
          </a:p>
        </p:txBody>
      </p:sp>
      <p:sp>
        <p:nvSpPr>
          <p:cNvPr id="14" name="Rectangle 17"/>
          <p:cNvSpPr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9yZWw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BLFAAAHhEAAGEzAADOFQAAEAAAACYAAAAIAAAA//////////8="/>
              </a:ext>
            </a:extLst>
          </p:cNvSpPr>
          <p:nvPr/>
        </p:nvSpPr>
        <p:spPr>
          <a:xfrm>
            <a:off x="3298825" y="2782570"/>
            <a:ext cx="505333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 b="1">
                <a:solidFill>
                  <a:schemeClr val="tx1"/>
                </a:solidFill>
              </a:rPr>
              <a:t>Equipo:</a:t>
            </a:r>
            <a:endParaRPr lang="es-es" sz="1200" b="1">
              <a:solidFill>
                <a:schemeClr val="tx1"/>
              </a:solidFill>
            </a:endParaRPr>
          </a:p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050">
                <a:solidFill>
                  <a:schemeClr val="tx1"/>
                </a:solidFill>
              </a:rPr>
              <a:t>Account: Marta G</a:t>
            </a:r>
            <a:endParaRPr lang="es-es" sz="1050">
              <a:solidFill>
                <a:schemeClr val="tx1"/>
              </a:solidFill>
            </a:endParaRPr>
          </a:p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050">
                <a:solidFill>
                  <a:schemeClr val="tx1"/>
                </a:solidFill>
              </a:rPr>
              <a:t>Científico: Jorge S</a:t>
            </a:r>
            <a:endParaRPr lang="es-es" sz="1050">
              <a:solidFill>
                <a:schemeClr val="tx1"/>
              </a:solidFill>
            </a:endParaRPr>
          </a:p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050">
                <a:solidFill>
                  <a:schemeClr val="tx1"/>
                </a:solidFill>
              </a:rPr>
              <a:t>Diseño: Irene M</a:t>
            </a:r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15" name="Rectangle 21"/>
          <p:cNvSpPr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wvcDoMAAAAEAAAAAAAAAAAAAAAAAAAAAAAAAAeAAAAaAAAAAAAAAAAAAAAAAAAAAAAAAAAAAAAECcAABAnAAAAAAAAAAAAAAAAAAAAAAAAAAAAAAAAAAAAAAAAAAAAABQAAAAAAAAAwMD/AAAAAABkAAAAMgAAAAAAAABkAAAAAAAAAH9/fwAKAAAAHwAAAFQAAADy8vIA////AQAAAAAAAAAAAAAAAAAAAAAAAAAAAAAAAAAAAAAAAAAAMlWRAH9/fwDn5uYDzMzMAMDA/wB/f38AAAAAAAAAAAAAAAAAAAAAAAAAAAAhAAAAGAAAABQAAAB5LgAArQkAAHw7AABfJgAAEAAAACYAAAAIAAAA//////////8="/>
              </a:ext>
            </a:extLst>
          </p:cNvSpPr>
          <p:nvPr/>
        </p:nvSpPr>
        <p:spPr>
          <a:xfrm>
            <a:off x="7554595" y="1572895"/>
            <a:ext cx="2115185" cy="46647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s-es" sz="1400" b="1">
              <a:solidFill>
                <a:schemeClr val="tx1"/>
              </a:solidFill>
            </a:endParaRPr>
          </a:p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400" b="1">
                <a:solidFill>
                  <a:schemeClr val="tx1"/>
                </a:solidFill>
              </a:rPr>
              <a:t>Comentarios de proyecto</a:t>
            </a:r>
            <a:endParaRPr lang="es-es" sz="1400" b="1">
              <a:solidFill>
                <a:schemeClr val="tx1"/>
              </a:solidFill>
            </a:endParaRPr>
          </a:p>
        </p:txBody>
      </p:sp>
      <p:sp>
        <p:nvSpPr>
          <p:cNvPr id="16" name="Rectangle 22"/>
          <p:cNvSpPr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A6bnY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AaFAAAURcAAKsoAAD1GQAAEAAAACYAAAAIAAAA//////////8="/>
              </a:ext>
            </a:extLst>
          </p:cNvSpPr>
          <p:nvPr/>
        </p:nvSpPr>
        <p:spPr>
          <a:xfrm>
            <a:off x="3267710" y="3790315"/>
            <a:ext cx="3343275" cy="429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400">
                <a:solidFill>
                  <a:schemeClr val="tx1"/>
                </a:solidFill>
              </a:rPr>
              <a:t>Tarea actual: </a:t>
            </a:r>
            <a:endParaRPr lang="es-es" sz="1400">
              <a:solidFill>
                <a:schemeClr val="tx1"/>
              </a:solidFill>
            </a:endParaRPr>
          </a:p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600" b="1">
                <a:solidFill>
                  <a:schemeClr val="tx1"/>
                </a:solidFill>
              </a:rPr>
              <a:t>Revisión de maquetación</a:t>
            </a:r>
            <a:endParaRPr lang="es-es" sz="1600" b="1">
              <a:solidFill>
                <a:schemeClr val="tx1"/>
              </a:solidFill>
            </a:endParaRPr>
          </a:p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400">
                <a:solidFill>
                  <a:schemeClr val="tx1"/>
                </a:solidFill>
              </a:rPr>
              <a:t>Deadline: 23/5/20 </a:t>
            </a:r>
            <a:endParaRPr lang="es-es" sz="1400">
              <a:solidFill>
                <a:schemeClr val="tx1"/>
              </a:solidFill>
            </a:endParaRPr>
          </a:p>
        </p:txBody>
      </p:sp>
      <p:sp>
        <p:nvSpPr>
          <p:cNvPr id="17" name="Rectangle: Rounded Corners 24"/>
          <p:cNvSpPr>
            <a:extLst>
              <a:ext uri="smNativeData">
                <pr:smNativeData xmlns:pr="smNativeData" val="SMDATA_13_O4eLXh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p0I4A////AQAAAAAAAAAAAAAAAAAAAAAAAAAAAAAAAAAAAAAAAAAAMlWRAH9/fwDn5uYDzMzMAMDA/wB/f38AAAAAAAAAAAAAAAAAAAAAAAAAAAAhAAAAGAAAABQAAABcGAAA6yMAABsgAACiJQAAEAAAACYAAAAIAAAA//////////8="/>
              </a:ext>
            </a:extLst>
          </p:cNvSpPr>
          <p:nvPr/>
        </p:nvSpPr>
        <p:spPr>
          <a:xfrm>
            <a:off x="3959860" y="5838825"/>
            <a:ext cx="1259205" cy="278765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100" b="1">
                <a:solidFill>
                  <a:srgbClr val="203764"/>
                </a:solidFill>
              </a:rPr>
              <a:t>Es OK</a:t>
            </a:r>
            <a:endParaRPr lang="es-es" sz="1100" b="1">
              <a:solidFill>
                <a:srgbClr val="203764"/>
              </a:solidFill>
            </a:endParaRPr>
          </a:p>
        </p:txBody>
      </p:sp>
      <p:sp>
        <p:nvSpPr>
          <p:cNvPr id="18" name="Rectangle: Rounded Corners 25"/>
          <p:cNvSpPr>
            <a:extLst>
              <a:ext uri="smNativeData">
                <pr:smNativeData xmlns:pr="smNativeData" val="SMDATA_13_O4eLXhMAAAAlAAAAZQAAAA0AAAAAkAAAAEgAAACQAAAASAAAAAAAAAABAAAAAAAAAAEAAABQAAAAhbacS3FV1T8AAAAAAADwvwAAAAAAAOA/AAAAAAAA4D8AAAAAAADgPwAAAAAAAOA/AAAAAAAA4D8AAAAAAADgPwAAAAAAAOA/AAAAAAAA4D8CAAAAjAAAAAEAAAAAAAAA/2Fh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YWEA////AQAAAAAAAAAAAAAAAAAAAAAAAAAAAAAAAAAAAAAAAAAAMlWRAH9/fwDn5uYDzMzMAMDA/wB/f38AAAAAAAAAAAAAAAAAAAAAAAAAAAAhAAAAGAAAABQAAAAZIgAA6yMAADEqAACiJQAAEAAAACYAAAAIAAAA//////////8="/>
              </a:ext>
            </a:extLst>
          </p:cNvSpPr>
          <p:nvPr/>
        </p:nvSpPr>
        <p:spPr>
          <a:xfrm>
            <a:off x="5542915" y="5838825"/>
            <a:ext cx="1315720" cy="278765"/>
          </a:xfrm>
          <a:prstGeom prst="roundRect">
            <a:avLst>
              <a:gd name="adj" fmla="val 16667"/>
            </a:avLst>
          </a:prstGeom>
          <a:solidFill>
            <a:srgbClr val="FF6161"/>
          </a:solidFill>
          <a:ln w="1270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400" b="1">
                <a:solidFill>
                  <a:srgbClr val="1F4F7A"/>
                </a:solidFill>
              </a:rPr>
              <a:t>No OK</a:t>
            </a:r>
            <a:endParaRPr lang="es-es" sz="1400" b="1">
              <a:solidFill>
                <a:srgbClr val="1F4F7A"/>
              </a:solidFill>
            </a:endParaRPr>
          </a:p>
        </p:txBody>
      </p:sp>
      <p:sp>
        <p:nvSpPr>
          <p:cNvPr id="19" name="Rectangle 26"/>
          <p:cNvSpPr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8vIA////AQAAAAAAAAAAAAAAAAAAAAAAAAAAAAAAAAAAAAAAAAAAMlWRAH9/fwDn5uYDzMzMAMDA/wB/f38AAAAAAAAAAAAAAAAAAAAAAAAAAAAhAAAAGAAAABQAAABkHgAAyR0AAJ4qAABXHwAAEAAAACYAAAAIAAAA//////////8="/>
              </a:ext>
            </a:extLst>
          </p:cNvSpPr>
          <p:nvPr/>
        </p:nvSpPr>
        <p:spPr>
          <a:xfrm>
            <a:off x="4940300" y="4841875"/>
            <a:ext cx="1987550" cy="252730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>
                <a:solidFill>
                  <a:schemeClr val="tx1"/>
                </a:solidFill>
              </a:rPr>
              <a:t>00:45</a:t>
            </a:r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20" name="Rectangle 27"/>
          <p:cNvSpPr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8vIA////AQAAAAAAAAAAAAAAAAAAAAAAAAAAAAAAAAAAAAAAAAAAMlWRAH9/fwDn5uYDzMzMAMDA/wB/f38AAAAAAAAAAAAAAAAAAAAAAAAAAAAhAAAAGAAAABQAAABJHgAAzh8AAJ4qAAAsIwAAEAAAACYAAAAIAAAA//////////8="/>
              </a:ext>
            </a:extLst>
          </p:cNvSpPr>
          <p:nvPr/>
        </p:nvSpPr>
        <p:spPr>
          <a:xfrm>
            <a:off x="4923155" y="5170170"/>
            <a:ext cx="2004695" cy="547370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>
                <a:solidFill>
                  <a:schemeClr val="tx1"/>
                </a:solidFill>
              </a:rPr>
              <a:t>Falta justificar tablas y convertir puntos en comas</a:t>
            </a:r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21" name="Rectangle 28"/>
          <p:cNvSpPr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DNFAAA8h0AAEkeAACWIAAAEAAAACYAAAAIAAAA//////////8="/>
              </a:ext>
            </a:extLst>
          </p:cNvSpPr>
          <p:nvPr/>
        </p:nvSpPr>
        <p:spPr>
          <a:xfrm>
            <a:off x="3381375" y="4867910"/>
            <a:ext cx="1541780" cy="429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 b="1">
                <a:solidFill>
                  <a:schemeClr val="tx1"/>
                </a:solidFill>
              </a:rPr>
              <a:t>Tiempo invertido:</a:t>
            </a:r>
            <a:endParaRPr lang="es-es" sz="1200" b="1">
              <a:solidFill>
                <a:schemeClr val="tx1"/>
              </a:solidFill>
            </a:endParaRPr>
          </a:p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 b="1">
                <a:solidFill>
                  <a:schemeClr val="tx1"/>
                </a:solidFill>
              </a:rPr>
              <a:t>Comentarios:</a:t>
            </a:r>
            <a:endParaRPr lang="es-es" sz="1200" b="1">
              <a:solidFill>
                <a:schemeClr val="tx1"/>
              </a:solidFill>
            </a:endParaRPr>
          </a:p>
        </p:txBody>
      </p:sp>
      <p:sp>
        <p:nvSpPr>
          <p:cNvPr id="22" name="Rectangle 31"/>
          <p:cNvSpPr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CYLwAAOiAAAGE6AADrIwAAEAAAACYAAAAIAAAA//////////8="/>
              </a:ext>
            </a:extLst>
          </p:cNvSpPr>
          <p:nvPr/>
        </p:nvSpPr>
        <p:spPr>
          <a:xfrm>
            <a:off x="7736840" y="5238750"/>
            <a:ext cx="1753235" cy="6000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23" name="Rectangle: Rounded Corners 32"/>
          <p:cNvSpPr>
            <a:extLst>
              <a:ext uri="smNativeData">
                <pr:smNativeData xmlns:pr="smNativeData" val="SMDATA_13_O4eLXhMAAAAlAAAAZQAAAA0AAAAAkAAAAEgAAACQAAAASAAAAAAAAAABAAAAAAAAAAEAAABQAAAAhbacS3FV1T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gbGE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A2NgAAKCQAAGE6AADfJQAAEAAAACYAAAAIAAAA//////////8="/>
              </a:ext>
            </a:extLst>
          </p:cNvSpPr>
          <p:nvPr/>
        </p:nvSpPr>
        <p:spPr>
          <a:xfrm>
            <a:off x="8812530" y="5877560"/>
            <a:ext cx="677545" cy="2787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100" b="1">
                <a:solidFill>
                  <a:srgbClr val="203764"/>
                </a:solidFill>
              </a:rPr>
              <a:t>Enviar</a:t>
            </a:r>
            <a:endParaRPr lang="es-es" sz="1100" b="1">
              <a:solidFill>
                <a:srgbClr val="203764"/>
              </a:solidFill>
            </a:endParaRPr>
          </a:p>
        </p:txBody>
      </p:sp>
      <p:sp>
        <p:nvSpPr>
          <p:cNvPr id="24" name="Rectangle 33"/>
          <p:cNvSpPr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L3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CCLwAAphkAAEs6AABYHQAAEAAAACYAAAAIAAAA//////////8="/>
              </a:ext>
            </a:extLst>
          </p:cNvSpPr>
          <p:nvPr/>
        </p:nvSpPr>
        <p:spPr>
          <a:xfrm>
            <a:off x="7722870" y="4169410"/>
            <a:ext cx="1753235" cy="6007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>
                <a:solidFill>
                  <a:schemeClr val="tx1"/>
                </a:solidFill>
              </a:rPr>
              <a:t>Ya tenéis el brief en la página</a:t>
            </a:r>
            <a:endParaRPr lang="es-es" sz="1200">
              <a:solidFill>
                <a:schemeClr val="tx1"/>
              </a:solidFill>
            </a:endParaRPr>
          </a:p>
          <a:p>
            <a:pPr algn="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050" i="1">
                <a:solidFill>
                  <a:schemeClr val="tx1"/>
                </a:solidFill>
              </a:rPr>
              <a:t>Marta G</a:t>
            </a:r>
            <a:endParaRPr lang="es-es" sz="1050" i="1">
              <a:solidFill>
                <a:schemeClr val="tx1"/>
              </a:solidFill>
            </a:endParaRPr>
          </a:p>
        </p:txBody>
      </p:sp>
      <p:sp>
        <p:nvSpPr>
          <p:cNvPr id="25" name="Rectangle 34"/>
          <p:cNvSpPr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CZLwAAXxUAAGI6AAARGQAAEAAAACYAAAAIAAAA//////////8="/>
              </a:ext>
            </a:extLst>
          </p:cNvSpPr>
          <p:nvPr/>
        </p:nvSpPr>
        <p:spPr>
          <a:xfrm>
            <a:off x="7737475" y="3474085"/>
            <a:ext cx="1753235" cy="6007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>
                <a:solidFill>
                  <a:schemeClr val="tx1"/>
                </a:solidFill>
              </a:rPr>
              <a:t>¿Tenemos </a:t>
            </a:r>
            <a:r>
              <a:rPr lang="es-es" sz="1200" i="1">
                <a:solidFill>
                  <a:schemeClr val="tx1"/>
                </a:solidFill>
              </a:rPr>
              <a:t>brandbook</a:t>
            </a:r>
            <a:r>
              <a:rPr lang="es-es" sz="1200">
                <a:solidFill>
                  <a:schemeClr val="tx1"/>
                </a:solidFill>
              </a:rPr>
              <a:t> de cliente?</a:t>
            </a:r>
            <a:endParaRPr lang="es-es" sz="1200">
              <a:solidFill>
                <a:schemeClr val="tx1"/>
              </a:solidFill>
            </a:endParaRPr>
          </a:p>
          <a:p>
            <a:pPr algn="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050" i="1">
                <a:solidFill>
                  <a:schemeClr val="tx1"/>
                </a:solidFill>
              </a:rPr>
              <a:t>Irene M</a:t>
            </a:r>
            <a:endParaRPr lang="es-es" sz="1050" i="1">
              <a:solidFill>
                <a:schemeClr val="tx1"/>
              </a:solidFill>
            </a:endParaRPr>
          </a:p>
        </p:txBody>
      </p:sp>
      <p:sp>
        <p:nvSpPr>
          <p:cNvPr id="26" name="Rectangle 35"/>
          <p:cNvSpPr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CyLwAAGREAAHo6AADKFAAAEAAAACYAAAAIAAAA//////////8="/>
              </a:ext>
            </a:extLst>
          </p:cNvSpPr>
          <p:nvPr/>
        </p:nvSpPr>
        <p:spPr>
          <a:xfrm>
            <a:off x="7753350" y="2779395"/>
            <a:ext cx="1752600" cy="600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>
                <a:solidFill>
                  <a:schemeClr val="tx1"/>
                </a:solidFill>
              </a:rPr>
              <a:t>Lo he guardado en la carpeta de proyecto</a:t>
            </a:r>
            <a:endParaRPr lang="es-es" sz="1200">
              <a:solidFill>
                <a:schemeClr val="tx1"/>
              </a:solidFill>
            </a:endParaRPr>
          </a:p>
          <a:p>
            <a:pPr algn="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050" i="1">
                <a:solidFill>
                  <a:schemeClr val="tx1"/>
                </a:solidFill>
              </a:rPr>
              <a:t>Marta G</a:t>
            </a:r>
            <a:endParaRPr lang="es-es" sz="1050" i="1">
              <a:solidFill>
                <a:schemeClr val="tx1"/>
              </a:solidFill>
            </a:endParaRPr>
          </a:p>
        </p:txBody>
      </p:sp>
      <p:grpSp>
        <p:nvGrpSpPr>
          <p:cNvPr id="27" name="Group 55"/>
          <p:cNvGrpSpPr>
            <a:extLst>
              <a:ext uri="smNativeData">
                <pr:smNativeData xmlns:pr="smNativeData" val="SMDATA_7_O4eLX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E5BAABqBQAAnU8AABomAAAQAAAAJgAAAAgAAAD/////AAAAAA=="/>
              </a:ext>
            </a:extLst>
          </p:cNvGrpSpPr>
          <p:nvPr/>
        </p:nvGrpSpPr>
        <p:grpSpPr>
          <a:xfrm>
            <a:off x="10615930" y="880110"/>
            <a:ext cx="2326005" cy="5313680"/>
            <a:chOff x="10615930" y="880110"/>
            <a:chExt cx="2326005" cy="5313680"/>
          </a:xfrm>
        </p:grpSpPr>
        <p:sp>
          <p:nvSpPr>
            <p:cNvPr id="41" name="Rectangle 44"/>
            <p:cNvSpPr>
              <a:extLst>
                <a:ext uri="smNativeData">
                  <pr:smNativeData xmlns:pr="smNativeData" val="SMDATA_13_O4eL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BOQQAAagUAAJ1PAACDCQAAAAAAACYAAAAIAAAA//////////8="/>
                </a:ext>
              </a:extLst>
            </p:cNvSpPr>
            <p:nvPr/>
          </p:nvSpPr>
          <p:spPr>
            <a:xfrm>
              <a:off x="10615930" y="880110"/>
              <a:ext cx="2326005" cy="66611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es-es">
                <a:solidFill>
                  <a:srgbClr val="6D6D6D"/>
                </a:solidFill>
                <a:latin typeface="&amp;quot" pitchFamily="0" charset="0"/>
                <a:ea typeface="Calibri" pitchFamily="2" charset="0"/>
                <a:cs typeface="Calibri" pitchFamily="2" charset="0"/>
                <a:hlinkClick r:id="rId2"/>
              </a:endParaRPr>
            </a:p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0" name="Rectangle 37"/>
            <p:cNvSpPr>
              <a:extLst>
                <a:ext uri="smNativeData">
                  <pr:smNativeData xmlns:pr="smNativeData" val="SMDATA_13_O4eLXhMAAAAlAAAAZAAAAA0A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MlWRAH9/fwDn5uYDzMzMAMDA/wB/f38AAAAAAAAAAAAAAAAAAAAAAAAAAAAhAAAAGAAAABQAAABOQQAAbgkAAJ1PAACHDQAAAAAAACYAAAAIAAAA//////////8="/>
                </a:ext>
              </a:extLst>
            </p:cNvSpPr>
            <p:nvPr/>
          </p:nvSpPr>
          <p:spPr>
            <a:xfrm>
              <a:off x="10615930" y="1532890"/>
              <a:ext cx="2326005" cy="66611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 b="1">
                  <a:solidFill>
                    <a:schemeClr val="bg1"/>
                  </a:solidFill>
                </a:rPr>
                <a:t>P20-0834 Folleto XYC</a:t>
              </a:r>
              <a:endParaRPr lang="es-es" sz="1400" b="1">
                <a:solidFill>
                  <a:schemeClr val="bg1"/>
                </a:solidFill>
              </a:endParaRPr>
            </a:p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 b="1">
                  <a:solidFill>
                    <a:schemeClr val="bg1"/>
                  </a:solidFill>
                </a:rPr>
                <a:t>Tareas pendientes</a:t>
              </a:r>
              <a:endParaRPr lang="es-es" sz="1400" b="1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extLst>
                <a:ext uri="smNativeData">
                  <pr:smNativeData xmlns:pr="smNativeData" val="SMDATA_13_O4eL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BOQQAAhw0AAJ1PAACfEQAAAAAAACYAAAAIAAAA//////////8="/>
                </a:ext>
              </a:extLst>
            </p:cNvSpPr>
            <p:nvPr/>
          </p:nvSpPr>
          <p:spPr>
            <a:xfrm>
              <a:off x="10615930" y="2199005"/>
              <a:ext cx="2326005" cy="6654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 b="1">
                  <a:solidFill>
                    <a:schemeClr val="tx1"/>
                  </a:solidFill>
                </a:rPr>
                <a:t>P20-0184 díptico XYC</a:t>
              </a:r>
              <a:endParaRPr lang="es-es" sz="1400" b="1">
                <a:solidFill>
                  <a:schemeClr val="tx1"/>
                </a:solidFill>
              </a:endParaRPr>
            </a:p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 b="1">
                  <a:solidFill>
                    <a:schemeClr val="tx1"/>
                  </a:solidFill>
                </a:rPr>
                <a:t>Tareas pendientes</a:t>
              </a:r>
              <a:endParaRPr lang="es-es" sz="1400" b="1">
                <a:solidFill>
                  <a:schemeClr val="tx1"/>
                </a:solidFill>
              </a:endParaRPr>
            </a:p>
          </p:txBody>
        </p:sp>
        <p:sp>
          <p:nvSpPr>
            <p:cNvPr id="38" name="Rectangle 39"/>
            <p:cNvSpPr>
              <a:extLst>
                <a:ext uri="smNativeData">
                  <pr:smNativeData xmlns:pr="smNativeData" val="SMDATA_13_O4eL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BOQQAAnxEAAJ1PAAC4FQAAAAAAACYAAAAIAAAA//////////8="/>
                </a:ext>
              </a:extLst>
            </p:cNvSpPr>
            <p:nvPr/>
          </p:nvSpPr>
          <p:spPr>
            <a:xfrm>
              <a:off x="10615930" y="2864485"/>
              <a:ext cx="2326005" cy="66611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 b="1">
                  <a:solidFill>
                    <a:schemeClr val="tx1"/>
                  </a:solidFill>
                </a:rPr>
                <a:t>P20-0834 Folleto XYC</a:t>
              </a:r>
              <a:endParaRPr lang="es-es" sz="1400" b="1">
                <a:solidFill>
                  <a:schemeClr val="tx1"/>
                </a:solidFill>
              </a:endParaRPr>
            </a:p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 b="1">
                  <a:solidFill>
                    <a:schemeClr val="tx1"/>
                  </a:solidFill>
                </a:rPr>
                <a:t>Tareas pendientes</a:t>
              </a:r>
              <a:endParaRPr lang="es-es" sz="1400" b="1">
                <a:solidFill>
                  <a:schemeClr val="tx1"/>
                </a:solidFill>
              </a:endParaRPr>
            </a:p>
          </p:txBody>
        </p:sp>
        <p:sp>
          <p:nvSpPr>
            <p:cNvPr id="37" name="Rectangle 40"/>
            <p:cNvSpPr>
              <a:extLst>
                <a:ext uri="smNativeData">
                  <pr:smNativeData xmlns:pr="smNativeData" val="SMDATA_13_O4eLXhMAAAAlAAAAZAAAAA0AAAAAkAAAAEgAAACQAAAASAAAAAAAAAABAAAAAAAAAAEAAABQAAAAAAAAAAAA4D8AAAAAAADgP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NrcyAMAAAAEAAAAAAAAAAAAAAAAAAAAAAAAAAeAAAAaAAAAAAAAAAAAAAAAAAAAAAAAAAAAAAAECcAABAnAAAAAAAAAAAAAAAAAAAAAAAAAAAAAAAAAAAAAAAAAAAAABQAAAAAAAAAwMD/AAAAAABkAAAAMgAAAAAAAABkAAAAAAAAAH9/fwAKAAAAHwAAAFQAAADy8vIA////AQAAAAAAAAAAAAAAAAAAAAAAAAAAAAAAAAAAAAAAAAAAMlWRAH9/fwDn5uYDzMzMAMDA/wB/f38AAAAAAAAAAAAAAAAAAAAAAAAAAAAhAAAAGAAAABQAAABOQQAAuBUAAJ1PAADQGQAAAAAAACYAAAAIAAAA//////////8="/>
                </a:ext>
              </a:extLst>
            </p:cNvSpPr>
            <p:nvPr/>
          </p:nvSpPr>
          <p:spPr>
            <a:xfrm>
              <a:off x="10615930" y="3530600"/>
              <a:ext cx="2326005" cy="665480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>
                  <a:solidFill>
                    <a:schemeClr val="tx1"/>
                  </a:solidFill>
                </a:rPr>
                <a:t>P20-0834 Stand congreso</a:t>
              </a:r>
              <a:endParaRPr lang="es-es" sz="1400">
                <a:solidFill>
                  <a:schemeClr val="tx1"/>
                </a:solidFill>
              </a:endParaRPr>
            </a:p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>
                  <a:solidFill>
                    <a:schemeClr val="tx1"/>
                  </a:solidFill>
                </a:rPr>
                <a:t>En diseño</a:t>
              </a:r>
              <a:endParaRPr lang="es-es" sz="1400">
                <a:solidFill>
                  <a:schemeClr val="tx1"/>
                </a:solidFill>
              </a:endParaRPr>
            </a:p>
          </p:txBody>
        </p:sp>
        <p:sp>
          <p:nvSpPr>
            <p:cNvPr id="36" name="Rectangle 41"/>
            <p:cNvSpPr>
              <a:extLst>
                <a:ext uri="smNativeData">
                  <pr:smNativeData xmlns:pr="smNativeData" val="SMDATA_13_O4eLXhMAAAAlAAAAZAAAAA0AAAAAkAAAAEgAAACQAAAASAAAAAAAAAABAAAAAAAAAAEAAABQAAAAAAAAAAAA4D8AAAAAAADgPwAAAAAAAOA/AAAAAAAA4D8AAAAAAADgPwAAAAAAAOA/AAAAAAAA4D8AAAAAAADgPwAAAAAAAOA/AAAAAAAA4D8CAAAAjAAAAAEAAAAAAAAA4fDZ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M+PGEMAAAAEAAAAAAAAAAAAAAAAAAAAAAAAAAeAAAAaAAAAAAAAAAAAAAAAAAAAAAAAAAAAAAAECcAABAnAAAAAAAAAAAAAAAAAAAAAAAAAAAAAAAAAAAAAAAAAAAAABQAAAAAAAAAwMD/AAAAAABkAAAAMgAAAAAAAABkAAAAAAAAAH9/fwAKAAAAHwAAAFQAAADh8NkA////AQAAAAAAAAAAAAAAAAAAAAAAAAAAAAAAAAAAAAAAAAAAMlWRAH9/fwDn5uYDzMzMAMDA/wB/f38AAAAAAAAAAAAAAAAAAAAAAAAAAAAhAAAAGAAAABQAAABOQQAA0BkAAJ1PAADpHQAAAAAAACYAAAAIAAAA//////////8="/>
                </a:ext>
              </a:extLst>
            </p:cNvSpPr>
            <p:nvPr/>
          </p:nvSpPr>
          <p:spPr>
            <a:xfrm>
              <a:off x="10615930" y="4196080"/>
              <a:ext cx="2326005" cy="666115"/>
            </a:xfrm>
            <a:prstGeom prst="rect">
              <a:avLst/>
            </a:prstGeom>
            <a:solidFill>
              <a:srgbClr val="E1F0D9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>
                  <a:solidFill>
                    <a:schemeClr val="tx1"/>
                  </a:solidFill>
                </a:rPr>
                <a:t>P20-0834 Tríptico XYC</a:t>
              </a:r>
              <a:endParaRPr lang="es-es" sz="1400">
                <a:solidFill>
                  <a:schemeClr val="tx1"/>
                </a:solidFill>
              </a:endParaRPr>
            </a:p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>
                  <a:solidFill>
                    <a:schemeClr val="tx1"/>
                  </a:solidFill>
                </a:rPr>
                <a:t>En cliente</a:t>
              </a:r>
              <a:endParaRPr lang="es-es" sz="1400">
                <a:solidFill>
                  <a:schemeClr val="tx1"/>
                </a:solidFill>
              </a:endParaRPr>
            </a:p>
          </p:txBody>
        </p:sp>
        <p:sp>
          <p:nvSpPr>
            <p:cNvPr id="35" name="Rectangle 42"/>
            <p:cNvSpPr>
              <a:extLst>
                <a:ext uri="smNativeData">
                  <pr:smNativeData xmlns:pr="smNativeData" val="SMDATA_13_O4eLXhMAAAAlAAAAZAAAAA0AAAAAkAAAAEgAAACQAAAASAAAAAAAAAABAAAAAAAAAAEAAABQAAAAAAAAAAAA4D8AAAAAAADgP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ZhbWkMAAAAEAAAAAAAAAAAAAAAAAAAAAAAAAAeAAAAaAAAAAAAAAAAAAAAAAAAAAAAAAAAAAAAECcAABAnAAAAAAAAAAAAAAAAAAAAAAAAAAAAAAAAAAAAAAAAAAAAABQAAAAAAAAAwMD/AAAAAABkAAAAMgAAAAAAAABkAAAAAAAAAH9/fwAKAAAAHwAAAFQAAADy8vIA////AQAAAAAAAAAAAAAAAAAAAAAAAAAAAAAAAAAAAAAAAAAAMlWRAH9/fwDn5uYDzMzMAMDA/wB/f38AAAAAAAAAAAAAAAAAAAAAAAAAAAAhAAAAGAAAABQAAABOQQAA6R0AAJ1PAAABIgAAAAAAACYAAAAIAAAA//////////8="/>
                </a:ext>
              </a:extLst>
            </p:cNvSpPr>
            <p:nvPr/>
          </p:nvSpPr>
          <p:spPr>
            <a:xfrm>
              <a:off x="10615930" y="4862195"/>
              <a:ext cx="2326005" cy="665480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>
                  <a:solidFill>
                    <a:schemeClr val="tx1"/>
                  </a:solidFill>
                </a:rPr>
                <a:t>P20-0334 eDetailing XYC</a:t>
              </a:r>
              <a:endParaRPr lang="es-es" sz="1400">
                <a:solidFill>
                  <a:schemeClr val="tx1"/>
                </a:solidFill>
              </a:endParaRPr>
            </a:p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>
                  <a:solidFill>
                    <a:schemeClr val="tx1"/>
                  </a:solidFill>
                </a:rPr>
                <a:t>En diseño</a:t>
              </a:r>
              <a:endParaRPr lang="es-es" sz="1400">
                <a:solidFill>
                  <a:schemeClr val="tx1"/>
                </a:solidFill>
              </a:endParaRPr>
            </a:p>
          </p:txBody>
        </p:sp>
        <p:sp>
          <p:nvSpPr>
            <p:cNvPr id="34" name="Rectangle 43"/>
            <p:cNvSpPr>
              <a:extLst>
                <a:ext uri="smNativeData">
                  <pr:smNativeData xmlns:pr="smNativeData" val="SMDATA_13_O4eLXhMAAAAlAAAAZAAAAA0AAAAAkAAAAEgAAACQAAAASAAAAAAAAAABAAAAAAAAAAEAAABQAAAAAAAAAAAA4D8AAAAAAADgP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FsPSIMAAAAEAAAAAAAAAAAAAAAAAAAAAAAAAAeAAAAaAAAAAAAAAAAAAAAAAAAAAAAAAAAAAAAECcAABAnAAAAAAAAAAAAAAAAAAAAAAAAAAAAAAAAAAAAAAAAAAAAABQAAAAAAAAAwMD/AAAAAABkAAAAMgAAAAAAAABkAAAAAAAAAH9/fwAKAAAAHwAAAFQAAADy8vIA////AQAAAAAAAAAAAAAAAAAAAAAAAAAAAAAAAAAAAAAAAAAAMlWRAH9/fwDn5uYDzMzMAMDA/wB/f38AAAAAAAAAAAAAAAAAAAAAAAAAAAAhAAAAGAAAABQAAABOQQAAASIAAJ1PAAAaJgAAAAAAACYAAAAIAAAA//////////8="/>
                </a:ext>
              </a:extLst>
            </p:cNvSpPr>
            <p:nvPr/>
          </p:nvSpPr>
          <p:spPr>
            <a:xfrm>
              <a:off x="10615930" y="5527675"/>
              <a:ext cx="2326005" cy="666115"/>
            </a:xfrm>
            <a:prstGeom prst="rect">
              <a:avLst/>
            </a:prstGeom>
            <a:solidFill>
              <a:srgbClr val="F2F2F2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>
                  <a:solidFill>
                    <a:schemeClr val="tx1"/>
                  </a:solidFill>
                </a:rPr>
                <a:t>P20-0354 Web XYC</a:t>
              </a:r>
              <a:endParaRPr lang="es-es" sz="1400">
                <a:solidFill>
                  <a:schemeClr val="tx1"/>
                </a:solidFill>
              </a:endParaRPr>
            </a:p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r>
                <a:rPr lang="es-es" sz="1400">
                  <a:solidFill>
                    <a:schemeClr val="tx1"/>
                  </a:solidFill>
                </a:rPr>
                <a:t>En programación</a:t>
              </a:r>
              <a:endParaRPr lang="es-es" sz="1400">
                <a:solidFill>
                  <a:schemeClr val="tx1"/>
                </a:solidFill>
              </a:endParaRPr>
            </a:p>
          </p:txBody>
        </p:sp>
        <p:grpSp>
          <p:nvGrpSpPr>
            <p:cNvPr id="28" name="Group 54"/>
            <p:cNvGrpSpPr>
              <a:extLst>
                <a:ext uri="smNativeData">
                  <pr:smNativeData xmlns:pr="smNativeData" val="SMDATA_7_O4eLX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5CAAAYBgAAtkQAAMAIAAAAAAAAJgAAAAgAAAD/////AAAAAA=="/>
                </a:ext>
              </a:extLst>
            </p:cNvGrpSpPr>
            <p:nvPr/>
          </p:nvGrpSpPr>
          <p:grpSpPr>
            <a:xfrm>
              <a:off x="10737850" y="990600"/>
              <a:ext cx="431800" cy="431800"/>
              <a:chOff x="10737850" y="990600"/>
              <a:chExt cx="431800" cy="431800"/>
            </a:xfrm>
          </p:grpSpPr>
          <p:sp>
            <p:nvSpPr>
              <p:cNvPr id="33" name="Rectangle: Rounded Corners 48"/>
              <p:cNvSpPr>
                <a:extLst>
                  <a:ext uri="smNativeData">
                    <pr:smNativeData xmlns:pr="smNativeData" val="SMDATA_13_O4eLXhMAAAAlAAAAZQAAAA0AAAAAOQAAAAAAAAA5AAAAqgAAAAAAAAABAAAAAAAAAAEAAABQAAAAhbacS3FV1T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ERUags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VmYWMMAAAAEAAAAAAAAAAAAAAAAAAAAAAAAAAeAAAAaAAAAAAAAAAAAAAAAAAAAAAAAAAAAAAAECcAABAnAAAAAAAAAAAAAAAAAAAAAAAAAAAAAAAAAAAAAAAAAAAAABQAAAAAAAAAwMD/AAAAAABkAAAAMgAAAAAAAABkAAAAAAAAAH9/fwAKAAAAHwAAAFQAAAD///8B////AQAAAAAAAAAAAAAAAAAAAAAAAAAAAAAAAAAAAAAAAAAARFRqBH9/fwDn5uYDzMzMAMDA/wB/f38AAAAAAAAAAAAAAAAAAAAAAAAAAAAhAAAAGAAAABQAAAAOQgAAGAYAALZEAADACAAAAAAAACYAAAAIAAAA//////////8="/>
                  </a:ext>
                </a:extLst>
              </p:cNvSpPr>
              <p:nvPr/>
            </p:nvSpPr>
            <p:spPr>
              <a:xfrm>
                <a:off x="10737850" y="990600"/>
                <a:ext cx="431800" cy="4318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36195" tIns="0" rIns="36195" bIns="107950" numCol="1" spcCol="215900" anchor="ctr"/>
              <a:lstStyle/>
              <a:p>
                <a:pPr algn="ctr">
                  <a:defRPr lang="en-us">
                    <a:solidFill>
                      <a:srgbClr val="FFFFFF"/>
                    </a:solidFill>
                    <a:latin typeface="Calibri" pitchFamily="2" charset="0"/>
                    <a:ea typeface="Calibri" pitchFamily="2" charset="0"/>
                    <a:cs typeface="Calibri" pitchFamily="2" charset="0"/>
                  </a:defRPr>
                </a:pPr>
                <a:endParaRPr lang="es-es" b="1">
                  <a:solidFill>
                    <a:srgbClr val="1F4F7A"/>
                  </a:solidFill>
                </a:endParaRPr>
              </a:p>
            </p:txBody>
          </p:sp>
          <p:grpSp>
            <p:nvGrpSpPr>
              <p:cNvPr id="29" name="Group 53"/>
              <p:cNvGrpSpPr>
                <a:extLst>
                  <a:ext uri="smNativeData">
                    <pr:smNativeData xmlns:pr="smNativeData" val="SMDATA_7_O4eLXhMAAAAlAAAAAQAAAA8BAAAAkAAAAEgAAACQAAAASAAAAAAAAAAAAAAAAAAAABcAAAAUAAAAAAAAAAAAAAD/fwAA/38AAAAAAAAJAAAABAAAACIvPjwMAAAAEAAAAAAAAAAAAAAAAAAAAAAAAAAfAAAAVAAAAAAAAAAAAAAAAAAAAAAAAAAAAAAAAAAAAAAAAAAAAAAAAAAAAAAAAAAAAAAAAAAAAAAAAAAAAAAAAAAAAAAAAAAAAAAAAAAAAAAAAAAAAAAAAAAAACEAAAAYAAAAFAAAAGxCAADDBgAAWEQAABUIAAAAAAAAJgAAAAgAAAD/////AAAAAA=="/>
                  </a:ext>
                </a:extLst>
              </p:cNvGrpSpPr>
              <p:nvPr/>
            </p:nvGrpSpPr>
            <p:grpSpPr>
              <a:xfrm>
                <a:off x="10797540" y="1099185"/>
                <a:ext cx="312420" cy="214630"/>
                <a:chOff x="10797540" y="1099185"/>
                <a:chExt cx="312420" cy="214630"/>
              </a:xfrm>
            </p:grpSpPr>
            <p:sp>
              <p:nvSpPr>
                <p:cNvPr id="32" name="Straight Connector 50"/>
                <p:cNvSpPr>
                  <a:extLst>
                    <a:ext uri="smNativeData">
                      <pr:smNativeData xmlns:pr="smNativeData" val="SMDATA_13_O4eLX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Uags3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DSigMMAAAAEAAAAAAAAAAAAAAAAAAAAAAAAAAeAAAAaAAAAAAAAAAAAAAAAAAAAAAAAAAAAAAAECcAABAnAAAAAAAAAAAAAAAAAAAAAAAAAAAAAAAAAAAAAAAAAAAAABQAAAAAAAAAwMD/AAAAAABkAAAAMgAAAAAAAABkAAAAAAAAAH9/fwAKAAAAHwAAAFQAAAD///8A////AQAAAAAAAAAAAAAAAAAAAAAAAAAAAAAAAAAAAAAAAAAARFRqBH9/fwDn5uYDzMzMAMDA/wB/f38AAAAAAAAAAAAAAAAAAAAAAAAAAAAhAAAAGAAAABQAAABsQgAAwwYAAFhEAADDBgAAAAAAACYAAAAIAAAA//////////8="/>
                    </a:ext>
                  </a:extLst>
                </p:cNvSpPr>
                <p:nvPr/>
              </p:nvSpPr>
              <p:spPr>
                <a:xfrm>
                  <a:off x="10797540" y="1099185"/>
                  <a:ext cx="312420" cy="0"/>
                </a:xfrm>
                <a:prstGeom prst="line">
                  <a:avLst/>
                </a:prstGeom>
                <a:noFill/>
                <a:ln w="34925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sp>
            <p:sp>
              <p:nvSpPr>
                <p:cNvPr id="31" name="Straight Connector 51"/>
                <p:cNvSpPr>
                  <a:extLst>
                    <a:ext uri="smNativeData">
                      <pr:smNativeData xmlns:pr="smNativeData" val="SMDATA_13_O4eLX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Uags3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CSPwMMAAAAEAAAAAAAAAAAAAAAAAAAAAAAAAAeAAAAaAAAAAAAAAAAAAAAAAAAAAAAAAAAAAAAECcAABAnAAAAAAAAAAAAAAAAAAAAAAAAAAAAAAAAAAAAAAAAAAAAABQAAAAAAAAAwMD/AAAAAABkAAAAMgAAAAAAAABkAAAAAAAAAH9/fwAKAAAAHwAAAFQAAAD///8A////AQAAAAAAAAAAAAAAAAAAAAAAAAAAAAAAAAAAAAAAAAAARFRqBH9/fwDn5uYDzMzMAMDA/wB/f38AAAAAAAAAAAAAAAAAAAAAAAAAAAAhAAAAGAAAABQAAABsQgAAbAcAAFhEAABsBwAAAAAAACYAAAAIAAAA//////////8="/>
                    </a:ext>
                  </a:extLst>
                </p:cNvSpPr>
                <p:nvPr/>
              </p:nvSpPr>
              <p:spPr>
                <a:xfrm>
                  <a:off x="10797540" y="1206500"/>
                  <a:ext cx="312420" cy="0"/>
                </a:xfrm>
                <a:prstGeom prst="line">
                  <a:avLst/>
                </a:prstGeom>
                <a:noFill/>
                <a:ln w="34925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sp>
            <p:sp>
              <p:nvSpPr>
                <p:cNvPr id="30" name="Straight Connector 52"/>
                <p:cNvSpPr>
                  <a:extLst>
                    <a:ext uri="smNativeData">
                      <pr:smNativeData xmlns:pr="smNativeData" val="SMDATA_13_O4eLX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Uags3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RFRqBH9/fwDn5uYDzMzMAMDA/wB/f38AAAAAAAAAAAAAAAAAAAAAAAAAAAAhAAAAGAAAABQAAABsQgAAFQgAAFhEAAAVCAAAAAAAACYAAAAIAAAA//////////8="/>
                    </a:ext>
                  </a:extLst>
                </p:cNvSpPr>
                <p:nvPr/>
              </p:nvSpPr>
              <p:spPr>
                <a:xfrm>
                  <a:off x="10797540" y="1313815"/>
                  <a:ext cx="312420" cy="0"/>
                </a:xfrm>
                <a:prstGeom prst="line">
                  <a:avLst/>
                </a:prstGeom>
                <a:noFill/>
                <a:ln w="34925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sp>
          </p:grpSp>
        </p:grpSp>
      </p:grpSp>
      <p:grpSp>
        <p:nvGrpSpPr>
          <p:cNvPr id="42" name="Group 56"/>
          <p:cNvGrpSpPr>
            <a:extLst>
              <a:ext uri="smNativeData">
                <pr:smNativeData xmlns:pr="smNativeData" val="SMDATA_7_O4eLX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HlTAABjBQAAyGEAABMmAAAQAAAAJgAAAAgAAAD/////AAAAAA=="/>
              </a:ext>
            </a:extLst>
          </p:cNvGrpSpPr>
          <p:nvPr/>
        </p:nvGrpSpPr>
        <p:grpSpPr>
          <a:xfrm>
            <a:off x="13569315" y="875665"/>
            <a:ext cx="2326005" cy="5313680"/>
            <a:chOff x="13569315" y="875665"/>
            <a:chExt cx="2326005" cy="5313680"/>
          </a:xfrm>
        </p:grpSpPr>
        <p:sp>
          <p:nvSpPr>
            <p:cNvPr id="50" name="Rectangle 57"/>
            <p:cNvSpPr>
              <a:extLst>
                <a:ext uri="smNativeData">
                  <pr:smNativeData xmlns:pr="smNativeData" val="SMDATA_13_O4eL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B5UwAAYwUAAMhhAAB8CQAAAAAAACYAAAAIAAAA//////////8="/>
                </a:ext>
              </a:extLst>
            </p:cNvSpPr>
            <p:nvPr/>
          </p:nvSpPr>
          <p:spPr>
            <a:xfrm>
              <a:off x="13569315" y="875665"/>
              <a:ext cx="2326005" cy="66611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es-es">
                <a:solidFill>
                  <a:srgbClr val="6D6D6D"/>
                </a:solidFill>
                <a:latin typeface="&amp;quot" pitchFamily="0" charset="0"/>
                <a:ea typeface="Calibri" pitchFamily="2" charset="0"/>
                <a:cs typeface="Calibri" pitchFamily="2" charset="0"/>
                <a:hlinkClick r:id="rId2"/>
              </a:endParaRPr>
            </a:p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9" name="Rectangle 58"/>
            <p:cNvSpPr>
              <a:extLst>
                <a:ext uri="smNativeData">
                  <pr:smNativeData xmlns:pr="smNativeData" val="SMDATA_13_O4eLXhMAAAAlAAAAZAAAAA0A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B5UwAAZwkAAMhhAAATJgAAAAAAACYAAAAIAAAA//////////8="/>
                </a:ext>
              </a:extLst>
            </p:cNvSpPr>
            <p:nvPr/>
          </p:nvSpPr>
          <p:spPr>
            <a:xfrm>
              <a:off x="13569315" y="1528445"/>
              <a:ext cx="2326005" cy="46609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32559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algn="ctr">
                <a:defRPr lang="en-us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es-es" sz="1400" b="1">
                <a:solidFill>
                  <a:srgbClr val="1F4F7A"/>
                </a:solidFill>
              </a:endParaRPr>
            </a:p>
          </p:txBody>
        </p:sp>
        <p:grpSp>
          <p:nvGrpSpPr>
            <p:cNvPr id="43" name="Group 65"/>
            <p:cNvGrpSpPr>
              <a:extLst>
                <a:ext uri="smNativeData">
                  <pr:smNativeData xmlns:pr="smNativeData" val="SMDATA_7_O4eLX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DlUAAARBgAA4VYAALkIAAAAAAAAJgAAAAgAAAD/////AAAAAA=="/>
                </a:ext>
              </a:extLst>
            </p:cNvGrpSpPr>
            <p:nvPr/>
          </p:nvGrpSpPr>
          <p:grpSpPr>
            <a:xfrm>
              <a:off x="13691235" y="986155"/>
              <a:ext cx="431800" cy="431800"/>
              <a:chOff x="13691235" y="986155"/>
              <a:chExt cx="431800" cy="431800"/>
            </a:xfrm>
          </p:grpSpPr>
          <p:sp>
            <p:nvSpPr>
              <p:cNvPr id="48" name="Rectangle: Rounded Corners 66"/>
              <p:cNvSpPr>
                <a:extLst>
                  <a:ext uri="smNativeData">
                    <pr:smNativeData xmlns:pr="smNativeData" val="SMDATA_13_O4eLXhMAAAAlAAAAZQAAAA0AAAAAOQAAAAAAAAA5AAAAqgAAAAAAAAABAAAAAAAAAAEAAABQAAAAhbacS3FV1T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ERUags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RFRqBH9/fwDn5uYDzMzMAMDA/wB/f38AAAAAAAAAAAAAAAAAAAAAAAAAAAAhAAAAGAAAABQAAAA5VAAAEQYAAOFWAAC5CAAAAAAAACYAAAAIAAAA//////////8="/>
                  </a:ext>
                </a:extLst>
              </p:cNvSpPr>
              <p:nvPr/>
            </p:nvSpPr>
            <p:spPr>
              <a:xfrm>
                <a:off x="13691235" y="986155"/>
                <a:ext cx="431800" cy="4318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square" lIns="36195" tIns="0" rIns="36195" bIns="107950" numCol="1" spcCol="215900" anchor="ctr"/>
              <a:lstStyle/>
              <a:p>
                <a:pPr algn="ctr">
                  <a:defRPr lang="en-us">
                    <a:solidFill>
                      <a:srgbClr val="FFFFFF"/>
                    </a:solidFill>
                    <a:latin typeface="Calibri" pitchFamily="2" charset="0"/>
                    <a:ea typeface="Calibri" pitchFamily="2" charset="0"/>
                    <a:cs typeface="Calibri" pitchFamily="2" charset="0"/>
                  </a:defRPr>
                </a:pPr>
                <a:endParaRPr lang="es-es" b="1">
                  <a:solidFill>
                    <a:srgbClr val="1F4F7A"/>
                  </a:solidFill>
                </a:endParaRPr>
              </a:p>
            </p:txBody>
          </p:sp>
          <p:grpSp>
            <p:nvGrpSpPr>
              <p:cNvPr id="44" name="Group 67"/>
              <p:cNvGrpSpPr>
                <a:extLst>
                  <a:ext uri="smNativeData">
                    <pr:smNativeData xmlns:pr="smNativeData" val="SMDATA_7_O4eLX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JdUAAC8BgAAg1YAAA4IAAAAAAAAJgAAAAgAAAD/////AAAAAA=="/>
                  </a:ext>
                </a:extLst>
              </p:cNvGrpSpPr>
              <p:nvPr/>
            </p:nvGrpSpPr>
            <p:grpSpPr>
              <a:xfrm>
                <a:off x="13750925" y="1094740"/>
                <a:ext cx="312420" cy="214630"/>
                <a:chOff x="13750925" y="1094740"/>
                <a:chExt cx="312420" cy="214630"/>
              </a:xfrm>
            </p:grpSpPr>
            <p:sp>
              <p:nvSpPr>
                <p:cNvPr id="47" name="Straight Connector 68"/>
                <p:cNvSpPr>
                  <a:extLst>
                    <a:ext uri="smNativeData">
                      <pr:smNativeData xmlns:pr="smNativeData" val="SMDATA_13_O4eLX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Uags3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RFRqBH9/fwDn5uYDzMzMAMDA/wB/f38AAAAAAAAAAAAAAAAAAAAAAAAAAAAhAAAAGAAAABQAAACXVAAAvAYAAINWAAC8BgAAAAAAACYAAAAIAAAA//////////8="/>
                    </a:ext>
                  </a:extLst>
                </p:cNvSpPr>
                <p:nvPr/>
              </p:nvSpPr>
              <p:spPr>
                <a:xfrm>
                  <a:off x="13750925" y="1094740"/>
                  <a:ext cx="312420" cy="0"/>
                </a:xfrm>
                <a:prstGeom prst="line">
                  <a:avLst/>
                </a:prstGeom>
                <a:noFill/>
                <a:ln w="34925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sp>
            <p:sp>
              <p:nvSpPr>
                <p:cNvPr id="46" name="Straight Connector 69"/>
                <p:cNvSpPr>
                  <a:extLst>
                    <a:ext uri="smNativeData">
                      <pr:smNativeData xmlns:pr="smNativeData" val="SMDATA_13_O4eLX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Uags3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AAAAMAAAAEAAAAAAAAAAAAAAAAAAAAAAAAAAeAAAAaAAAAAAAAAAAAAAAAAAAAAAAAAAAAAAAECcAABAnAAAAAAAAAAAAAAAAAAAAAAAAAAAAAAAAAAAAAAAAAAAAABQAAAAAAAAAwMD/AAAAAABkAAAAMgAAAAAAAABkAAAAAAAAAH9/fwAKAAAAHwAAAFQAAAD///8A////AQAAAAAAAAAAAAAAAAAAAAAAAAAAAAAAAAAAAAAAAAAARFRqBH9/fwDn5uYDzMzMAMDA/wB/f38AAAAAAAAAAAAAAAAAAAAAAAAAAAAhAAAAGAAAABQAAACXVAAAZQcAAINWAABlBwAAAAAAACYAAAAIAAAA//////////8="/>
                    </a:ext>
                  </a:extLst>
                </p:cNvSpPr>
                <p:nvPr/>
              </p:nvSpPr>
              <p:spPr>
                <a:xfrm>
                  <a:off x="13750925" y="1202055"/>
                  <a:ext cx="312420" cy="0"/>
                </a:xfrm>
                <a:prstGeom prst="line">
                  <a:avLst/>
                </a:prstGeom>
                <a:noFill/>
                <a:ln w="34925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sp>
            <p:sp>
              <p:nvSpPr>
                <p:cNvPr id="45" name="Straight Connector 70"/>
                <p:cNvSpPr>
                  <a:extLst>
                    <a:ext uri="smNativeData">
                      <pr:smNativeData xmlns:pr="smNativeData" val="SMDATA_13_O4eLX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Uags3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NfZXgMAAAAEAAAAAAAAAAAAAAAAAAAAAAAAAAeAAAAaAAAAAAAAAAAAAAAAAAAAAAAAAAAAAAAECcAABAnAAAAAAAAAAAAAAAAAAAAAAAAAAAAAAAAAAAAAAAAAAAAABQAAAAAAAAAwMD/AAAAAABkAAAAMgAAAAAAAABkAAAAAAAAAH9/fwAKAAAAHwAAAFQAAAD///8A////AQAAAAAAAAAAAAAAAAAAAAAAAAAAAAAAAAAAAAAAAAAARFRqBH9/fwDn5uYDzMzMAMDA/wB/f38AAAAAAAAAAAAAAAAAAAAAAAAAAAAhAAAAGAAAABQAAACXVAAADggAAINWAAAOCAAAAAAAACYAAAAIAAAA//////////8="/>
                    </a:ext>
                  </a:extLst>
                </p:cNvSpPr>
                <p:nvPr/>
              </p:nvSpPr>
              <p:spPr>
                <a:xfrm>
                  <a:off x="13750925" y="1309370"/>
                  <a:ext cx="312420" cy="0"/>
                </a:xfrm>
                <a:prstGeom prst="line">
                  <a:avLst/>
                </a:prstGeom>
                <a:noFill/>
                <a:ln w="34925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sp>
          </p:grpSp>
        </p:grpSp>
      </p:grpSp>
      <p:sp>
        <p:nvSpPr>
          <p:cNvPr id="51" name="Rectangle 71"/>
          <p:cNvSpPr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DmUwAAXxQAACthAAADFwAAEAAAACYAAAAIAAAA//////////8="/>
              </a:ext>
            </a:extLst>
          </p:cNvSpPr>
          <p:nvPr/>
        </p:nvSpPr>
        <p:spPr>
          <a:xfrm>
            <a:off x="13638530" y="3311525"/>
            <a:ext cx="2157095" cy="429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>
                <a:solidFill>
                  <a:schemeClr val="tx1"/>
                </a:solidFill>
              </a:rPr>
              <a:t>Tarea actual: </a:t>
            </a:r>
            <a:endParaRPr lang="es-es" sz="1200">
              <a:solidFill>
                <a:schemeClr val="tx1"/>
              </a:solidFill>
            </a:endParaRPr>
          </a:p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400" b="1">
                <a:solidFill>
                  <a:schemeClr val="tx1"/>
                </a:solidFill>
              </a:rPr>
              <a:t>Revisión de maquetación</a:t>
            </a:r>
            <a:endParaRPr lang="es-es" sz="1400" b="1">
              <a:solidFill>
                <a:schemeClr val="tx1"/>
              </a:solidFill>
            </a:endParaRPr>
          </a:p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>
                <a:solidFill>
                  <a:schemeClr val="tx1"/>
                </a:solidFill>
              </a:rPr>
              <a:t>Deadline: 23/5/20 </a:t>
            </a:r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52" name="Rectangle: Rounded Corners 72"/>
          <p:cNvSpPr>
            <a:extLst>
              <a:ext uri="smNativeData">
                <pr:smNativeData xmlns:pr="smNativeData" val="SMDATA_13_O4eLXhMAAAAlAAAAZQAAAA0AAAAAkAAAAEgAAACQAAAASAAAAAAAAAABAAAAAAAAAAEAAABQAAAAAAAAAAAAAAA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p0I4A////AQAAAAAAAAAAAAAAAAAAAAAAAAAAAAAAAAAAAAAAAAAAMlWRAH9/fwDn5uYDzMzMAMDA/wB/f38AAAAAAAAAAAAAAAAAAAAAAAAAAAAhAAAAGAAAABQAAACIWgAAASIAALBhAAD5IwAAEAAAACYAAAAIAAAA//////////8="/>
              </a:ext>
            </a:extLst>
          </p:cNvSpPr>
          <p:nvPr/>
        </p:nvSpPr>
        <p:spPr>
          <a:xfrm>
            <a:off x="14716760" y="5527675"/>
            <a:ext cx="1163320" cy="320040"/>
          </a:xfrm>
          <a:prstGeom prst="roundRect">
            <a:avLst>
              <a:gd name="adj" fmla="val 0"/>
            </a:avLst>
          </a:prstGeom>
          <a:solidFill>
            <a:srgbClr val="A9D08E"/>
          </a:solidFill>
          <a:ln w="1270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100" b="1">
                <a:solidFill>
                  <a:srgbClr val="203764"/>
                </a:solidFill>
              </a:rPr>
              <a:t>Es OK</a:t>
            </a:r>
            <a:endParaRPr lang="es-es" sz="1100" b="1">
              <a:solidFill>
                <a:srgbClr val="203764"/>
              </a:solidFill>
            </a:endParaRPr>
          </a:p>
        </p:txBody>
      </p:sp>
      <p:sp>
        <p:nvSpPr>
          <p:cNvPr id="53" name="Rectangle: Rounded Corners 73"/>
          <p:cNvSpPr>
            <a:extLst>
              <a:ext uri="smNativeData">
                <pr:smNativeData xmlns:pr="smNativeData" val="SMDATA_13_O4eLXhMAAAAlAAAAZQAAAA0AAAAAkAAAAEgAAACQAAAASAAAAAAAAAABAAAAAAAAAAEAAABQAAAAAAAAAAAAAAAAAAAAAADwvwAAAAAAAOA/AAAAAAAA4D8AAAAAAADgPwAAAAAAAOA/AAAAAAAA4D8AAAAAAADgPwAAAAAAAOA/AAAAAAAA4D8CAAAAjAAAAAEAAAAAAAAA/2Fh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Q9EgEMAAAAEAAAAAAAAAAAAAAAAAAAAAAAAAAeAAAAaAAAAAAAAAAAAAAAAAAAAAAAAAAAAAAAECcAABAnAAAAAAAAAAAAAAAAAAAAAAAAAAAAAAAAAAAAAAAAAAAAABQAAAAAAAAAwMD/AAAAAABkAAAAMgAAAAAAAABkAAAAAAAAAH9/fwAKAAAAHwAAAFQAAAD/YWEA////AQAAAAAAAAAAAAAAAAAAAAAAAAAAAAAAAAAAAAAAAAAAMlWRAH9/fwDn5uYDzMzMAMDA/wB/f38AAAAAAAAAAAAAAAAAAAAAAAAAAAAhAAAAGAAAABQAAAB5UwAAASIAAKBaAAD5IwAAEAAAACYAAAAIAAAA//////////8="/>
              </a:ext>
            </a:extLst>
          </p:cNvSpPr>
          <p:nvPr/>
        </p:nvSpPr>
        <p:spPr>
          <a:xfrm>
            <a:off x="13569315" y="5527675"/>
            <a:ext cx="1162685" cy="320040"/>
          </a:xfrm>
          <a:prstGeom prst="roundRect">
            <a:avLst>
              <a:gd name="adj" fmla="val 0"/>
            </a:avLst>
          </a:prstGeom>
          <a:solidFill>
            <a:srgbClr val="FF6161"/>
          </a:solidFill>
          <a:ln w="1270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400" b="1">
                <a:solidFill>
                  <a:srgbClr val="1F4F7A"/>
                </a:solidFill>
              </a:rPr>
              <a:t>No OK</a:t>
            </a:r>
            <a:endParaRPr lang="es-es" sz="1400" b="1">
              <a:solidFill>
                <a:srgbClr val="1F4F7A"/>
              </a:solidFill>
            </a:endParaRPr>
          </a:p>
        </p:txBody>
      </p:sp>
      <p:sp>
        <p:nvSpPr>
          <p:cNvPr id="54" name="Rectangle 74"/>
          <p:cNvSpPr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8vIA////AQAAAAAAAAAAAAAAAAAAAAAAAAAAAAAAAAAAAAAAAAAAMlWRAH9/fwDn5uYDzMzMAMDA/wB/f38AAAAAAAAAAAAAAAAAAAAAAAAAAAAhAAAAGAAAABQAAAB5UwAArhoAAMhhAAA9HAAAEAAAACYAAAAIAAAA//////////8="/>
              </a:ext>
            </a:extLst>
          </p:cNvSpPr>
          <p:nvPr/>
        </p:nvSpPr>
        <p:spPr>
          <a:xfrm>
            <a:off x="13569315" y="4337050"/>
            <a:ext cx="2326005" cy="253365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>
                <a:solidFill>
                  <a:schemeClr val="tx1"/>
                </a:solidFill>
              </a:rPr>
              <a:t>00:45</a:t>
            </a:r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55" name="Rectangle 75"/>
          <p:cNvSpPr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8vIA////AQAAAAAAAAAAAAAAAAAAAAAAAAAAAAAAAAAAAAAAAAAAMlWRAH9/fwDn5uYDzMzMAMDA/wB/f38AAAAAAAAAAAAAAAAAAAAAAAAAAAAhAAAAGAAAABQAAAB5UwAAEx4AAMhhAABxIQAAEAAAACYAAAAIAAAA//////////8="/>
              </a:ext>
            </a:extLst>
          </p:cNvSpPr>
          <p:nvPr/>
        </p:nvSpPr>
        <p:spPr>
          <a:xfrm>
            <a:off x="13569315" y="4888865"/>
            <a:ext cx="2326005" cy="547370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>
                <a:solidFill>
                  <a:schemeClr val="tx1"/>
                </a:solidFill>
              </a:rPr>
              <a:t>Falta justificar tablas y convertir puntos en comas</a:t>
            </a:r>
            <a:endParaRPr lang="es-es" sz="1200">
              <a:solidFill>
                <a:schemeClr val="tx1"/>
              </a:solidFill>
            </a:endParaRPr>
          </a:p>
        </p:txBody>
      </p:sp>
      <p:sp>
        <p:nvSpPr>
          <p:cNvPr id="56" name="Rectangle 76"/>
          <p:cNvSpPr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DTUwAATxkAAJhcAABmGgAAEAAAACYAAAAIAAAA//////////8="/>
              </a:ext>
            </a:extLst>
          </p:cNvSpPr>
          <p:nvPr/>
        </p:nvSpPr>
        <p:spPr>
          <a:xfrm>
            <a:off x="13626465" y="4114165"/>
            <a:ext cx="1425575" cy="177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 b="1">
                <a:solidFill>
                  <a:schemeClr val="tx1"/>
                </a:solidFill>
              </a:rPr>
              <a:t>Tiempo invertido:</a:t>
            </a:r>
            <a:endParaRPr lang="es-es" sz="1200" b="1">
              <a:solidFill>
                <a:schemeClr val="tx1"/>
              </a:solidFill>
            </a:endParaRPr>
          </a:p>
        </p:txBody>
      </p:sp>
      <p:sp>
        <p:nvSpPr>
          <p:cNvPr id="57" name="Rectangle 77"/>
          <p:cNvSpPr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DTUwAAhxwAAFBdAAD4HQAAEAAAACYAAAAIAAAA//////////8="/>
              </a:ext>
            </a:extLst>
          </p:cNvSpPr>
          <p:nvPr/>
        </p:nvSpPr>
        <p:spPr>
          <a:xfrm>
            <a:off x="13626465" y="4637405"/>
            <a:ext cx="1542415" cy="2343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 b="1">
                <a:solidFill>
                  <a:schemeClr val="tx1"/>
                </a:solidFill>
              </a:rPr>
              <a:t>Comentarios:</a:t>
            </a:r>
            <a:endParaRPr lang="es-es" sz="1200" b="1">
              <a:solidFill>
                <a:schemeClr val="tx1"/>
              </a:solidFill>
            </a:endParaRPr>
          </a:p>
        </p:txBody>
      </p:sp>
      <p:sp>
        <p:nvSpPr>
          <p:cNvPr id="58" name="Rectangle 78"/>
          <p:cNvSpPr>
            <a:extLst>
              <a:ext uri="smNativeData">
                <pr:smNativeData xmlns:pr="smNativeData" val="SMDATA_13_O4eLXhMAAAAlAAAAZAAAAA0AAAAAOQAAAEgAAAA5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AAAAAAAAAAA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DUUwAAawoAAHVhAACHDwAAAAAAACYAAAAIAAAA//////////8="/>
              </a:ext>
            </a:extLst>
          </p:cNvSpPr>
          <p:nvPr/>
        </p:nvSpPr>
        <p:spPr>
          <a:xfrm>
            <a:off x="13627100" y="1693545"/>
            <a:ext cx="2215515" cy="8305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36195" tIns="45720" rIns="36195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b="1">
                <a:solidFill>
                  <a:schemeClr val="tx1"/>
                </a:solidFill>
              </a:rPr>
              <a:t>P20-0834 Folleto XYC</a:t>
            </a:r>
            <a:endParaRPr lang="es-es" b="1">
              <a:solidFill>
                <a:schemeClr val="tx1"/>
              </a:solidFill>
            </a:endParaRPr>
          </a:p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>
                <a:solidFill>
                  <a:schemeClr val="tx1"/>
                </a:solidFill>
              </a:rPr>
              <a:t>Cliente: Xarelto</a:t>
            </a:r>
            <a:endParaRPr lang="es-es" sz="1200">
              <a:solidFill>
                <a:schemeClr val="tx1"/>
              </a:solidFill>
            </a:endParaRPr>
          </a:p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>
                <a:solidFill>
                  <a:schemeClr val="tx1"/>
                </a:solidFill>
              </a:rPr>
              <a:t>Última versión: </a:t>
            </a:r>
            <a:r>
              <a:rPr lang="es-es" sz="1200" b="1">
                <a:solidFill>
                  <a:schemeClr val="tx1"/>
                </a:solidFill>
              </a:rPr>
              <a:t>2.6</a:t>
            </a:r>
            <a:endParaRPr lang="es-es" sz="1200" b="1">
              <a:solidFill>
                <a:schemeClr val="tx1"/>
              </a:solidFill>
            </a:endParaRPr>
          </a:p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>
                <a:solidFill>
                  <a:schemeClr val="tx1"/>
                </a:solidFill>
              </a:rPr>
              <a:t>Ronda actual: </a:t>
            </a:r>
            <a:r>
              <a:rPr lang="es-es" sz="1200" b="1">
                <a:solidFill>
                  <a:schemeClr val="tx1"/>
                </a:solidFill>
              </a:rPr>
              <a:t>Diseño de material</a:t>
            </a:r>
            <a:endParaRPr lang="es-es" sz="1200" b="1">
              <a:solidFill>
                <a:schemeClr val="tx1"/>
              </a:solidFill>
            </a:endParaRPr>
          </a:p>
        </p:txBody>
      </p:sp>
      <p:sp>
        <p:nvSpPr>
          <p:cNvPr id="59" name="Rectangle 4"/>
          <p:cNvSpPr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DHAwAAmwUAAHw7AAC0CQAAEAAAACYAAAAIAAAA//////////8="/>
              </a:ext>
            </a:extLst>
          </p:cNvSpPr>
          <p:nvPr/>
        </p:nvSpPr>
        <p:spPr>
          <a:xfrm>
            <a:off x="614045" y="911225"/>
            <a:ext cx="9055735" cy="6661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s-es">
              <a:solidFill>
                <a:srgbClr val="6D6D6D"/>
              </a:solidFill>
              <a:latin typeface="&amp;quot" pitchFamily="0" charset="0"/>
              <a:ea typeface="Calibri" pitchFamily="2" charset="0"/>
              <a:cs typeface="Calibri" pitchFamily="2" charset="0"/>
              <a:hlinkClick r:id="rId2"/>
            </a:endParaRPr>
          </a:p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s-es">
              <a:solidFill>
                <a:schemeClr val="tx1"/>
              </a:solidFill>
            </a:endParaRPr>
          </a:p>
        </p:txBody>
      </p:sp>
      <p:pic>
        <p:nvPicPr>
          <p:cNvPr id="60" name="Picture 29"/>
          <p:cNvPicPr>
            <a:extLst>
              <a:ext uri="smNativeData">
                <pr:smNativeData xmlns:pr="smNativeData" val="SMDATA_15_O4eLXhMAAAAlAAAAEQ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jjJFr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wTAAACwGAADNNAAA/w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925435" y="1003300"/>
            <a:ext cx="657860" cy="6216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1" name="Rectangle 30"/>
          <p:cNvSpPr>
            <a:extLst>
              <a:ext uri="smNativeData">
                <pr:smNativeData xmlns:pr="smNativeData" val="SMDATA_13_O4eLXh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gK6uw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DNNAAA0QYAAI85AAAJCQAAEAAAACYAAAAIAAAA//////////8="/>
              </a:ext>
            </a:extLst>
          </p:cNvSpPr>
          <p:nvPr/>
        </p:nvSpPr>
        <p:spPr>
          <a:xfrm>
            <a:off x="8583295" y="1108075"/>
            <a:ext cx="773430" cy="360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 b="1">
                <a:solidFill>
                  <a:schemeClr val="tx1"/>
                </a:solidFill>
              </a:rPr>
              <a:t>Jorge Sb</a:t>
            </a:r>
            <a:endParaRPr lang="es-es" sz="1200" b="1">
              <a:solidFill>
                <a:schemeClr val="tx1"/>
              </a:solidFill>
            </a:endParaRPr>
          </a:p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 i="1">
                <a:solidFill>
                  <a:schemeClr val="tx1"/>
                </a:solidFill>
              </a:rPr>
              <a:t>Logout</a:t>
            </a:r>
            <a:endParaRPr lang="es-es" sz="1050" i="1">
              <a:solidFill>
                <a:schemeClr val="tx1"/>
              </a:solidFill>
            </a:endParaRPr>
          </a:p>
        </p:txBody>
      </p:sp>
      <p:sp>
        <p:nvSpPr>
          <p:cNvPr id="62" name="Rectangle 79"/>
          <p:cNvSpPr>
            <a:extLst>
              <a:ext uri="smNativeData">
                <pr:smNativeData xmlns:pr="smNativeData" val="SMDATA_13_O4eLXhMAAAAlAAAAZAAAAA0A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Km7BoMAAAAEAAAAAAAAAAAAAAAAAAAAAAAAAAeAAAAaAAAAAAAAAAAAAAAAAAAAAAAAAAAAAAAECcAABAnAAAAAAAAAAAAAAAAAAAAAAAAAAAAAAAAAAAAAAAAAAAAABQAAAAAAAAAwMD/AAAAAABkAAAAMgAAAAAAAABkAAAAAAAAAH9/fwAKAAAAHwAAAFQAAAD///8B////AQAAAAAAAAAAAAAAAAAAAAAAAAAAAAAAAAAAAAAAAAAAMlWRAH9/fwDn5uYDzMzMAMDA/wB/f38AAAAAAAAAAAAAAAAAAAAAAAAAAAAhAAAAGAAAABQAAACCLwAA0gwAAEs6AACDEAAAEAAAACYAAAAIAAAA//////////8="/>
              </a:ext>
            </a:extLst>
          </p:cNvSpPr>
          <p:nvPr/>
        </p:nvSpPr>
        <p:spPr>
          <a:xfrm>
            <a:off x="7722870" y="2084070"/>
            <a:ext cx="1753235" cy="600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>
                <a:solidFill>
                  <a:schemeClr val="tx1"/>
                </a:solidFill>
              </a:rPr>
              <a:t>A cliente le ha encantado la línea gráfica!</a:t>
            </a:r>
            <a:endParaRPr lang="es-es" sz="1200">
              <a:solidFill>
                <a:schemeClr val="tx1"/>
              </a:solidFill>
            </a:endParaRPr>
          </a:p>
          <a:p>
            <a:pPr algn="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050" i="1">
                <a:solidFill>
                  <a:schemeClr val="tx1"/>
                </a:solidFill>
              </a:rPr>
              <a:t>Jorge S</a:t>
            </a:r>
            <a:endParaRPr lang="es-es" sz="1050" i="1">
              <a:solidFill>
                <a:schemeClr val="tx1"/>
              </a:solidFill>
            </a:endParaRPr>
          </a:p>
        </p:txBody>
      </p:sp>
      <p:sp>
        <p:nvSpPr>
          <p:cNvPr id="63" name="Rectangle: Rounded Corners 80"/>
          <p:cNvSpPr>
            <a:extLst>
              <a:ext uri="smNativeData">
                <pr:smNativeData xmlns:pr="smNativeData" val="SMDATA_13_O4eLXhMAAAAlAAAAZQAAAA0AAAAAkAAAAEgAAACQAAAASAAAAAAAAAABAAAAAAAAAAEAAABQAAAAhbacS3FV1T8AAAAAAADwvwAAAAAAAOA/AAAAAAAA4D8AAAAAAADgPwAAAAAAAOA/AAAAAAAA4D8AAAAAAADgPwAAAAAAAOA/AAAAAAAA4D8CAAAAjAAAAAEAAAAAAAAA2uLz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rt14MAAAAEAAAAAAAAAAAAAAAAAAAAAAAAAAeAAAAaAAAAAAAAAAAAAAAAAAAAAAAAAAAAAAAECcAABAnAAAAAAAAAAAAAAAAAAAAAAAAAAAAAAAAAAAAAAAAAAAAABQAAAAAAAAAwMD/AAAAAABkAAAAMgAAAAAAAABkAAAAAAAAAH9/fwAKAAAAHwAAAFQAAADa4vMA////AQAAAAAAAAAAAAAAAAAAAAAAAAAAAAAAAAAAAAAAAAAAMlWRAH9/fwDn5uYDzMzMAMDA/wB/f38AAAAAAAAAAAAAAAAAAAAAAAAAAAAhAAAAGAAAABQAAAAYJgAA0gwAAFksAAA0DwAAEAAAACYAAAAIAAAA//////////8="/>
              </a:ext>
            </a:extLst>
          </p:cNvSpPr>
          <p:nvPr/>
        </p:nvSpPr>
        <p:spPr>
          <a:xfrm>
            <a:off x="6192520" y="2084070"/>
            <a:ext cx="1016635" cy="387350"/>
          </a:xfrm>
          <a:prstGeom prst="roundRect">
            <a:avLst>
              <a:gd name="adj" fmla="val 16667"/>
            </a:avLst>
          </a:prstGeom>
          <a:solidFill>
            <a:srgbClr val="DAE2F3"/>
          </a:solidFill>
          <a:ln w="1270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200" b="1">
                <a:solidFill>
                  <a:srgbClr val="203764"/>
                </a:solidFill>
              </a:rPr>
              <a:t>Ver </a:t>
            </a:r>
            <a:r>
              <a:rPr lang="es-es" sz="1200" b="1" i="1">
                <a:solidFill>
                  <a:srgbClr val="203764"/>
                </a:solidFill>
              </a:rPr>
              <a:t>brief</a:t>
            </a:r>
            <a:endParaRPr lang="es-es" sz="1200" b="1">
              <a:solidFill>
                <a:srgbClr val="203764"/>
              </a:solidFill>
            </a:endParaRPr>
          </a:p>
        </p:txBody>
      </p:sp>
      <p:sp>
        <p:nvSpPr>
          <p:cNvPr id="64" name="Rectangle: Rounded Corners 81"/>
          <p:cNvSpPr>
            <a:extLst>
              <a:ext uri="smNativeData">
                <pr:smNativeData xmlns:pr="smNativeData" val="SMDATA_13_O4eLXhMAAAAlAAAAZQAAAA0AAAAAkAAAAEgAAACQAAAASAAAAAAAAAABAAAAAAAAAAEAAABQAAAAhbacS3FV1T8AAAAAAADwvwAAAAAAAOA/AAAAAAAA4D8AAAAAAADgPwAAAAAAAOA/AAAAAAAA4D8AAAAAAADgPwAAAAAAAOA/AAAAAAAA4D8CAAAAjAAAAAEAAAAAAAAA2uLzAP///wgAAAAAAAAAAAAAAAAAAAAAAAAAAAAAAAAAAAAAZAAAAAEAAABAAAAAAAAAAAAAAAAAAAAAAAAAAAAAAAAAAAAAAAAAAAAAAAAAAAAAAAAAAAAAAAAAAAAAAAAAAAAAAAAAAAAAAAAAAAAAAAAAAAAAAAAAAAAAAAAAAAAAFAAAADwAAAAB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RtmigMAAAAEAAAAAAAAAAAAAAAAAAAAAAAAAAeAAAAaAAAAAAAAAAAAAAAAAAAAAAAAAAAAAAAECcAABAnAAAAAAAAAAAAAAAAAAAAAAAAAAAAAAAAAAAAAAAAAAAAABQAAAAAAAAAwMD/AAAAAABkAAAAMgAAAAAAAABkAAAAAAAAAH9/fwAKAAAAHwAAAFQAAADa4vMA////AQAAAAAAAAAAAAAAAAAAAAAAAAAAAAAAAAAAAAAAAAAAMlWRAH9/fwDn5uYDzMzMAMDA/wB/f38AAAAAAAAAAAAAAAAAAAAAAAAAAAAhAAAAGAAAABQAAADuVQAA+g8AAHtfAADTEQAAEAAAACYAAAAIAAAA//////////8="/>
              </a:ext>
            </a:extLst>
          </p:cNvSpPr>
          <p:nvPr/>
        </p:nvSpPr>
        <p:spPr>
          <a:xfrm>
            <a:off x="13968730" y="2597150"/>
            <a:ext cx="1552575" cy="300355"/>
          </a:xfrm>
          <a:prstGeom prst="roundRect">
            <a:avLst>
              <a:gd name="adj" fmla="val 16667"/>
            </a:avLst>
          </a:prstGeom>
          <a:solidFill>
            <a:srgbClr val="DAE2F3"/>
          </a:solidFill>
          <a:ln w="12700" cap="flat" cmpd="sng" algn="ctr">
            <a:solidFill>
              <a:srgbClr val="3255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s-es" sz="1100" b="1">
                <a:solidFill>
                  <a:srgbClr val="203764"/>
                </a:solidFill>
              </a:rPr>
              <a:t>Ver </a:t>
            </a:r>
            <a:r>
              <a:rPr lang="es-es" sz="1100" b="1" i="1">
                <a:solidFill>
                  <a:srgbClr val="203764"/>
                </a:solidFill>
              </a:rPr>
              <a:t>brief</a:t>
            </a:r>
            <a:endParaRPr lang="es-es" sz="1100" b="1">
              <a:solidFill>
                <a:srgbClr val="2037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Jorge Sánchez Blanco</dc:creator>
  <cp:keywords/>
  <dc:description/>
  <cp:lastModifiedBy>jorge</cp:lastModifiedBy>
  <cp:revision>0</cp:revision>
  <dcterms:created xsi:type="dcterms:W3CDTF">2020-04-06T19:06:11Z</dcterms:created>
  <dcterms:modified xsi:type="dcterms:W3CDTF">2020-04-06T19:47:07Z</dcterms:modified>
</cp:coreProperties>
</file>