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93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808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73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9268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48097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6833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84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779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5365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074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4499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9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63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8833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678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4198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302728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62121" y="2087590"/>
            <a:ext cx="8676222" cy="833888"/>
          </a:xfrm>
        </p:spPr>
        <p:txBody>
          <a:bodyPr/>
          <a:lstStyle/>
          <a:p>
            <a:r>
              <a:rPr lang="es-ES" dirty="0" smtClean="0">
                <a:latin typeface="Castellar" panose="020A0402060406010301" pitchFamily="18" charset="0"/>
              </a:rPr>
              <a:t>Brain-AID</a:t>
            </a:r>
            <a:endParaRPr lang="es-EC" dirty="0">
              <a:latin typeface="Castellar" panose="020A0402060406010301" pitchFamily="18" charset="0"/>
            </a:endParaRPr>
          </a:p>
        </p:txBody>
      </p:sp>
      <p:sp>
        <p:nvSpPr>
          <p:cNvPr id="3" name="Subtítulo 2"/>
          <p:cNvSpPr>
            <a:spLocks noGrp="1"/>
          </p:cNvSpPr>
          <p:nvPr>
            <p:ph type="subTitle" idx="1"/>
          </p:nvPr>
        </p:nvSpPr>
        <p:spPr/>
        <p:txBody>
          <a:bodyPr>
            <a:normAutofit lnSpcReduction="10000"/>
          </a:bodyPr>
          <a:lstStyle/>
          <a:p>
            <a:r>
              <a:rPr lang="es-ES" dirty="0" smtClean="0"/>
              <a:t>Pitch Elevator:</a:t>
            </a:r>
          </a:p>
          <a:p>
            <a:pPr marL="342900" indent="-342900" algn="l">
              <a:buFont typeface="Arial" panose="020B0604020202020204" pitchFamily="34" charset="0"/>
              <a:buChar char="•"/>
            </a:pPr>
            <a:r>
              <a:rPr lang="es-ES" dirty="0" smtClean="0"/>
              <a:t>Sebastián Heredia</a:t>
            </a:r>
          </a:p>
          <a:p>
            <a:pPr marL="342900" indent="-342900" algn="l">
              <a:buFont typeface="Arial" panose="020B0604020202020204" pitchFamily="34" charset="0"/>
              <a:buChar char="•"/>
            </a:pPr>
            <a:r>
              <a:rPr lang="es-ES" dirty="0" smtClean="0"/>
              <a:t>Josselin Quishpe</a:t>
            </a:r>
          </a:p>
          <a:p>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47" y="5244859"/>
            <a:ext cx="2061829" cy="17326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41517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Problemática descubierta</a:t>
            </a:r>
            <a:endParaRPr lang="es-EC" dirty="0"/>
          </a:p>
        </p:txBody>
      </p:sp>
      <p:sp>
        <p:nvSpPr>
          <p:cNvPr id="3" name="Marcador de contenido 2"/>
          <p:cNvSpPr>
            <a:spLocks noGrp="1"/>
          </p:cNvSpPr>
          <p:nvPr>
            <p:ph idx="1"/>
          </p:nvPr>
        </p:nvSpPr>
        <p:spPr/>
        <p:txBody>
          <a:bodyPr/>
          <a:lstStyle/>
          <a:p>
            <a:pPr marL="0" indent="0" algn="just">
              <a:buNone/>
            </a:pPr>
            <a:r>
              <a:rPr lang="es-ES" dirty="0" smtClean="0"/>
              <a:t>Una de las mas grandes problemáticas en la actualidad ha sido que por tiempo de pandemia, los servicios se volvieron en línea, pero si hablamos de los servicios en salud mental son mucho mas complejas, las terapias se volvieron en línea y lastimosamente, no generan los mismos resultados.</a:t>
            </a:r>
          </a:p>
          <a:p>
            <a:pPr marL="0" indent="0" algn="just">
              <a:buNone/>
            </a:pPr>
            <a:r>
              <a:rPr lang="es-ES" dirty="0" smtClean="0"/>
              <a:t>Al momento de percibir esta problemática se formó un grupo de trabajo enfocado a dar usa solución a ese problema mediante un aplicativo web con juegos interactivos, los cuales tienen un buen resultado al ser aplicados en terapias.</a:t>
            </a:r>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22" y="688836"/>
            <a:ext cx="2061829" cy="17326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94871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2893151" y="888522"/>
            <a:ext cx="8003446" cy="153294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Font typeface="Arial"/>
              <a:buNone/>
            </a:pPr>
            <a:r>
              <a:rPr lang="es-ES" dirty="0" smtClean="0"/>
              <a:t>Después de un estudio extenso con expertos en psicología clínica se analizaron cuales son los mejores juegos interactivos para facilitar en el proceso de recuperación, además de servir como entretenimiento para toda la familia.</a:t>
            </a:r>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22" y="688836"/>
            <a:ext cx="2061829" cy="17326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Marcador de contenido 2"/>
          <p:cNvSpPr txBox="1">
            <a:spLocks/>
          </p:cNvSpPr>
          <p:nvPr/>
        </p:nvSpPr>
        <p:spPr>
          <a:xfrm>
            <a:off x="1295401" y="2556932"/>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Font typeface="Arial"/>
              <a:buNone/>
            </a:pPr>
            <a:r>
              <a:rPr lang="es-ES" dirty="0" smtClean="0"/>
              <a:t>Estos estudios se realizaron a grupos focales que padecen de: ansiedad, depresión y personas que están atravesando algún trauma, en todas las pruebas realizas se tomaron notas de lo que va mejorando cada juego con cada paciente.</a:t>
            </a:r>
            <a:endParaRPr lang="es-EC" dirty="0"/>
          </a:p>
        </p:txBody>
      </p:sp>
      <p:pic>
        <p:nvPicPr>
          <p:cNvPr id="1026" name="Picture 2" descr="Instrumentos de Evaluación dentro de la Psicología Comunitaria | Mind 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034" y="3730316"/>
            <a:ext cx="2493046" cy="27579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ómo usar juegos interactivos para involucrar a la audiencia | Red  internacional de periodist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7880" y="3871809"/>
            <a:ext cx="4267197" cy="213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528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Resolución de la problemática</a:t>
            </a:r>
            <a:endParaRPr lang="es-EC" dirty="0"/>
          </a:p>
        </p:txBody>
      </p:sp>
      <p:sp>
        <p:nvSpPr>
          <p:cNvPr id="3" name="Marcador de contenido 2"/>
          <p:cNvSpPr>
            <a:spLocks noGrp="1"/>
          </p:cNvSpPr>
          <p:nvPr>
            <p:ph idx="1"/>
          </p:nvPr>
        </p:nvSpPr>
        <p:spPr/>
        <p:txBody>
          <a:bodyPr/>
          <a:lstStyle/>
          <a:p>
            <a:pPr marL="0" indent="0" algn="just">
              <a:buNone/>
            </a:pPr>
            <a:r>
              <a:rPr lang="es-ES" dirty="0" smtClean="0"/>
              <a:t>La solución que Brain-AID plantea es:</a:t>
            </a:r>
          </a:p>
          <a:p>
            <a:pPr algn="just"/>
            <a:r>
              <a:rPr lang="es-ES" dirty="0" smtClean="0"/>
              <a:t>Facilitar en trabajo a psicólogos o psiquiatras al momento de impartir una terapia interactiva en línea con los juegos que brinda el programa.</a:t>
            </a:r>
          </a:p>
          <a:p>
            <a:pPr algn="just"/>
            <a:r>
              <a:rPr lang="es-ES" dirty="0" smtClean="0"/>
              <a:t>Fácil acceso a las herramientas interactivas en cualquier momento.</a:t>
            </a:r>
          </a:p>
          <a:p>
            <a:pPr algn="just"/>
            <a:r>
              <a:rPr lang="es-ES" dirty="0" smtClean="0"/>
              <a:t>Una interfaz clara e intuitiva que se adapte a cualquier persona con cualquiera de los perfiles de pacientes analizados.</a:t>
            </a:r>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22" y="688836"/>
            <a:ext cx="2061829" cy="17326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09735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2893151" y="888522"/>
            <a:ext cx="8003446" cy="153294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Font typeface="Arial"/>
              <a:buNone/>
            </a:pPr>
            <a:r>
              <a:rPr lang="es-ES" dirty="0" smtClean="0"/>
              <a:t>Facilitando todas las herramientas a los especialistas y pacientes se espera que las terapias en línea sean mas interactivas y llevaderas en beneficio de los pacientes que se encuentran en esta situación.</a:t>
            </a:r>
            <a:endParaRPr lang="es-EC"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22" y="688836"/>
            <a:ext cx="2061829" cy="17326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Marcador de contenido 2"/>
          <p:cNvSpPr txBox="1">
            <a:spLocks/>
          </p:cNvSpPr>
          <p:nvPr/>
        </p:nvSpPr>
        <p:spPr>
          <a:xfrm>
            <a:off x="1295401" y="2212340"/>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Font typeface="Arial"/>
              <a:buNone/>
            </a:pPr>
            <a:r>
              <a:rPr lang="es-ES" dirty="0" smtClean="0"/>
              <a:t>Brain-AID espera expandirse con el tiempo brindando mas utilidades que mejoren la interfaz y el manejo del programa, </a:t>
            </a:r>
            <a:r>
              <a:rPr lang="es-ES" dirty="0" err="1" smtClean="0"/>
              <a:t>asi</a:t>
            </a:r>
            <a:r>
              <a:rPr lang="es-ES" dirty="0" smtClean="0"/>
              <a:t> también se esperan implementar varias funcionalidades nuevas y necesarias al momento de recibir terapia.</a:t>
            </a:r>
            <a:endParaRPr lang="es-EC" dirty="0"/>
          </a:p>
        </p:txBody>
      </p:sp>
      <p:pic>
        <p:nvPicPr>
          <p:cNvPr id="2050" name="Picture 2" descr="Nuevas funcionalidades en la aplicación Snack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155" y="3944968"/>
            <a:ext cx="5879465" cy="18187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rramientas digitales necesarias para una estrategia e-commerce para mi  negocio"/>
          <p:cNvPicPr>
            <a:picLocks noChangeAspect="1" noChangeArrowheads="1"/>
          </p:cNvPicPr>
          <p:nvPr/>
        </p:nvPicPr>
        <p:blipFill rotWithShape="1">
          <a:blip r:embed="rId4">
            <a:extLst>
              <a:ext uri="{28A0092B-C50C-407E-A947-70E740481C1C}">
                <a14:useLocalDpi xmlns:a14="http://schemas.microsoft.com/office/drawing/2010/main" val="0"/>
              </a:ext>
            </a:extLst>
          </a:blip>
          <a:srcRect l="23427" r="22612"/>
          <a:stretch/>
        </p:blipFill>
        <p:spPr bwMode="auto">
          <a:xfrm>
            <a:off x="7731759" y="3944968"/>
            <a:ext cx="2771699" cy="181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0657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68</TotalTime>
  <Words>313</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Castellar</vt:lpstr>
      <vt:lpstr>Garamond</vt:lpstr>
      <vt:lpstr>Orgánico</vt:lpstr>
      <vt:lpstr>Brain-AID</vt:lpstr>
      <vt:lpstr>Problemática descubierta</vt:lpstr>
      <vt:lpstr>Presentación de PowerPoint</vt:lpstr>
      <vt:lpstr>Resolución de la problemática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Brain-AID</dc:title>
  <dc:creator>Cuenta Microsoft</dc:creator>
  <cp:lastModifiedBy>Cuenta Microsoft</cp:lastModifiedBy>
  <cp:revision>6</cp:revision>
  <dcterms:created xsi:type="dcterms:W3CDTF">2020-10-20T19:33:29Z</dcterms:created>
  <dcterms:modified xsi:type="dcterms:W3CDTF">2020-10-20T20:41:58Z</dcterms:modified>
</cp:coreProperties>
</file>