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3" r:id="rId4"/>
    <p:sldId id="257" r:id="rId5"/>
    <p:sldId id="267" r:id="rId6"/>
    <p:sldId id="266" r:id="rId7"/>
    <p:sldId id="268" r:id="rId8"/>
    <p:sldId id="269" r:id="rId9"/>
    <p:sldId id="258" r:id="rId10"/>
    <p:sldId id="270" r:id="rId11"/>
    <p:sldId id="271" r:id="rId12"/>
    <p:sldId id="259" r:id="rId13"/>
    <p:sldId id="274" r:id="rId14"/>
    <p:sldId id="272" r:id="rId15"/>
    <p:sldId id="273" r:id="rId16"/>
    <p:sldId id="260" r:id="rId17"/>
    <p:sldId id="275" r:id="rId18"/>
    <p:sldId id="276" r:id="rId19"/>
    <p:sldId id="277" r:id="rId20"/>
    <p:sldId id="262" r:id="rId21"/>
    <p:sldId id="265" r:id="rId22"/>
    <p:sldId id="279" r:id="rId23"/>
    <p:sldId id="278" r:id="rId24"/>
    <p:sldId id="264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966C3-CADB-4071-9B4A-467BDE9F1A51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D95DE-5A3F-40DD-9296-F16C9A603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4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화면</a:t>
            </a:r>
            <a:r>
              <a:rPr lang="en-US" altLang="ko-KR" dirty="0"/>
              <a:t>(index.html)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23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연예인 갤러리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6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연예인 갤러리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0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순위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66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순위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순위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59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순위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6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짤</a:t>
            </a:r>
            <a:r>
              <a:rPr lang="en-US" altLang="ko-KR" dirty="0"/>
              <a:t>/</a:t>
            </a:r>
            <a:r>
              <a:rPr lang="ko-KR" altLang="en-US" dirty="0"/>
              <a:t>영상 모음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0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짤</a:t>
            </a:r>
            <a:r>
              <a:rPr lang="en-US" altLang="ko-KR" dirty="0"/>
              <a:t>/</a:t>
            </a:r>
            <a:r>
              <a:rPr lang="ko-KR" altLang="en-US" dirty="0"/>
              <a:t>영상 모음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4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짤</a:t>
            </a:r>
            <a:r>
              <a:rPr lang="en-US" altLang="ko-KR" dirty="0"/>
              <a:t>/</a:t>
            </a:r>
            <a:r>
              <a:rPr lang="ko-KR" altLang="en-US" dirty="0"/>
              <a:t>영상 모음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71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짤</a:t>
            </a:r>
            <a:r>
              <a:rPr lang="en-US" altLang="ko-KR" dirty="0"/>
              <a:t>/</a:t>
            </a:r>
            <a:r>
              <a:rPr lang="ko-KR" altLang="en-US" dirty="0"/>
              <a:t>영상 모음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정보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07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짤</a:t>
            </a:r>
            <a:r>
              <a:rPr lang="en-US" altLang="ko-KR" dirty="0"/>
              <a:t>/</a:t>
            </a:r>
            <a:r>
              <a:rPr lang="ko-KR" altLang="en-US" dirty="0"/>
              <a:t>영상 모음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21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좋아하는 연예인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7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추천한 </a:t>
            </a:r>
            <a:r>
              <a:rPr lang="ko-KR" altLang="en-US" dirty="0" err="1"/>
              <a:t>밈</a:t>
            </a:r>
            <a:r>
              <a:rPr lang="en-US" altLang="ko-KR" dirty="0"/>
              <a:t>/</a:t>
            </a:r>
            <a:r>
              <a:rPr lang="ko-KR" altLang="en-US" dirty="0"/>
              <a:t>게시글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3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작성한 댓글</a:t>
            </a:r>
            <a:r>
              <a:rPr lang="en-US" altLang="ko-KR" dirty="0"/>
              <a:t>/</a:t>
            </a:r>
            <a:r>
              <a:rPr lang="ko-KR" altLang="en-US" dirty="0"/>
              <a:t>게시글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6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프로필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24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프로필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1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연예인 찾기 화면</a:t>
            </a:r>
            <a:r>
              <a:rPr lang="en-US" altLang="ko-KR" dirty="0"/>
              <a:t>(</a:t>
            </a:r>
            <a:r>
              <a:rPr lang="ko-KR" altLang="en-US" dirty="0"/>
              <a:t>상세검색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2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일반검색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4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개별 연예인 상세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4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상세검색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상세검색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2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상세검색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6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연예인 갤러리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D95DE-5A3F-40DD-9296-F16C9A6036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7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93120-7B82-4C7A-A41B-BF5872B08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121B5-E3F3-4288-8B1E-01B5FA99E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5D043-8A09-43FD-97B0-06E6467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F7BD4-2D4E-419A-9E55-6E9CC5B6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B9C83-E399-4C7C-A460-41457DD9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4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54CC-C982-45B7-8F62-12E4E16A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E3E2E-BDEB-46AA-A97A-BE5ECD81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9D40C-3B6F-49EB-8D63-5BAB7B8E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FD99F-5FF5-43C6-8A97-212AAF4A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5638B-16A6-4ADA-98AD-8FE35F6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4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5BFDF1-FA18-40BA-AD39-267BA8C23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BE898-3054-40BE-89CB-26275C6C5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C1C73-912D-464A-B614-AC3AF0A5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161FA-CEA0-4864-BFB0-C81710AB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4AE6D-052D-465F-BEB8-0E5A32D5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6A90B-8520-4428-AAAB-9E831B48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DE3F6-720C-43DF-84B6-D69EF514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A51B5-84BC-4E25-A838-D2BB11B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E351D-5C0C-4A5E-B131-979852B8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3E059-B9E8-463F-A002-2E1DAD14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F443-FEF5-4A2D-9191-240FDCD8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8C291-9DD8-4DAB-A632-3844C571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37C3B-9E82-4B16-8750-FBE49D7B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D3886-A6C9-46DD-9543-2585A726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6B07E-5C60-45E4-876E-73670AB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4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7714-CECE-438C-96BE-D2645985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6A62-70A9-4578-B593-4F10A6624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E258D-B93E-4C09-A9F0-A321D0837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73B75-3A90-4A5B-A483-91B52B09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B0A39-868B-400B-AD7D-57DBAA36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3DCA6-8D9C-498B-BB81-76205BAA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3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00CF-8FF8-48E3-B892-23AC73B5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0CE7D-3935-41C4-9A9C-85205E07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6E9FC-0903-4E84-BC2F-6EE3FD3B2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C8BB6-366B-4FD3-8B2D-A85F00D87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1BB74-7029-4125-B955-95AC76C99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E85F0B-A904-4E85-A2C7-33BAE91D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905B87-C85F-40BD-BE77-EF4D7992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5EDF3B-B566-4AA5-8759-7DD92FF0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9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B9C00-29C1-4DB5-94E5-11E02E2B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10E2CC-F8FA-4E05-844A-299F6205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AF8159-E70C-4040-AF5A-60B11AF2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08708-A541-453B-BE76-4AF0DA6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2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317DFE-A2BF-4206-BD96-C2CBA923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280A2-ED66-4CB8-A058-6C3D4621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B88B7-9EE9-4981-A13B-7DD8637B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6FDCF-6EFA-437C-9469-C7B3F610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1C57A-80B1-48AC-A85E-3241C04F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FE68F-23D3-4DAF-A2B0-17401619E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0B59F-95AE-499E-A492-0FDB5A78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7B456-914A-45C0-917C-402EDCA5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9BA0B-3D00-4DD3-9291-2D94CA9C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1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E3B0D-DEE3-417E-AE5B-DAA713EE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E3D0EE-7606-48A4-9998-91C360C83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32585-A1C2-4693-8014-A37105DAB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B748F-5909-4078-86F7-582A2CC8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46F57-FAB6-4127-9606-08F30CE6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D7E09-08CA-49E6-9A95-5AA96C8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4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2D0EF9-E065-4FB8-A9F5-D5F48253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4D54E-28FA-42E7-8F4A-2330C4F5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22844-7BA2-4E58-88A5-BECA30BE9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11C0-03FE-4F0C-8CE7-9BAF08469206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3778B-3CDD-4873-9563-E5FAA3DB9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A3B4B-2296-43AB-968D-183316505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90EB-640A-473F-B83D-6B82F050D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7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0E724-30D0-4CF3-8EFE-C0AABA10B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9742"/>
            <a:ext cx="9144000" cy="1210646"/>
          </a:xfrm>
        </p:spPr>
        <p:txBody>
          <a:bodyPr/>
          <a:lstStyle/>
          <a:p>
            <a:r>
              <a:rPr lang="ko-KR" altLang="en-US" err="1">
                <a:latin typeface="a아메리카노M" panose="02020600000000000000" pitchFamily="18" charset="-127"/>
                <a:ea typeface="a아메리카노M" panose="02020600000000000000" pitchFamily="18" charset="-127"/>
              </a:rPr>
              <a:t>입덕</a:t>
            </a:r>
            <a:r>
              <a:rPr lang="ko-KR" altLang="en-US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 도우미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A921D6-4719-4F85-86C2-061A87CFE828}"/>
              </a:ext>
            </a:extLst>
          </p:cNvPr>
          <p:cNvGrpSpPr/>
          <p:nvPr/>
        </p:nvGrpSpPr>
        <p:grpSpPr>
          <a:xfrm>
            <a:off x="2471044" y="3192463"/>
            <a:ext cx="7253056" cy="488272"/>
            <a:chOff x="2471044" y="3192463"/>
            <a:chExt cx="7253056" cy="48827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7B7C773-579C-4938-9286-539373E1889B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71C02BB-929D-40B2-9FF3-9C1AB1F89E31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DF57EAA-6ACF-4CEE-989F-9709DC82D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411" y="114164"/>
            <a:ext cx="402107" cy="402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C74AB-DBD7-4CF9-94D4-1B5CC373EE78}"/>
              </a:ext>
            </a:extLst>
          </p:cNvPr>
          <p:cNvSpPr txBox="1"/>
          <p:nvPr/>
        </p:nvSpPr>
        <p:spPr>
          <a:xfrm>
            <a:off x="11283522" y="1305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login</a:t>
            </a:r>
            <a:endParaRPr lang="ko-KR" altLang="en-US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36D9FC-AD5E-4A5F-8EC5-D712F60D5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13" y="3146880"/>
            <a:ext cx="617537" cy="617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81A0FE-1C7F-4116-BE93-5D15EA3C0148}"/>
              </a:ext>
            </a:extLst>
          </p:cNvPr>
          <p:cNvSpPr txBox="1"/>
          <p:nvPr/>
        </p:nvSpPr>
        <p:spPr>
          <a:xfrm>
            <a:off x="2509144" y="3273303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원하는 연예인의 컨셉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이름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노래 분위기 등을 검색해 보세요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!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3D1E28-2BBB-4FDC-A4D1-8728E8B8F457}"/>
              </a:ext>
            </a:extLst>
          </p:cNvPr>
          <p:cNvSpPr/>
          <p:nvPr/>
        </p:nvSpPr>
        <p:spPr>
          <a:xfrm>
            <a:off x="4300075" y="4038600"/>
            <a:ext cx="1562100" cy="4953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연예인 갤러리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DE9F23-ACFF-4789-82D0-19C36225FF98}"/>
              </a:ext>
            </a:extLst>
          </p:cNvPr>
          <p:cNvSpPr/>
          <p:nvPr/>
        </p:nvSpPr>
        <p:spPr>
          <a:xfrm>
            <a:off x="2266951" y="4038600"/>
            <a:ext cx="1562100" cy="4953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연예인 찾기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6E0FE7D-310F-4C18-B82D-AEC732BC0267}"/>
              </a:ext>
            </a:extLst>
          </p:cNvPr>
          <p:cNvSpPr/>
          <p:nvPr/>
        </p:nvSpPr>
        <p:spPr>
          <a:xfrm>
            <a:off x="6333199" y="4038600"/>
            <a:ext cx="1562100" cy="4953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영상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짤 모음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A211C2-7742-437F-B3CA-26EA14274B1B}"/>
              </a:ext>
            </a:extLst>
          </p:cNvPr>
          <p:cNvSpPr/>
          <p:nvPr/>
        </p:nvSpPr>
        <p:spPr>
          <a:xfrm>
            <a:off x="8366323" y="4038600"/>
            <a:ext cx="1562100" cy="4953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검색 순위</a:t>
            </a:r>
          </a:p>
        </p:txBody>
      </p:sp>
    </p:spTree>
    <p:extLst>
      <p:ext uri="{BB962C8B-B14F-4D97-AF65-F5344CB8AC3E}">
        <p14:creationId xmlns:p14="http://schemas.microsoft.com/office/powerpoint/2010/main" val="282398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697EE4-CCE2-4880-988C-1323940C5E1F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8726F8-F6AA-47E6-B601-697CB2FC2340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F16964C-BA13-477C-950B-AF24CEDE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835283-D7A0-406A-AD65-48C58CFEBDB8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1828B9-8D8D-4581-865D-592761772DA0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526166-3267-447D-A286-733A5C632565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1E4028-05EA-4909-AD79-60C8F607C65C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ED5BFD-93C4-4D3E-A464-93FCD9B39942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7D06AC-CABA-459E-ADA5-46E898529036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5A28D64-DC73-4A2B-BAF6-72320AE67E03}"/>
              </a:ext>
            </a:extLst>
          </p:cNvPr>
          <p:cNvGrpSpPr/>
          <p:nvPr/>
        </p:nvGrpSpPr>
        <p:grpSpPr>
          <a:xfrm>
            <a:off x="7139709" y="1097139"/>
            <a:ext cx="4518885" cy="440392"/>
            <a:chOff x="2471044" y="3192463"/>
            <a:chExt cx="7253056" cy="48827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04C311F-C2E1-4742-8D77-97185A5344A0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C427FF-A942-4301-9408-D5951D5FA178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E99D49E1-6EBF-43CB-8BDC-C06F1FF56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891" y="1097139"/>
            <a:ext cx="530703" cy="5307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5861F7-DD9F-4278-BC91-CEA0D9B52880}"/>
              </a:ext>
            </a:extLst>
          </p:cNvPr>
          <p:cNvSpPr txBox="1"/>
          <p:nvPr/>
        </p:nvSpPr>
        <p:spPr>
          <a:xfrm>
            <a:off x="7176051" y="1121208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갤러리 내 게시글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댓글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05B8F-B12F-4C6E-B311-787A90FFA689}"/>
              </a:ext>
            </a:extLst>
          </p:cNvPr>
          <p:cNvSpPr txBox="1"/>
          <p:nvPr/>
        </p:nvSpPr>
        <p:spPr>
          <a:xfrm>
            <a:off x="547825" y="1055725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사나 갤러리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0D8BD-985F-4C3A-AC47-CAA875B36928}"/>
              </a:ext>
            </a:extLst>
          </p:cNvPr>
          <p:cNvSpPr txBox="1"/>
          <p:nvPr/>
        </p:nvSpPr>
        <p:spPr>
          <a:xfrm>
            <a:off x="666893" y="189511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게시글번호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71F88-E183-4DE9-8BFC-BEF8985F3B3C}"/>
              </a:ext>
            </a:extLst>
          </p:cNvPr>
          <p:cNvSpPr txBox="1"/>
          <p:nvPr/>
        </p:nvSpPr>
        <p:spPr>
          <a:xfrm>
            <a:off x="4137213" y="18951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제목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357E5-3EFA-42E8-93FF-4E05A2F04946}"/>
              </a:ext>
            </a:extLst>
          </p:cNvPr>
          <p:cNvSpPr txBox="1"/>
          <p:nvPr/>
        </p:nvSpPr>
        <p:spPr>
          <a:xfrm>
            <a:off x="6688551" y="18951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글쓴이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4EAF2-7B67-49EA-B5DC-AB501CE8678A}"/>
              </a:ext>
            </a:extLst>
          </p:cNvPr>
          <p:cNvSpPr txBox="1"/>
          <p:nvPr/>
        </p:nvSpPr>
        <p:spPr>
          <a:xfrm>
            <a:off x="8234193" y="190399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게시날짜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6887E-050F-4271-B889-8EE584A147C6}"/>
              </a:ext>
            </a:extLst>
          </p:cNvPr>
          <p:cNvSpPr txBox="1"/>
          <p:nvPr/>
        </p:nvSpPr>
        <p:spPr>
          <a:xfrm>
            <a:off x="10738940" y="190399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추천수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8A124B-1BD0-43D8-9FEA-F88C67E5BB1C}"/>
              </a:ext>
            </a:extLst>
          </p:cNvPr>
          <p:cNvSpPr txBox="1"/>
          <p:nvPr/>
        </p:nvSpPr>
        <p:spPr>
          <a:xfrm>
            <a:off x="9646063" y="190399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조회수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1A7C2D2-F79E-4A6B-B453-48EE74400929}"/>
              </a:ext>
            </a:extLst>
          </p:cNvPr>
          <p:cNvCxnSpPr/>
          <p:nvPr/>
        </p:nvCxnSpPr>
        <p:spPr>
          <a:xfrm>
            <a:off x="547825" y="2388093"/>
            <a:ext cx="1109929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2329BA9-5514-4B75-910F-ABCD38124241}"/>
              </a:ext>
            </a:extLst>
          </p:cNvPr>
          <p:cNvGrpSpPr/>
          <p:nvPr/>
        </p:nvGrpSpPr>
        <p:grpSpPr>
          <a:xfrm>
            <a:off x="547825" y="2388093"/>
            <a:ext cx="11099290" cy="576780"/>
            <a:chOff x="335393" y="2388093"/>
            <a:chExt cx="11099290" cy="57678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EFC6E96-426D-4F44-8E19-954A853A9F28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2B108E-1724-4D4C-90EB-6ADDDA5868F1}"/>
                </a:ext>
              </a:extLst>
            </p:cNvPr>
            <p:cNvSpPr txBox="1"/>
            <p:nvPr/>
          </p:nvSpPr>
          <p:spPr>
            <a:xfrm>
              <a:off x="589914" y="251174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000156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EB614D-D854-461A-8683-93AD9B95E36D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0C65AE-29B9-41C3-A135-53A8BAAA6585}"/>
                </a:ext>
              </a:extLst>
            </p:cNvPr>
            <p:cNvSpPr txBox="1"/>
            <p:nvPr/>
          </p:nvSpPr>
          <p:spPr>
            <a:xfrm>
              <a:off x="6370320" y="250594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사나짱짱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40918B-4FF1-43B5-A5D6-240F5EA0ADDF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041037-9815-4CD3-BA67-283F1293E4DB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58D9A7-167B-417D-871B-6BD0AD12E2E2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20F3F82-1E7F-4848-894D-292429F3FC63}"/>
              </a:ext>
            </a:extLst>
          </p:cNvPr>
          <p:cNvGrpSpPr/>
          <p:nvPr/>
        </p:nvGrpSpPr>
        <p:grpSpPr>
          <a:xfrm>
            <a:off x="547825" y="2954714"/>
            <a:ext cx="11099290" cy="576780"/>
            <a:chOff x="335393" y="2388093"/>
            <a:chExt cx="11099290" cy="576780"/>
          </a:xfrm>
          <a:solidFill>
            <a:schemeClr val="bg1"/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AF16BF-0657-449D-B65C-BE6C9BB23EDD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C7331FC-73F4-4A01-BDA6-A4CF89B73B6F}"/>
                </a:ext>
              </a:extLst>
            </p:cNvPr>
            <p:cNvSpPr txBox="1"/>
            <p:nvPr/>
          </p:nvSpPr>
          <p:spPr>
            <a:xfrm>
              <a:off x="589914" y="251174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D674E0-400F-4D4A-8A29-6BFB6D19DAD9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7441111-5FBF-4E79-9B53-8DEA1E96C47B}"/>
                </a:ext>
              </a:extLst>
            </p:cNvPr>
            <p:cNvSpPr txBox="1"/>
            <p:nvPr/>
          </p:nvSpPr>
          <p:spPr>
            <a:xfrm>
              <a:off x="6370320" y="250594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사나짱짱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B14A78-8EA4-4DF4-AE14-EFDF2A0B2C0D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C72BBA-85F1-4A81-8953-B9193282F62E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15800-30EB-4E98-9683-4756AFAA53F3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0D9EBFA-D741-4464-90F4-618F830E442F}"/>
              </a:ext>
            </a:extLst>
          </p:cNvPr>
          <p:cNvGrpSpPr/>
          <p:nvPr/>
        </p:nvGrpSpPr>
        <p:grpSpPr>
          <a:xfrm>
            <a:off x="547825" y="3488034"/>
            <a:ext cx="11099290" cy="576780"/>
            <a:chOff x="335393" y="2388093"/>
            <a:chExt cx="11099290" cy="57678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7ED1143-A968-42C5-8CC4-D8FA8B3537FF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606AC5-BF2A-40F8-A34A-8D39EFF45CC2}"/>
                </a:ext>
              </a:extLst>
            </p:cNvPr>
            <p:cNvSpPr txBox="1"/>
            <p:nvPr/>
          </p:nvSpPr>
          <p:spPr>
            <a:xfrm>
              <a:off x="589914" y="2511741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000154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EF8BF9-8C30-4496-BB63-20C1A40285F5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90179D-5E8D-45A3-9611-FD6DE73F2348}"/>
                </a:ext>
              </a:extLst>
            </p:cNvPr>
            <p:cNvSpPr txBox="1"/>
            <p:nvPr/>
          </p:nvSpPr>
          <p:spPr>
            <a:xfrm>
              <a:off x="6370320" y="250594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사나짱짱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6871275-B77C-4A6E-BF86-57D533911653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324DF2-41E7-4E7A-9DDD-6AD5D7D06B1A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D587D38-042E-4184-8E17-D194CACB1B70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4F37905-263C-460E-892D-D95A83501D60}"/>
              </a:ext>
            </a:extLst>
          </p:cNvPr>
          <p:cNvGrpSpPr/>
          <p:nvPr/>
        </p:nvGrpSpPr>
        <p:grpSpPr>
          <a:xfrm>
            <a:off x="547825" y="4024473"/>
            <a:ext cx="11099290" cy="576780"/>
            <a:chOff x="335393" y="2388093"/>
            <a:chExt cx="11099290" cy="576780"/>
          </a:xfrm>
          <a:solidFill>
            <a:schemeClr val="bg1">
              <a:lumMod val="85000"/>
            </a:schemeClr>
          </a:solidFill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2842C47-B776-4A43-8FB3-125F2B5F07D2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5AA05A-AF00-4329-95BC-61758DE44EF6}"/>
                </a:ext>
              </a:extLst>
            </p:cNvPr>
            <p:cNvSpPr txBox="1"/>
            <p:nvPr/>
          </p:nvSpPr>
          <p:spPr>
            <a:xfrm>
              <a:off x="589914" y="2511741"/>
              <a:ext cx="9268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000153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53A2F-90E1-4D3A-8F2F-7D8E74DCC22B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50A79BD-D7CF-48B7-BD58-7663D90537DC}"/>
                </a:ext>
              </a:extLst>
            </p:cNvPr>
            <p:cNvSpPr txBox="1"/>
            <p:nvPr/>
          </p:nvSpPr>
          <p:spPr>
            <a:xfrm>
              <a:off x="6370320" y="2505946"/>
              <a:ext cx="101822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사나짱짱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56A1C3A-418E-4578-A72B-1100808ECC1E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314C08-10B9-479C-8F30-C208701B67B4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6AE6A29-0BED-48F0-907E-5AD285EFB8F3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2B6BB7D-91C3-412F-9E4C-68FA2DD4EF37}"/>
              </a:ext>
            </a:extLst>
          </p:cNvPr>
          <p:cNvGrpSpPr/>
          <p:nvPr/>
        </p:nvGrpSpPr>
        <p:grpSpPr>
          <a:xfrm>
            <a:off x="547825" y="4587975"/>
            <a:ext cx="11099290" cy="576780"/>
            <a:chOff x="335393" y="2388093"/>
            <a:chExt cx="11099290" cy="57678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DD2A5-B5B2-4D3A-85FD-EF177217D19B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A279B5D-2572-4EC8-94D4-2AC2DC7F5925}"/>
                </a:ext>
              </a:extLst>
            </p:cNvPr>
            <p:cNvSpPr txBox="1"/>
            <p:nvPr/>
          </p:nvSpPr>
          <p:spPr>
            <a:xfrm>
              <a:off x="589914" y="2511741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000152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2CC65B-B78C-48CC-81FB-89C7A2E54638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65D7BAB-B1DF-466D-BAC1-6B988039EC5E}"/>
                </a:ext>
              </a:extLst>
            </p:cNvPr>
            <p:cNvSpPr txBox="1"/>
            <p:nvPr/>
          </p:nvSpPr>
          <p:spPr>
            <a:xfrm>
              <a:off x="6370320" y="250594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사나짱짱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D25890C-E72A-491A-9B69-A4FF4482ED78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A88B3CE-84D3-4C94-8B8C-0C9D0B49B4A7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691EBB-B1F3-42D7-9EF5-C27823324B7A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580BD06-5FB2-41C0-B7C7-18410AD57745}"/>
              </a:ext>
            </a:extLst>
          </p:cNvPr>
          <p:cNvGrpSpPr/>
          <p:nvPr/>
        </p:nvGrpSpPr>
        <p:grpSpPr>
          <a:xfrm>
            <a:off x="547825" y="5160629"/>
            <a:ext cx="11099290" cy="576780"/>
            <a:chOff x="335393" y="2388093"/>
            <a:chExt cx="11099290" cy="576780"/>
          </a:xfrm>
          <a:solidFill>
            <a:schemeClr val="bg1">
              <a:lumMod val="85000"/>
            </a:schemeClr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41D75A-24E0-4689-8800-A664AD6B4764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55BC7C3-4235-42D4-BB7E-DFCF5574BEED}"/>
                </a:ext>
              </a:extLst>
            </p:cNvPr>
            <p:cNvSpPr txBox="1"/>
            <p:nvPr/>
          </p:nvSpPr>
          <p:spPr>
            <a:xfrm>
              <a:off x="589914" y="2511741"/>
              <a:ext cx="90281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000151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0DD6A3D-0639-4D72-B6AB-D4B75AE3F335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CD6E6ED-E01E-4383-B022-FF4D2A738C1B}"/>
                </a:ext>
              </a:extLst>
            </p:cNvPr>
            <p:cNvSpPr txBox="1"/>
            <p:nvPr/>
          </p:nvSpPr>
          <p:spPr>
            <a:xfrm>
              <a:off x="6370320" y="2505946"/>
              <a:ext cx="101822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사나짱짱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86A7F9-A9C1-45D9-BD9A-9D2831075FDF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CF9617-06B0-4DF4-8CB7-0187BB4D39D9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A25A318-8C5D-4562-AA56-CC81C5C36DAB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B8B3295-7EF0-4A55-9E59-CB904CDC089A}"/>
              </a:ext>
            </a:extLst>
          </p:cNvPr>
          <p:cNvGrpSpPr/>
          <p:nvPr/>
        </p:nvGrpSpPr>
        <p:grpSpPr>
          <a:xfrm>
            <a:off x="547825" y="5734096"/>
            <a:ext cx="11099290" cy="576780"/>
            <a:chOff x="335393" y="2388093"/>
            <a:chExt cx="11099290" cy="576780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01BB23B-8D3C-4565-B8C0-AAA32271E639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8A060E6-0CC9-4E58-B92C-A726E9826FEF}"/>
                </a:ext>
              </a:extLst>
            </p:cNvPr>
            <p:cNvSpPr txBox="1"/>
            <p:nvPr/>
          </p:nvSpPr>
          <p:spPr>
            <a:xfrm>
              <a:off x="589914" y="251174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000150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8900-681C-43C8-A5B7-A2C18FE68DA2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93BCEFC-3067-49A8-8DE7-E6FE8A05369C}"/>
                </a:ext>
              </a:extLst>
            </p:cNvPr>
            <p:cNvSpPr txBox="1"/>
            <p:nvPr/>
          </p:nvSpPr>
          <p:spPr>
            <a:xfrm>
              <a:off x="6370320" y="250594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사나짱짱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FC1F338-C3E8-4381-A5E9-7FEC437F0566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B5A0430-A029-4A5D-A271-2569DDCBAFC3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CCE89FC-5429-4963-AADE-D632CBDA0CA1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B57FC961-8705-4B76-B3D0-DB8CE594C794}"/>
              </a:ext>
            </a:extLst>
          </p:cNvPr>
          <p:cNvSpPr/>
          <p:nvPr/>
        </p:nvSpPr>
        <p:spPr>
          <a:xfrm>
            <a:off x="2965231" y="1091449"/>
            <a:ext cx="1709405" cy="434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펜고딕L" panose="02020600000000000000" pitchFamily="18" charset="-127"/>
                <a:ea typeface="a펜고딕L" panose="02020600000000000000" pitchFamily="18" charset="-127"/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268060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8F7BE85-B7D3-4DC4-B0C1-CE598D4734F7}"/>
              </a:ext>
            </a:extLst>
          </p:cNvPr>
          <p:cNvSpPr/>
          <p:nvPr/>
        </p:nvSpPr>
        <p:spPr>
          <a:xfrm>
            <a:off x="520181" y="5508044"/>
            <a:ext cx="10914502" cy="461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5081B40-8E5B-4AB5-A2D1-066A8914910D}"/>
              </a:ext>
            </a:extLst>
          </p:cNvPr>
          <p:cNvSpPr/>
          <p:nvPr/>
        </p:nvSpPr>
        <p:spPr>
          <a:xfrm>
            <a:off x="520181" y="5056183"/>
            <a:ext cx="10914502" cy="461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0B8E79-25AC-4722-9A75-9B04169A9EDF}"/>
              </a:ext>
            </a:extLst>
          </p:cNvPr>
          <p:cNvSpPr/>
          <p:nvPr/>
        </p:nvSpPr>
        <p:spPr>
          <a:xfrm>
            <a:off x="520181" y="4599713"/>
            <a:ext cx="10914502" cy="461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697EE4-CCE2-4880-988C-1323940C5E1F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8726F8-F6AA-47E6-B601-697CB2FC2340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F16964C-BA13-477C-950B-AF24CEDE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835283-D7A0-406A-AD65-48C58CFEBDB8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1828B9-8D8D-4581-865D-592761772DA0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526166-3267-447D-A286-733A5C632565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1E4028-05EA-4909-AD79-60C8F607C65C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ED5BFD-93C4-4D3E-A464-93FCD9B39942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7D06AC-CABA-459E-ADA5-46E898529036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B33B743-2E88-4950-BE95-4A907C6BBA3F}"/>
              </a:ext>
            </a:extLst>
          </p:cNvPr>
          <p:cNvSpPr txBox="1"/>
          <p:nvPr/>
        </p:nvSpPr>
        <p:spPr>
          <a:xfrm>
            <a:off x="547825" y="1055725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사나 </a:t>
            </a:r>
            <a:r>
              <a:rPr lang="ko-KR" altLang="en-US" sz="2800" dirty="0" err="1">
                <a:latin typeface="a아메리카노M" panose="02020600000000000000" pitchFamily="18" charset="-127"/>
                <a:ea typeface="a아메리카노M" panose="02020600000000000000" pitchFamily="18" charset="-127"/>
              </a:rPr>
              <a:t>완전예쁨</a:t>
            </a:r>
            <a:r>
              <a:rPr lang="en-US" altLang="ko-KR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~~~~</a:t>
            </a:r>
            <a:endParaRPr lang="ko-KR" altLang="en-US" sz="2800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61A329-E128-432F-BF33-A19A1C4B29DD}"/>
              </a:ext>
            </a:extLst>
          </p:cNvPr>
          <p:cNvCxnSpPr>
            <a:cxnSpLocks/>
          </p:cNvCxnSpPr>
          <p:nvPr/>
        </p:nvCxnSpPr>
        <p:spPr>
          <a:xfrm flipV="1">
            <a:off x="547825" y="1681018"/>
            <a:ext cx="10914502" cy="18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466896-673F-478D-B069-0194E154A61B}"/>
              </a:ext>
            </a:extLst>
          </p:cNvPr>
          <p:cNvSpPr txBox="1"/>
          <p:nvPr/>
        </p:nvSpPr>
        <p:spPr>
          <a:xfrm>
            <a:off x="10222492" y="120961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조회수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A8D51E6-4F6A-4673-BEDB-3125B248841E}"/>
              </a:ext>
            </a:extLst>
          </p:cNvPr>
          <p:cNvGrpSpPr/>
          <p:nvPr/>
        </p:nvGrpSpPr>
        <p:grpSpPr>
          <a:xfrm>
            <a:off x="4776682" y="3716674"/>
            <a:ext cx="2638636" cy="657706"/>
            <a:chOff x="3959141" y="4150783"/>
            <a:chExt cx="2638636" cy="657706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1DC7B1C-F6F5-4E99-8EC7-76144C064AE5}"/>
                </a:ext>
              </a:extLst>
            </p:cNvPr>
            <p:cNvSpPr/>
            <p:nvPr/>
          </p:nvSpPr>
          <p:spPr>
            <a:xfrm>
              <a:off x="3971637" y="4239491"/>
              <a:ext cx="2626140" cy="4617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AC860023-FDE9-4B38-A93D-8151FBBA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141" y="4150783"/>
              <a:ext cx="657706" cy="6577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C7D84C-5CEC-4782-B61D-739C782E5915}"/>
                </a:ext>
              </a:extLst>
            </p:cNvPr>
            <p:cNvSpPr txBox="1"/>
            <p:nvPr/>
          </p:nvSpPr>
          <p:spPr>
            <a:xfrm>
              <a:off x="4132342" y="4294970"/>
              <a:ext cx="273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7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92C119-1C09-441A-ABF7-6151B82E09F9}"/>
                </a:ext>
              </a:extLst>
            </p:cNvPr>
            <p:cNvSpPr txBox="1"/>
            <p:nvPr/>
          </p:nvSpPr>
          <p:spPr>
            <a:xfrm>
              <a:off x="4566451" y="429497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이 게시글을 추천</a:t>
              </a:r>
              <a:r>
                <a:rPr lang="en-US" altLang="ko-KR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!</a:t>
              </a:r>
              <a:endPara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endParaRP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0D4AF64-FE45-41E0-B5D6-B2CEB44A914B}"/>
              </a:ext>
            </a:extLst>
          </p:cNvPr>
          <p:cNvSpPr/>
          <p:nvPr/>
        </p:nvSpPr>
        <p:spPr>
          <a:xfrm>
            <a:off x="10296329" y="1801568"/>
            <a:ext cx="1138354" cy="3594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삭제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C7DE19-4AC0-45E0-A3E2-9921FB9A9286}"/>
              </a:ext>
            </a:extLst>
          </p:cNvPr>
          <p:cNvSpPr txBox="1"/>
          <p:nvPr/>
        </p:nvSpPr>
        <p:spPr>
          <a:xfrm>
            <a:off x="1008115" y="2198845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사나 완전 예뻐요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~~~</a:t>
            </a:r>
          </a:p>
          <a:p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예쁘신분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 추천추천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~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DEE2E33-679D-45AC-B896-96EDBFCC9043}"/>
              </a:ext>
            </a:extLst>
          </p:cNvPr>
          <p:cNvCxnSpPr>
            <a:cxnSpLocks/>
          </p:cNvCxnSpPr>
          <p:nvPr/>
        </p:nvCxnSpPr>
        <p:spPr>
          <a:xfrm flipV="1">
            <a:off x="520181" y="4581236"/>
            <a:ext cx="10914502" cy="18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7DA351-01A8-49B8-9FD1-EAACBBFD6F28}"/>
              </a:ext>
            </a:extLst>
          </p:cNvPr>
          <p:cNvSpPr txBox="1"/>
          <p:nvPr/>
        </p:nvSpPr>
        <p:spPr>
          <a:xfrm>
            <a:off x="556388" y="4695734"/>
            <a:ext cx="13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TWICE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다현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140B00-7685-4606-B0BC-9AB3DB5BC8ED}"/>
              </a:ext>
            </a:extLst>
          </p:cNvPr>
          <p:cNvSpPr txBox="1"/>
          <p:nvPr/>
        </p:nvSpPr>
        <p:spPr>
          <a:xfrm>
            <a:off x="2271213" y="4671614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그래두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 다현이 제일 예쁨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~~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D230B8-9832-4CC4-A6AD-55E2FD2B69A6}"/>
              </a:ext>
            </a:extLst>
          </p:cNvPr>
          <p:cNvSpPr txBox="1"/>
          <p:nvPr/>
        </p:nvSpPr>
        <p:spPr>
          <a:xfrm>
            <a:off x="2271213" y="5132189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사나 예뻐요 </a:t>
            </a:r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추천하고갑니다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DBDC72-069A-4F9F-8926-D321D007FF85}"/>
              </a:ext>
            </a:extLst>
          </p:cNvPr>
          <p:cNvSpPr txBox="1"/>
          <p:nvPr/>
        </p:nvSpPr>
        <p:spPr>
          <a:xfrm>
            <a:off x="556388" y="5117092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Linkaden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1F27FCB-8D6C-43C1-8725-E299C531214B}"/>
              </a:ext>
            </a:extLst>
          </p:cNvPr>
          <p:cNvSpPr txBox="1"/>
          <p:nvPr/>
        </p:nvSpPr>
        <p:spPr>
          <a:xfrm>
            <a:off x="556388" y="5567533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Linkaden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C8E7913-B344-46D2-8872-0E9B856E76D9}"/>
              </a:ext>
            </a:extLst>
          </p:cNvPr>
          <p:cNvGrpSpPr/>
          <p:nvPr/>
        </p:nvGrpSpPr>
        <p:grpSpPr>
          <a:xfrm>
            <a:off x="2336083" y="5567533"/>
            <a:ext cx="7654945" cy="331972"/>
            <a:chOff x="2471044" y="3192463"/>
            <a:chExt cx="7253056" cy="488272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1072CA0D-7A03-45EE-84C2-A320BEFEBB78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92688CBC-D76C-4E87-9159-52FAD95A6B8D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9947E78-5C0D-4C1F-BF33-669D34F590F5}"/>
              </a:ext>
            </a:extLst>
          </p:cNvPr>
          <p:cNvSpPr txBox="1"/>
          <p:nvPr/>
        </p:nvSpPr>
        <p:spPr>
          <a:xfrm>
            <a:off x="2336083" y="5548853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댓글을 입력해보세요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54B2FAF-5DF9-49C4-A84C-A45EE2431037}"/>
              </a:ext>
            </a:extLst>
          </p:cNvPr>
          <p:cNvSpPr/>
          <p:nvPr/>
        </p:nvSpPr>
        <p:spPr>
          <a:xfrm>
            <a:off x="10367379" y="5560199"/>
            <a:ext cx="996254" cy="35750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등록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4920D3E-FF74-48AF-93AA-0CD063ECDBE8}"/>
              </a:ext>
            </a:extLst>
          </p:cNvPr>
          <p:cNvSpPr/>
          <p:nvPr/>
        </p:nvSpPr>
        <p:spPr>
          <a:xfrm>
            <a:off x="10367379" y="5108338"/>
            <a:ext cx="996254" cy="35750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삭제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EB5216A1-8AB1-4E58-84B6-356E48E47F51}"/>
              </a:ext>
            </a:extLst>
          </p:cNvPr>
          <p:cNvSpPr/>
          <p:nvPr/>
        </p:nvSpPr>
        <p:spPr>
          <a:xfrm>
            <a:off x="9300075" y="5099127"/>
            <a:ext cx="996254" cy="35750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수정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B1DD8D4-14B3-4AA4-A45C-2641B30D9F65}"/>
              </a:ext>
            </a:extLst>
          </p:cNvPr>
          <p:cNvSpPr/>
          <p:nvPr/>
        </p:nvSpPr>
        <p:spPr>
          <a:xfrm>
            <a:off x="8975529" y="1801568"/>
            <a:ext cx="1138354" cy="3594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5636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11F8BC-7CB7-4651-961E-87332C9C2084}"/>
              </a:ext>
            </a:extLst>
          </p:cNvPr>
          <p:cNvGrpSpPr/>
          <p:nvPr/>
        </p:nvGrpSpPr>
        <p:grpSpPr>
          <a:xfrm>
            <a:off x="114398" y="-1"/>
            <a:ext cx="12082954" cy="628651"/>
            <a:chOff x="114398" y="-1"/>
            <a:chExt cx="12082954" cy="6286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70FF80-B743-4CBD-8DBD-404D97D8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15C80E-EC0B-475D-BCFF-A10F4A0A5957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1E41AA-0AE9-41FB-972B-167212CC4647}"/>
                </a:ext>
              </a:extLst>
            </p:cNvPr>
            <p:cNvSpPr/>
            <p:nvPr/>
          </p:nvSpPr>
          <p:spPr>
            <a:xfrm>
              <a:off x="6096000" y="0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2C855E2-0C05-4571-B230-5AF1FC21E954}"/>
                </a:ext>
              </a:extLst>
            </p:cNvPr>
            <p:cNvSpPr/>
            <p:nvPr/>
          </p:nvSpPr>
          <p:spPr>
            <a:xfrm>
              <a:off x="7621338" y="0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0BA4C1-4E35-4ABF-AD81-90C99C03B218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A46DE4-0589-4512-91D7-9B9F05E12245}"/>
                </a:ext>
              </a:extLst>
            </p:cNvPr>
            <p:cNvSpPr/>
            <p:nvPr/>
          </p:nvSpPr>
          <p:spPr>
            <a:xfrm>
              <a:off x="9146676" y="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B4427F-D4F7-42EB-9BC9-060E3D303EFD}"/>
              </a:ext>
            </a:extLst>
          </p:cNvPr>
          <p:cNvSpPr txBox="1"/>
          <p:nvPr/>
        </p:nvSpPr>
        <p:spPr>
          <a:xfrm>
            <a:off x="556388" y="982492"/>
            <a:ext cx="318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스마일M" panose="02020600000000000000" pitchFamily="18" charset="-127"/>
                <a:ea typeface="a스마일M" panose="02020600000000000000" pitchFamily="18" charset="-127"/>
              </a:rPr>
              <a:t>HOT/</a:t>
            </a:r>
            <a:r>
              <a:rPr lang="ko-KR" altLang="en-US" sz="2800" dirty="0">
                <a:latin typeface="a스마일M" panose="02020600000000000000" pitchFamily="18" charset="-127"/>
                <a:ea typeface="a스마일M" panose="02020600000000000000" pitchFamily="18" charset="-127"/>
              </a:rPr>
              <a:t>추천 영상 클립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655D8F-951B-4182-B6C9-7C68CD841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78" y="1832036"/>
            <a:ext cx="3103104" cy="183149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9990F9-C4D7-4D58-B1A3-EE40183427BB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D34D4A0-F511-4E63-BF16-191AE3290ACF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57DB4D6-A048-4B99-9B73-D8710BADB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3238A-1FA3-4530-8AFB-FAB846391BD0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08C874-010E-40A2-91F5-77CF267A04B2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C18FBD-6B02-4EF4-96EB-D35BC09CDBE0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71F197-9D7B-4612-82AE-C548641F8BE9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1B5485-3BA2-4DE2-A247-1F867568CA4E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C9CEFE-135A-4577-9A05-E03FD020601A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45131F-44B3-4ADC-A738-FF9EE6313DA8}"/>
              </a:ext>
            </a:extLst>
          </p:cNvPr>
          <p:cNvSpPr txBox="1"/>
          <p:nvPr/>
        </p:nvSpPr>
        <p:spPr>
          <a:xfrm>
            <a:off x="1138278" y="3718079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[TWICE]</a:t>
            </a:r>
            <a:r>
              <a:rPr lang="en-US" altLang="ko-KR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Likey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M/V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26CE2-C1A9-4A46-8215-884F9362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420" y="1832035"/>
            <a:ext cx="3175237" cy="188604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49A8EF-10E3-4E7F-B1D3-7C1E47F73C28}"/>
              </a:ext>
            </a:extLst>
          </p:cNvPr>
          <p:cNvGrpSpPr/>
          <p:nvPr/>
        </p:nvGrpSpPr>
        <p:grpSpPr>
          <a:xfrm>
            <a:off x="4024303" y="1065320"/>
            <a:ext cx="3789662" cy="440392"/>
            <a:chOff x="2471044" y="3192463"/>
            <a:chExt cx="7253056" cy="48827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49654E8-20A9-4883-91FB-9F8AFC69E4BD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134F60B-2DD4-4CD1-B61A-CF8EF7B68EA5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D538383-E1BD-4F58-909D-ADEF4F939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39" y="1065320"/>
            <a:ext cx="530703" cy="5307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1B7E38D-830D-464D-BFE3-B73503B33FBB}"/>
              </a:ext>
            </a:extLst>
          </p:cNvPr>
          <p:cNvSpPr txBox="1"/>
          <p:nvPr/>
        </p:nvSpPr>
        <p:spPr>
          <a:xfrm>
            <a:off x="4033180" y="110085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영상 간편검색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BF4F424-276F-456B-838F-0B7A50B0E06F}"/>
              </a:ext>
            </a:extLst>
          </p:cNvPr>
          <p:cNvSpPr/>
          <p:nvPr/>
        </p:nvSpPr>
        <p:spPr>
          <a:xfrm>
            <a:off x="7992127" y="1054018"/>
            <a:ext cx="1926454" cy="460660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상세검색 옵션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17BE20-7009-46EE-AF4F-01E29D224AFE}"/>
              </a:ext>
            </a:extLst>
          </p:cNvPr>
          <p:cNvSpPr txBox="1"/>
          <p:nvPr/>
        </p:nvSpPr>
        <p:spPr>
          <a:xfrm>
            <a:off x="4606192" y="366353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김세정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]</a:t>
            </a:r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치즈버거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애교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3E08ACA-734F-423C-B531-24425FCC302A}"/>
              </a:ext>
            </a:extLst>
          </p:cNvPr>
          <p:cNvSpPr/>
          <p:nvPr/>
        </p:nvSpPr>
        <p:spPr>
          <a:xfrm>
            <a:off x="10039645" y="1054018"/>
            <a:ext cx="1926454" cy="460660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영상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짤 등록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60BF38-EC75-4AEB-B63B-F6DCBA9D4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127" y="1832035"/>
            <a:ext cx="3175237" cy="1886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D1DC11-9A81-46CD-9C8F-7C4337CE8A5C}"/>
              </a:ext>
            </a:extLst>
          </p:cNvPr>
          <p:cNvSpPr txBox="1"/>
          <p:nvPr/>
        </p:nvSpPr>
        <p:spPr>
          <a:xfrm>
            <a:off x="8083899" y="366353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김세정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]</a:t>
            </a:r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치즈버거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애교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0BEE075-E710-41A2-B81B-EF6E544BD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78" y="4307382"/>
            <a:ext cx="3103104" cy="18314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BE90479-5A0F-471F-AAFB-BEFBBA369E85}"/>
              </a:ext>
            </a:extLst>
          </p:cNvPr>
          <p:cNvSpPr txBox="1"/>
          <p:nvPr/>
        </p:nvSpPr>
        <p:spPr>
          <a:xfrm>
            <a:off x="1138278" y="6193425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[TWICE]</a:t>
            </a:r>
            <a:r>
              <a:rPr lang="en-US" altLang="ko-KR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Likey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M/V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438E2DA-C58E-447B-89B4-DEAEE0D8E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420" y="4307381"/>
            <a:ext cx="3175237" cy="18860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A5E5C02-C574-4FF4-83E1-D44F0A275CC1}"/>
              </a:ext>
            </a:extLst>
          </p:cNvPr>
          <p:cNvSpPr txBox="1"/>
          <p:nvPr/>
        </p:nvSpPr>
        <p:spPr>
          <a:xfrm>
            <a:off x="4606192" y="613887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김세정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]</a:t>
            </a:r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치즈버거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애교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DA2E3D8-BB8D-449D-8E24-29CE0DA8F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127" y="4307381"/>
            <a:ext cx="3175237" cy="188604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B9B1BA-5D20-45C6-89C6-2F2D87DCC9EA}"/>
              </a:ext>
            </a:extLst>
          </p:cNvPr>
          <p:cNvSpPr txBox="1"/>
          <p:nvPr/>
        </p:nvSpPr>
        <p:spPr>
          <a:xfrm>
            <a:off x="8083899" y="613887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김세정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]</a:t>
            </a:r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치즈버거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애교</a:t>
            </a:r>
          </a:p>
        </p:txBody>
      </p:sp>
    </p:spTree>
    <p:extLst>
      <p:ext uri="{BB962C8B-B14F-4D97-AF65-F5344CB8AC3E}">
        <p14:creationId xmlns:p14="http://schemas.microsoft.com/office/powerpoint/2010/main" val="132898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11F8BC-7CB7-4651-961E-87332C9C2084}"/>
              </a:ext>
            </a:extLst>
          </p:cNvPr>
          <p:cNvGrpSpPr/>
          <p:nvPr/>
        </p:nvGrpSpPr>
        <p:grpSpPr>
          <a:xfrm>
            <a:off x="114398" y="-1"/>
            <a:ext cx="12082954" cy="628651"/>
            <a:chOff x="114398" y="-1"/>
            <a:chExt cx="12082954" cy="6286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70FF80-B743-4CBD-8DBD-404D97D8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15C80E-EC0B-475D-BCFF-A10F4A0A5957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1E41AA-0AE9-41FB-972B-167212CC4647}"/>
                </a:ext>
              </a:extLst>
            </p:cNvPr>
            <p:cNvSpPr/>
            <p:nvPr/>
          </p:nvSpPr>
          <p:spPr>
            <a:xfrm>
              <a:off x="6096000" y="0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2C855E2-0C05-4571-B230-5AF1FC21E954}"/>
                </a:ext>
              </a:extLst>
            </p:cNvPr>
            <p:cNvSpPr/>
            <p:nvPr/>
          </p:nvSpPr>
          <p:spPr>
            <a:xfrm>
              <a:off x="7621338" y="0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0BA4C1-4E35-4ABF-AD81-90C99C03B218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A46DE4-0589-4512-91D7-9B9F05E12245}"/>
                </a:ext>
              </a:extLst>
            </p:cNvPr>
            <p:cNvSpPr/>
            <p:nvPr/>
          </p:nvSpPr>
          <p:spPr>
            <a:xfrm>
              <a:off x="9146676" y="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9990F9-C4D7-4D58-B1A3-EE40183427BB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D34D4A0-F511-4E63-BF16-191AE3290ACF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57DB4D6-A048-4B99-9B73-D8710BADB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3238A-1FA3-4530-8AFB-FAB846391BD0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08C874-010E-40A2-91F5-77CF267A04B2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C18FBD-6B02-4EF4-96EB-D35BC09CDBE0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71F197-9D7B-4612-82AE-C548641F8BE9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1B5485-3BA2-4DE2-A247-1F867568CA4E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C9CEFE-135A-4577-9A05-E03FD020601A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3357906-35D9-4C81-944E-2FAD432D8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70"/>
          <a:stretch/>
        </p:blipFill>
        <p:spPr>
          <a:xfrm>
            <a:off x="448396" y="1689315"/>
            <a:ext cx="7327890" cy="41388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7FC664-68C0-4E54-B51B-9DDE08E16170}"/>
              </a:ext>
            </a:extLst>
          </p:cNvPr>
          <p:cNvSpPr txBox="1"/>
          <p:nvPr/>
        </p:nvSpPr>
        <p:spPr>
          <a:xfrm>
            <a:off x="556388" y="984115"/>
            <a:ext cx="2806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[TWICE]</a:t>
            </a:r>
            <a:r>
              <a:rPr lang="en-US" altLang="ko-KR" sz="24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Likey</a:t>
            </a:r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M/V</a:t>
            </a:r>
            <a:endParaRPr lang="ko-KR" altLang="en-US" sz="24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9B24F1-AE84-48D7-A55F-93AC95B32412}"/>
              </a:ext>
            </a:extLst>
          </p:cNvPr>
          <p:cNvSpPr txBox="1"/>
          <p:nvPr/>
        </p:nvSpPr>
        <p:spPr>
          <a:xfrm>
            <a:off x="3358471" y="105212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조회수 </a:t>
            </a:r>
            <a:r>
              <a:rPr lang="en-US" altLang="ko-KR" dirty="0"/>
              <a:t>70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A7C5E00-4681-4606-8B03-671D9454BC98}"/>
              </a:ext>
            </a:extLst>
          </p:cNvPr>
          <p:cNvCxnSpPr/>
          <p:nvPr/>
        </p:nvCxnSpPr>
        <p:spPr>
          <a:xfrm>
            <a:off x="448396" y="1570182"/>
            <a:ext cx="112263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7D7902-3AF0-48E4-8C92-B45DCCCA76E8}"/>
              </a:ext>
            </a:extLst>
          </p:cNvPr>
          <p:cNvSpPr txBox="1"/>
          <p:nvPr/>
        </p:nvSpPr>
        <p:spPr>
          <a:xfrm>
            <a:off x="7843314" y="17823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태그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AEE2E3-72DF-4F21-A9B1-62ED234F2605}"/>
              </a:ext>
            </a:extLst>
          </p:cNvPr>
          <p:cNvSpPr txBox="1"/>
          <p:nvPr/>
        </p:nvSpPr>
        <p:spPr>
          <a:xfrm>
            <a:off x="7843314" y="2363935"/>
            <a:ext cx="353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트와이스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지효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사나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발랄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정연</a:t>
            </a:r>
            <a:endParaRPr lang="en-US" altLang="ko-KR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모모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여자아이돌</a:t>
            </a:r>
            <a:endParaRPr lang="en-US" altLang="ko-KR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4C7D78-6BCD-49AE-9D98-283338206021}"/>
              </a:ext>
            </a:extLst>
          </p:cNvPr>
          <p:cNvSpPr/>
          <p:nvPr/>
        </p:nvSpPr>
        <p:spPr>
          <a:xfrm>
            <a:off x="9809019" y="3133436"/>
            <a:ext cx="1487054" cy="2955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a펜고딕L" panose="02020600000000000000" pitchFamily="18" charset="-127"/>
                <a:ea typeface="a펜고딕L" panose="02020600000000000000" pitchFamily="18" charset="-127"/>
              </a:rPr>
              <a:t>태그 추가하기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F4941B-1DBB-4098-BF95-0905A8F503C7}"/>
              </a:ext>
            </a:extLst>
          </p:cNvPr>
          <p:cNvGrpSpPr/>
          <p:nvPr/>
        </p:nvGrpSpPr>
        <p:grpSpPr>
          <a:xfrm>
            <a:off x="8489701" y="4935875"/>
            <a:ext cx="2638636" cy="657706"/>
            <a:chOff x="3959141" y="4150783"/>
            <a:chExt cx="2638636" cy="657706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6EC9901-1982-4C2C-8A5E-5CFD5CD0F4EB}"/>
                </a:ext>
              </a:extLst>
            </p:cNvPr>
            <p:cNvSpPr/>
            <p:nvPr/>
          </p:nvSpPr>
          <p:spPr>
            <a:xfrm>
              <a:off x="3971637" y="4239491"/>
              <a:ext cx="2626140" cy="4617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F8822BE-F254-4F79-B3F0-CA351F187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141" y="4150783"/>
              <a:ext cx="657706" cy="65770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3D02E2-EC90-4B6F-A01A-42C29665CDFC}"/>
                </a:ext>
              </a:extLst>
            </p:cNvPr>
            <p:cNvSpPr txBox="1"/>
            <p:nvPr/>
          </p:nvSpPr>
          <p:spPr>
            <a:xfrm>
              <a:off x="4621868" y="4294970"/>
              <a:ext cx="1850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즐겨찾기에</a:t>
              </a:r>
              <a:r>
                <a:rPr lang="ko-KR" altLang="en-US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 등록</a:t>
              </a: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D0D7902-DCC1-4FB4-AE79-D141C062DF57}"/>
              </a:ext>
            </a:extLst>
          </p:cNvPr>
          <p:cNvSpPr/>
          <p:nvPr/>
        </p:nvSpPr>
        <p:spPr>
          <a:xfrm>
            <a:off x="9463829" y="950842"/>
            <a:ext cx="1017338" cy="4341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BD54CE8-BDA3-4022-A87D-0F9F5B073446}"/>
              </a:ext>
            </a:extLst>
          </p:cNvPr>
          <p:cNvSpPr/>
          <p:nvPr/>
        </p:nvSpPr>
        <p:spPr>
          <a:xfrm>
            <a:off x="10672014" y="950842"/>
            <a:ext cx="971156" cy="4341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0290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11F8BC-7CB7-4651-961E-87332C9C2084}"/>
              </a:ext>
            </a:extLst>
          </p:cNvPr>
          <p:cNvGrpSpPr/>
          <p:nvPr/>
        </p:nvGrpSpPr>
        <p:grpSpPr>
          <a:xfrm>
            <a:off x="114398" y="-1"/>
            <a:ext cx="12082954" cy="628651"/>
            <a:chOff x="114398" y="-1"/>
            <a:chExt cx="12082954" cy="6286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70FF80-B743-4CBD-8DBD-404D97D8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15C80E-EC0B-475D-BCFF-A10F4A0A5957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1E41AA-0AE9-41FB-972B-167212CC4647}"/>
                </a:ext>
              </a:extLst>
            </p:cNvPr>
            <p:cNvSpPr/>
            <p:nvPr/>
          </p:nvSpPr>
          <p:spPr>
            <a:xfrm>
              <a:off x="6096000" y="0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2C855E2-0C05-4571-B230-5AF1FC21E954}"/>
                </a:ext>
              </a:extLst>
            </p:cNvPr>
            <p:cNvSpPr/>
            <p:nvPr/>
          </p:nvSpPr>
          <p:spPr>
            <a:xfrm>
              <a:off x="7621338" y="0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0BA4C1-4E35-4ABF-AD81-90C99C03B218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A46DE4-0589-4512-91D7-9B9F05E12245}"/>
                </a:ext>
              </a:extLst>
            </p:cNvPr>
            <p:cNvSpPr/>
            <p:nvPr/>
          </p:nvSpPr>
          <p:spPr>
            <a:xfrm>
              <a:off x="9146676" y="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B4427F-D4F7-42EB-9BC9-060E3D303EFD}"/>
              </a:ext>
            </a:extLst>
          </p:cNvPr>
          <p:cNvSpPr txBox="1"/>
          <p:nvPr/>
        </p:nvSpPr>
        <p:spPr>
          <a:xfrm>
            <a:off x="556388" y="982492"/>
            <a:ext cx="223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스마일M" panose="02020600000000000000" pitchFamily="18" charset="-127"/>
                <a:ea typeface="a스마일M" panose="02020600000000000000" pitchFamily="18" charset="-127"/>
              </a:rPr>
              <a:t>영상 상세검색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9990F9-C4D7-4D58-B1A3-EE40183427BB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D34D4A0-F511-4E63-BF16-191AE3290ACF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57DB4D6-A048-4B99-9B73-D8710BADB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3238A-1FA3-4530-8AFB-FAB846391BD0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08C874-010E-40A2-91F5-77CF267A04B2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C18FBD-6B02-4EF4-96EB-D35BC09CDBE0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71F197-9D7B-4612-82AE-C548641F8BE9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1B5485-3BA2-4DE2-A247-1F867568CA4E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C9CEFE-135A-4577-9A05-E03FD020601A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B884D89-E4EA-4F0A-9782-2B487BC6FB1E}"/>
              </a:ext>
            </a:extLst>
          </p:cNvPr>
          <p:cNvSpPr txBox="1"/>
          <p:nvPr/>
        </p:nvSpPr>
        <p:spPr>
          <a:xfrm>
            <a:off x="1914202" y="262788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연예인 이름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26D947-E4EF-4381-83A6-3E312EF9F89D}"/>
              </a:ext>
            </a:extLst>
          </p:cNvPr>
          <p:cNvGrpSpPr/>
          <p:nvPr/>
        </p:nvGrpSpPr>
        <p:grpSpPr>
          <a:xfrm>
            <a:off x="3331800" y="2627888"/>
            <a:ext cx="2191533" cy="338032"/>
            <a:chOff x="2471044" y="3192463"/>
            <a:chExt cx="7253056" cy="48827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735556A-09F2-446C-91BC-6D0CF36B415E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C6CB2A1-3FBD-4443-A3F8-7F9D56357759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86AA719-73D7-4668-9C28-5C063049E6FB}"/>
              </a:ext>
            </a:extLst>
          </p:cNvPr>
          <p:cNvSpPr txBox="1"/>
          <p:nvPr/>
        </p:nvSpPr>
        <p:spPr>
          <a:xfrm>
            <a:off x="1957322" y="38194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태그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E1CEDBB-8E5C-4F76-80A6-AB5B27E12BAE}"/>
              </a:ext>
            </a:extLst>
          </p:cNvPr>
          <p:cNvGrpSpPr/>
          <p:nvPr/>
        </p:nvGrpSpPr>
        <p:grpSpPr>
          <a:xfrm>
            <a:off x="3331800" y="3819486"/>
            <a:ext cx="6642818" cy="338032"/>
            <a:chOff x="2471044" y="3192463"/>
            <a:chExt cx="7253056" cy="488272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8C82975-B497-4FFE-992B-2B93E12F98F4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229743A-F0CA-4891-8070-E0A8FD39E349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0B9D56C-065E-49C3-B706-D47D73AB71E7}"/>
              </a:ext>
            </a:extLst>
          </p:cNvPr>
          <p:cNvSpPr txBox="1"/>
          <p:nvPr/>
        </p:nvSpPr>
        <p:spPr>
          <a:xfrm>
            <a:off x="1921617" y="31379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게시자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7BCAAE-A161-49BE-A323-D2F81A40F0CB}"/>
              </a:ext>
            </a:extLst>
          </p:cNvPr>
          <p:cNvGrpSpPr/>
          <p:nvPr/>
        </p:nvGrpSpPr>
        <p:grpSpPr>
          <a:xfrm>
            <a:off x="3331799" y="3146386"/>
            <a:ext cx="2191533" cy="338032"/>
            <a:chOff x="2471044" y="3192463"/>
            <a:chExt cx="7253056" cy="48827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FCA357C-C652-4F33-96C9-88F2674EC69B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DD5F054-A87E-43D4-82F5-7D69D2A1EA33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044BD3B-7212-483E-8599-8C0A950DB9BC}"/>
              </a:ext>
            </a:extLst>
          </p:cNvPr>
          <p:cNvSpPr txBox="1"/>
          <p:nvPr/>
        </p:nvSpPr>
        <p:spPr>
          <a:xfrm>
            <a:off x="6704732" y="255687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추천수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71484BF-4C50-45CF-8906-95E910460CF0}"/>
              </a:ext>
            </a:extLst>
          </p:cNvPr>
          <p:cNvGrpSpPr/>
          <p:nvPr/>
        </p:nvGrpSpPr>
        <p:grpSpPr>
          <a:xfrm>
            <a:off x="7783085" y="2615411"/>
            <a:ext cx="2191533" cy="338032"/>
            <a:chOff x="2471044" y="3192463"/>
            <a:chExt cx="7253056" cy="48827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206F2D5-5BD8-417A-93E6-CF0F9B68E847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618F2CC-2F80-4274-B20E-843CD9B5464C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2BACA4D-B9E3-450A-A5C7-E63E8B77E577}"/>
              </a:ext>
            </a:extLst>
          </p:cNvPr>
          <p:cNvSpPr txBox="1"/>
          <p:nvPr/>
        </p:nvSpPr>
        <p:spPr>
          <a:xfrm>
            <a:off x="6704732" y="317154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조회수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9CC9E2-AD94-44B4-82D5-F3D6B8CB9482}"/>
              </a:ext>
            </a:extLst>
          </p:cNvPr>
          <p:cNvGrpSpPr/>
          <p:nvPr/>
        </p:nvGrpSpPr>
        <p:grpSpPr>
          <a:xfrm>
            <a:off x="7783084" y="3108086"/>
            <a:ext cx="2191533" cy="338032"/>
            <a:chOff x="2471044" y="3192463"/>
            <a:chExt cx="7253056" cy="48827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92F9270-B57A-4054-989D-E672E8BA7088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BCC83CD-F561-4FB9-BCA6-CD0417CE6AD2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97EDBA0-387B-4BA7-8892-5D4E6016AF26}"/>
              </a:ext>
            </a:extLst>
          </p:cNvPr>
          <p:cNvSpPr/>
          <p:nvPr/>
        </p:nvSpPr>
        <p:spPr>
          <a:xfrm>
            <a:off x="4518013" y="4800499"/>
            <a:ext cx="3155974" cy="479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검색하기</a:t>
            </a:r>
          </a:p>
        </p:txBody>
      </p:sp>
    </p:spTree>
    <p:extLst>
      <p:ext uri="{BB962C8B-B14F-4D97-AF65-F5344CB8AC3E}">
        <p14:creationId xmlns:p14="http://schemas.microsoft.com/office/powerpoint/2010/main" val="259260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11F8BC-7CB7-4651-961E-87332C9C2084}"/>
              </a:ext>
            </a:extLst>
          </p:cNvPr>
          <p:cNvGrpSpPr/>
          <p:nvPr/>
        </p:nvGrpSpPr>
        <p:grpSpPr>
          <a:xfrm>
            <a:off x="114398" y="-1"/>
            <a:ext cx="12082954" cy="628651"/>
            <a:chOff x="114398" y="-1"/>
            <a:chExt cx="12082954" cy="6286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70FF80-B743-4CBD-8DBD-404D97D8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15C80E-EC0B-475D-BCFF-A10F4A0A5957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1E41AA-0AE9-41FB-972B-167212CC4647}"/>
                </a:ext>
              </a:extLst>
            </p:cNvPr>
            <p:cNvSpPr/>
            <p:nvPr/>
          </p:nvSpPr>
          <p:spPr>
            <a:xfrm>
              <a:off x="6096000" y="0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2C855E2-0C05-4571-B230-5AF1FC21E954}"/>
                </a:ext>
              </a:extLst>
            </p:cNvPr>
            <p:cNvSpPr/>
            <p:nvPr/>
          </p:nvSpPr>
          <p:spPr>
            <a:xfrm>
              <a:off x="7621338" y="0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0BA4C1-4E35-4ABF-AD81-90C99C03B218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A46DE4-0589-4512-91D7-9B9F05E12245}"/>
                </a:ext>
              </a:extLst>
            </p:cNvPr>
            <p:cNvSpPr/>
            <p:nvPr/>
          </p:nvSpPr>
          <p:spPr>
            <a:xfrm>
              <a:off x="9146676" y="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B4427F-D4F7-42EB-9BC9-060E3D303EFD}"/>
              </a:ext>
            </a:extLst>
          </p:cNvPr>
          <p:cNvSpPr txBox="1"/>
          <p:nvPr/>
        </p:nvSpPr>
        <p:spPr>
          <a:xfrm>
            <a:off x="556388" y="982492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스마일M" panose="02020600000000000000" pitchFamily="18" charset="-127"/>
                <a:ea typeface="a스마일M" panose="02020600000000000000" pitchFamily="18" charset="-127"/>
              </a:rPr>
              <a:t>영상</a:t>
            </a:r>
            <a:r>
              <a:rPr lang="en-US" altLang="ko-KR" sz="2800" dirty="0">
                <a:latin typeface="a스마일M" panose="02020600000000000000" pitchFamily="18" charset="-127"/>
                <a:ea typeface="a스마일M" panose="02020600000000000000" pitchFamily="18" charset="-127"/>
              </a:rPr>
              <a:t>/</a:t>
            </a:r>
            <a:r>
              <a:rPr lang="ko-KR" altLang="en-US" sz="2800" dirty="0">
                <a:latin typeface="a스마일M" panose="02020600000000000000" pitchFamily="18" charset="-127"/>
                <a:ea typeface="a스마일M" panose="02020600000000000000" pitchFamily="18" charset="-127"/>
              </a:rPr>
              <a:t>짤 등록하기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19990F9-C4D7-4D58-B1A3-EE40183427BB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D34D4A0-F511-4E63-BF16-191AE3290ACF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57DB4D6-A048-4B99-9B73-D8710BADB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3238A-1FA3-4530-8AFB-FAB846391BD0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08C874-010E-40A2-91F5-77CF267A04B2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C18FBD-6B02-4EF4-96EB-D35BC09CDBE0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71F197-9D7B-4612-82AE-C548641F8BE9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1B5485-3BA2-4DE2-A247-1F867568CA4E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C9CEFE-135A-4577-9A05-E03FD020601A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B884D89-E4EA-4F0A-9782-2B487BC6FB1E}"/>
              </a:ext>
            </a:extLst>
          </p:cNvPr>
          <p:cNvSpPr txBox="1"/>
          <p:nvPr/>
        </p:nvSpPr>
        <p:spPr>
          <a:xfrm>
            <a:off x="3630178" y="279630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연예인 이름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26D947-E4EF-4381-83A6-3E312EF9F89D}"/>
              </a:ext>
            </a:extLst>
          </p:cNvPr>
          <p:cNvGrpSpPr/>
          <p:nvPr/>
        </p:nvGrpSpPr>
        <p:grpSpPr>
          <a:xfrm>
            <a:off x="5106752" y="2807852"/>
            <a:ext cx="2191533" cy="338032"/>
            <a:chOff x="2471044" y="3192463"/>
            <a:chExt cx="7253056" cy="48827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735556A-09F2-446C-91BC-6D0CF36B415E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C6CB2A1-3FBD-4443-A3F8-7F9D56357759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86AA719-73D7-4668-9C28-5C063049E6FB}"/>
              </a:ext>
            </a:extLst>
          </p:cNvPr>
          <p:cNvSpPr txBox="1"/>
          <p:nvPr/>
        </p:nvSpPr>
        <p:spPr>
          <a:xfrm>
            <a:off x="3654826" y="34160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태그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E1CEDBB-8E5C-4F76-80A6-AB5B27E12BAE}"/>
              </a:ext>
            </a:extLst>
          </p:cNvPr>
          <p:cNvGrpSpPr/>
          <p:nvPr/>
        </p:nvGrpSpPr>
        <p:grpSpPr>
          <a:xfrm>
            <a:off x="5100037" y="3392054"/>
            <a:ext cx="5133854" cy="311725"/>
            <a:chOff x="2471044" y="3192463"/>
            <a:chExt cx="7253056" cy="488272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8C82975-B497-4FFE-992B-2B93E12F98F4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229743A-F0CA-4891-8070-E0A8FD39E349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97EDBA0-387B-4BA7-8892-5D4E6016AF26}"/>
              </a:ext>
            </a:extLst>
          </p:cNvPr>
          <p:cNvSpPr/>
          <p:nvPr/>
        </p:nvSpPr>
        <p:spPr>
          <a:xfrm>
            <a:off x="4553747" y="4750321"/>
            <a:ext cx="3155974" cy="479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등록하기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A53794-7B81-4B17-B674-1E437F744394}"/>
              </a:ext>
            </a:extLst>
          </p:cNvPr>
          <p:cNvGrpSpPr/>
          <p:nvPr/>
        </p:nvGrpSpPr>
        <p:grpSpPr>
          <a:xfrm>
            <a:off x="1293091" y="2392217"/>
            <a:ext cx="1551709" cy="1590964"/>
            <a:chOff x="1237673" y="1838036"/>
            <a:chExt cx="1551709" cy="15909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44934B6-022E-4BE9-ADB9-72AB42DE4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164" y="2080714"/>
              <a:ext cx="1100364" cy="110036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E9B143-D0B8-4124-BEFC-8ABF939564D5}"/>
                </a:ext>
              </a:extLst>
            </p:cNvPr>
            <p:cNvSpPr/>
            <p:nvPr/>
          </p:nvSpPr>
          <p:spPr>
            <a:xfrm>
              <a:off x="1237673" y="1838036"/>
              <a:ext cx="1551709" cy="1590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7B4A1B2-9AFF-48B1-A19D-5C66D5BE15B6}"/>
              </a:ext>
            </a:extLst>
          </p:cNvPr>
          <p:cNvSpPr txBox="1"/>
          <p:nvPr/>
        </p:nvSpPr>
        <p:spPr>
          <a:xfrm>
            <a:off x="1218391" y="404119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파일 업로드하기</a:t>
            </a:r>
          </a:p>
        </p:txBody>
      </p:sp>
    </p:spTree>
    <p:extLst>
      <p:ext uri="{BB962C8B-B14F-4D97-AF65-F5344CB8AC3E}">
        <p14:creationId xmlns:p14="http://schemas.microsoft.com/office/powerpoint/2010/main" val="292690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E2A949-4F80-4559-A71D-78A762DD6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246719-8D53-4828-B06D-514582F9BAA6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0D657A-C5AD-421C-9194-DA554310FF16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582013-34E9-4DD7-A49E-C81F871F67C9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FE69F0-1827-4684-B878-E24501770470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BB887B-B1CB-4CCB-BD8E-E121A1011E55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6E4FA3-5159-4C21-B1A3-2A23BD4BFC43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6B747C-DFA8-407D-BB7A-EBC1B1EAEFD3}"/>
              </a:ext>
            </a:extLst>
          </p:cNvPr>
          <p:cNvSpPr txBox="1"/>
          <p:nvPr/>
        </p:nvSpPr>
        <p:spPr>
          <a:xfrm>
            <a:off x="335393" y="985421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오늘의 스케쥴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836DD28-3C00-4588-83B5-D640A704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8" y="104326"/>
            <a:ext cx="441990" cy="418829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8B7362-2C99-47C1-A85B-25BA61155E4E}"/>
              </a:ext>
            </a:extLst>
          </p:cNvPr>
          <p:cNvSpPr txBox="1"/>
          <p:nvPr/>
        </p:nvSpPr>
        <p:spPr>
          <a:xfrm>
            <a:off x="556388" y="153823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Linkaden</a:t>
            </a:r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님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어서오세요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7223B-62D9-40B3-944B-6C503B3975DB}"/>
              </a:ext>
            </a:extLst>
          </p:cNvPr>
          <p:cNvSpPr txBox="1"/>
          <p:nvPr/>
        </p:nvSpPr>
        <p:spPr>
          <a:xfrm>
            <a:off x="2767469" y="113930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2017.11.05(</a:t>
            </a:r>
            <a:r>
              <a:rPr lang="ko-KR" altLang="en-US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일</a:t>
            </a:r>
            <a:r>
              <a:rPr lang="en-US" altLang="ko-KR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)</a:t>
            </a:r>
            <a:endParaRPr lang="ko-KR" altLang="en-US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B01486-0F56-4417-BBAA-C92981F4F86F}"/>
              </a:ext>
            </a:extLst>
          </p:cNvPr>
          <p:cNvCxnSpPr>
            <a:cxnSpLocks/>
          </p:cNvCxnSpPr>
          <p:nvPr/>
        </p:nvCxnSpPr>
        <p:spPr>
          <a:xfrm>
            <a:off x="335392" y="1748898"/>
            <a:ext cx="112562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7C44D5-ED21-4D81-8F9E-E833C215A0FC}"/>
              </a:ext>
            </a:extLst>
          </p:cNvPr>
          <p:cNvSpPr txBox="1"/>
          <p:nvPr/>
        </p:nvSpPr>
        <p:spPr>
          <a:xfrm>
            <a:off x="691965" y="1991943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TWICE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DAA2C-4A2F-491B-A7ED-9C7BD59978BF}"/>
              </a:ext>
            </a:extLst>
          </p:cNvPr>
          <p:cNvSpPr txBox="1"/>
          <p:nvPr/>
        </p:nvSpPr>
        <p:spPr>
          <a:xfrm>
            <a:off x="2335011" y="1991943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SBS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평창올림픽 성공기원 콘서트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7AE792-D7D2-45B3-B4D5-EA1180FBA654}"/>
              </a:ext>
            </a:extLst>
          </p:cNvPr>
          <p:cNvSpPr txBox="1"/>
          <p:nvPr/>
        </p:nvSpPr>
        <p:spPr>
          <a:xfrm>
            <a:off x="662677" y="254594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방탄소년단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89595-2C03-4BD6-AA11-EF8B9EC2B4AB}"/>
              </a:ext>
            </a:extLst>
          </p:cNvPr>
          <p:cNvSpPr txBox="1"/>
          <p:nvPr/>
        </p:nvSpPr>
        <p:spPr>
          <a:xfrm>
            <a:off x="673805" y="31121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여자친구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90F414-E7AE-438B-B593-41076A13500C}"/>
              </a:ext>
            </a:extLst>
          </p:cNvPr>
          <p:cNvSpPr txBox="1"/>
          <p:nvPr/>
        </p:nvSpPr>
        <p:spPr>
          <a:xfrm>
            <a:off x="673805" y="366618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볼빨간사춘기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BE8172-69A1-4B7B-B3FB-2940AB4F3696}"/>
              </a:ext>
            </a:extLst>
          </p:cNvPr>
          <p:cNvSpPr txBox="1"/>
          <p:nvPr/>
        </p:nvSpPr>
        <p:spPr>
          <a:xfrm>
            <a:off x="663978" y="423243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에픽하이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B0CF1C-B44B-42F1-89CA-6161F6ABDF8F}"/>
              </a:ext>
            </a:extLst>
          </p:cNvPr>
          <p:cNvSpPr txBox="1"/>
          <p:nvPr/>
        </p:nvSpPr>
        <p:spPr>
          <a:xfrm>
            <a:off x="2335011" y="2545941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SBS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평창올림픽 성공기원 콘서트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8F604D-5127-41A8-8874-6983525F61DA}"/>
              </a:ext>
            </a:extLst>
          </p:cNvPr>
          <p:cNvSpPr txBox="1"/>
          <p:nvPr/>
        </p:nvSpPr>
        <p:spPr>
          <a:xfrm>
            <a:off x="9008464" y="2001058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2017.11.05~2017.11.05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4D87EC-BE0D-46A1-8128-01F934A4A8C5}"/>
              </a:ext>
            </a:extLst>
          </p:cNvPr>
          <p:cNvSpPr/>
          <p:nvPr/>
        </p:nvSpPr>
        <p:spPr>
          <a:xfrm>
            <a:off x="9757614" y="1159562"/>
            <a:ext cx="1828800" cy="4692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새 스케쥴 등록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55A471-1EF8-4A4A-A94D-4565C5216072}"/>
              </a:ext>
            </a:extLst>
          </p:cNvPr>
          <p:cNvSpPr txBox="1"/>
          <p:nvPr/>
        </p:nvSpPr>
        <p:spPr>
          <a:xfrm>
            <a:off x="9008464" y="254267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2017.11.05~2017.11.05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4F52B5-D098-4401-8A13-8BDD3C34DA9A}"/>
              </a:ext>
            </a:extLst>
          </p:cNvPr>
          <p:cNvSpPr txBox="1"/>
          <p:nvPr/>
        </p:nvSpPr>
        <p:spPr>
          <a:xfrm>
            <a:off x="2336424" y="3096638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SBS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평창올림픽 성공기원 콘서트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85E65-F742-45E5-8BB1-CDBD2D970246}"/>
              </a:ext>
            </a:extLst>
          </p:cNvPr>
          <p:cNvSpPr txBox="1"/>
          <p:nvPr/>
        </p:nvSpPr>
        <p:spPr>
          <a:xfrm>
            <a:off x="2335011" y="3668640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SBS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평창올림픽 성공기원 콘서트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11DE14-6754-42D4-A84A-A374647DDBFB}"/>
              </a:ext>
            </a:extLst>
          </p:cNvPr>
          <p:cNvSpPr txBox="1"/>
          <p:nvPr/>
        </p:nvSpPr>
        <p:spPr>
          <a:xfrm>
            <a:off x="2335011" y="4240642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SBS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평창올림픽 성공기원 콘서트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6F7345-09F1-41E7-B164-11F9873134C6}"/>
              </a:ext>
            </a:extLst>
          </p:cNvPr>
          <p:cNvSpPr txBox="1"/>
          <p:nvPr/>
        </p:nvSpPr>
        <p:spPr>
          <a:xfrm>
            <a:off x="9008464" y="3093368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2017.11.05~2017.11.05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18C34C-72F3-4737-B71D-0A725CDF2D91}"/>
              </a:ext>
            </a:extLst>
          </p:cNvPr>
          <p:cNvSpPr txBox="1"/>
          <p:nvPr/>
        </p:nvSpPr>
        <p:spPr>
          <a:xfrm>
            <a:off x="9008464" y="3668517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2017.11.05~2017.11.05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05438D-01C5-4379-AF2F-BA6918D13E75}"/>
              </a:ext>
            </a:extLst>
          </p:cNvPr>
          <p:cNvSpPr txBox="1"/>
          <p:nvPr/>
        </p:nvSpPr>
        <p:spPr>
          <a:xfrm>
            <a:off x="9008464" y="4232439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2017.11.05~2017.11.05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DD93AB-3A38-43D5-8BC5-A01D3496166E}"/>
              </a:ext>
            </a:extLst>
          </p:cNvPr>
          <p:cNvSpPr txBox="1"/>
          <p:nvPr/>
        </p:nvSpPr>
        <p:spPr>
          <a:xfrm>
            <a:off x="961134" y="5055303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다른 스케쥴 조회하기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814DFD8-E75A-4A2E-93A8-02F69C6EA9EF}"/>
              </a:ext>
            </a:extLst>
          </p:cNvPr>
          <p:cNvCxnSpPr>
            <a:cxnSpLocks/>
          </p:cNvCxnSpPr>
          <p:nvPr/>
        </p:nvCxnSpPr>
        <p:spPr>
          <a:xfrm>
            <a:off x="335393" y="4815371"/>
            <a:ext cx="112562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14F3F0-A995-493D-BBCA-7BA84DDF1120}"/>
              </a:ext>
            </a:extLst>
          </p:cNvPr>
          <p:cNvGrpSpPr/>
          <p:nvPr/>
        </p:nvGrpSpPr>
        <p:grpSpPr>
          <a:xfrm>
            <a:off x="3435214" y="5058415"/>
            <a:ext cx="7654945" cy="331972"/>
            <a:chOff x="2471044" y="3192463"/>
            <a:chExt cx="7253056" cy="488272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EFE65EB-EE4B-47F2-8A03-AE5114414AC0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271FE93-C785-4CA6-9437-43C18071945A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03B644A3-D36F-4E66-B32E-78987A912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418" y="4985802"/>
            <a:ext cx="497408" cy="497408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AD08654-97B7-4B99-BF3B-968AAA45713A}"/>
              </a:ext>
            </a:extLst>
          </p:cNvPr>
          <p:cNvSpPr/>
          <p:nvPr/>
        </p:nvSpPr>
        <p:spPr>
          <a:xfrm>
            <a:off x="4890654" y="5843255"/>
            <a:ext cx="2410691" cy="51723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월별 스케쥴 확인</a:t>
            </a:r>
          </a:p>
        </p:txBody>
      </p:sp>
    </p:spTree>
    <p:extLst>
      <p:ext uri="{BB962C8B-B14F-4D97-AF65-F5344CB8AC3E}">
        <p14:creationId xmlns:p14="http://schemas.microsoft.com/office/powerpoint/2010/main" val="226778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E2A949-4F80-4559-A71D-78A762DD6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246719-8D53-4828-B06D-514582F9BAA6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0D657A-C5AD-421C-9194-DA554310FF16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582013-34E9-4DD7-A49E-C81F871F67C9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FE69F0-1827-4684-B878-E24501770470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BB887B-B1CB-4CCB-BD8E-E121A1011E55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6E4FA3-5159-4C21-B1A3-2A23BD4BFC43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6B747C-DFA8-407D-BB7A-EBC1B1EAEFD3}"/>
              </a:ext>
            </a:extLst>
          </p:cNvPr>
          <p:cNvSpPr txBox="1"/>
          <p:nvPr/>
        </p:nvSpPr>
        <p:spPr>
          <a:xfrm>
            <a:off x="335393" y="985421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이달의 스케쥴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836DD28-3C00-4588-83B5-D640A704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8" y="104326"/>
            <a:ext cx="441990" cy="418829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8B7362-2C99-47C1-A85B-25BA61155E4E}"/>
              </a:ext>
            </a:extLst>
          </p:cNvPr>
          <p:cNvSpPr txBox="1"/>
          <p:nvPr/>
        </p:nvSpPr>
        <p:spPr>
          <a:xfrm>
            <a:off x="556388" y="153823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Linkaden</a:t>
            </a:r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님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어서오세요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7223B-62D9-40B3-944B-6C503B3975DB}"/>
              </a:ext>
            </a:extLst>
          </p:cNvPr>
          <p:cNvSpPr txBox="1"/>
          <p:nvPr/>
        </p:nvSpPr>
        <p:spPr>
          <a:xfrm>
            <a:off x="2767469" y="11393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2017.11</a:t>
            </a:r>
            <a:endParaRPr lang="ko-KR" altLang="en-US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1BBC44-DCCE-49A6-882C-F4B96F9CB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21203"/>
              </p:ext>
            </p:extLst>
          </p:nvPr>
        </p:nvGraphicFramePr>
        <p:xfrm>
          <a:off x="1403927" y="1865996"/>
          <a:ext cx="9772077" cy="40743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6011">
                  <a:extLst>
                    <a:ext uri="{9D8B030D-6E8A-4147-A177-3AD203B41FA5}">
                      <a16:colId xmlns:a16="http://schemas.microsoft.com/office/drawing/2014/main" val="2742610274"/>
                    </a:ext>
                  </a:extLst>
                </a:gridCol>
                <a:gridCol w="1396011">
                  <a:extLst>
                    <a:ext uri="{9D8B030D-6E8A-4147-A177-3AD203B41FA5}">
                      <a16:colId xmlns:a16="http://schemas.microsoft.com/office/drawing/2014/main" val="2496126597"/>
                    </a:ext>
                  </a:extLst>
                </a:gridCol>
                <a:gridCol w="1396011">
                  <a:extLst>
                    <a:ext uri="{9D8B030D-6E8A-4147-A177-3AD203B41FA5}">
                      <a16:colId xmlns:a16="http://schemas.microsoft.com/office/drawing/2014/main" val="4210895074"/>
                    </a:ext>
                  </a:extLst>
                </a:gridCol>
                <a:gridCol w="1396011">
                  <a:extLst>
                    <a:ext uri="{9D8B030D-6E8A-4147-A177-3AD203B41FA5}">
                      <a16:colId xmlns:a16="http://schemas.microsoft.com/office/drawing/2014/main" val="262273201"/>
                    </a:ext>
                  </a:extLst>
                </a:gridCol>
                <a:gridCol w="1396011">
                  <a:extLst>
                    <a:ext uri="{9D8B030D-6E8A-4147-A177-3AD203B41FA5}">
                      <a16:colId xmlns:a16="http://schemas.microsoft.com/office/drawing/2014/main" val="1742155253"/>
                    </a:ext>
                  </a:extLst>
                </a:gridCol>
                <a:gridCol w="1396011">
                  <a:extLst>
                    <a:ext uri="{9D8B030D-6E8A-4147-A177-3AD203B41FA5}">
                      <a16:colId xmlns:a16="http://schemas.microsoft.com/office/drawing/2014/main" val="202300901"/>
                    </a:ext>
                  </a:extLst>
                </a:gridCol>
                <a:gridCol w="1396011">
                  <a:extLst>
                    <a:ext uri="{9D8B030D-6E8A-4147-A177-3AD203B41FA5}">
                      <a16:colId xmlns:a16="http://schemas.microsoft.com/office/drawing/2014/main" val="3236642205"/>
                    </a:ext>
                  </a:extLst>
                </a:gridCol>
              </a:tblGrid>
              <a:tr h="433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872562"/>
                  </a:ext>
                </a:extLst>
              </a:tr>
              <a:tr h="7280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3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4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998420"/>
                  </a:ext>
                </a:extLst>
              </a:tr>
              <a:tr h="7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5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6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7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8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9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11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928186"/>
                  </a:ext>
                </a:extLst>
              </a:tr>
              <a:tr h="7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12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14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15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16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17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18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79884"/>
                  </a:ext>
                </a:extLst>
              </a:tr>
              <a:tr h="7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19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20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21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22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23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24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25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668807"/>
                  </a:ext>
                </a:extLst>
              </a:tr>
              <a:tr h="7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26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27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28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29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아메리카노L" panose="02020600000000000000" pitchFamily="18" charset="-127"/>
                          <a:ea typeface="a아메리카노L" panose="02020600000000000000" pitchFamily="18" charset="-127"/>
                        </a:rPr>
                        <a:t>30</a:t>
                      </a:r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아메리카노L" panose="02020600000000000000" pitchFamily="18" charset="-127"/>
                        <a:ea typeface="a아메리카노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1803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904CCEC-35D9-4E3F-977E-CB68C4A8F7E6}"/>
              </a:ext>
            </a:extLst>
          </p:cNvPr>
          <p:cNvSpPr/>
          <p:nvPr/>
        </p:nvSpPr>
        <p:spPr>
          <a:xfrm>
            <a:off x="1403927" y="6082202"/>
            <a:ext cx="1977920" cy="43093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지난 달로 이동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FC7F76F-7447-4C0D-AF25-FCBA99E70067}"/>
              </a:ext>
            </a:extLst>
          </p:cNvPr>
          <p:cNvSpPr/>
          <p:nvPr/>
        </p:nvSpPr>
        <p:spPr>
          <a:xfrm>
            <a:off x="9198084" y="6082202"/>
            <a:ext cx="1977920" cy="43093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다음 달로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A3010-E0DA-4308-BB3D-3E58105DE95E}"/>
              </a:ext>
            </a:extLst>
          </p:cNvPr>
          <p:cNvSpPr txBox="1"/>
          <p:nvPr/>
        </p:nvSpPr>
        <p:spPr>
          <a:xfrm>
            <a:off x="6858669" y="877699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클릭하시면 해당 </a:t>
            </a:r>
            <a:r>
              <a:rPr lang="ko-KR" altLang="en-US" dirty="0" err="1">
                <a:latin typeface="a시네마L" panose="02020600000000000000" pitchFamily="18" charset="-127"/>
                <a:ea typeface="a시네마L" panose="02020600000000000000" pitchFamily="18" charset="-127"/>
              </a:rPr>
              <a:t>날짜별</a:t>
            </a:r>
            <a:r>
              <a:rPr lang="ko-KR" altLang="en-US" dirty="0">
                <a:latin typeface="a시네마L" panose="02020600000000000000" pitchFamily="18" charset="-127"/>
                <a:ea typeface="a시네마L" panose="02020600000000000000" pitchFamily="18" charset="-127"/>
              </a:rPr>
              <a:t> 스케쥴로 이동합니다</a:t>
            </a:r>
            <a:r>
              <a:rPr lang="en-US" altLang="ko-KR" dirty="0">
                <a:latin typeface="a시네마L" panose="02020600000000000000" pitchFamily="18" charset="-127"/>
                <a:ea typeface="a시네마L" panose="02020600000000000000" pitchFamily="18" charset="-127"/>
              </a:rPr>
              <a:t>.</a:t>
            </a:r>
            <a:endParaRPr lang="ko-KR" altLang="en-US" dirty="0">
              <a:latin typeface="a시네마L" panose="02020600000000000000" pitchFamily="18" charset="-127"/>
              <a:ea typeface="a시네마L" panose="02020600000000000000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3512702-F346-4B0E-A342-DE46E587B591}"/>
              </a:ext>
            </a:extLst>
          </p:cNvPr>
          <p:cNvSpPr/>
          <p:nvPr/>
        </p:nvSpPr>
        <p:spPr>
          <a:xfrm>
            <a:off x="5181600" y="6082202"/>
            <a:ext cx="1828800" cy="43093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새 스케쥴 등록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96CF3B7-9EB0-44C7-8880-4EB80B249D04}"/>
              </a:ext>
            </a:extLst>
          </p:cNvPr>
          <p:cNvGrpSpPr/>
          <p:nvPr/>
        </p:nvGrpSpPr>
        <p:grpSpPr>
          <a:xfrm>
            <a:off x="6858670" y="1330094"/>
            <a:ext cx="4326500" cy="331972"/>
            <a:chOff x="2471044" y="3192463"/>
            <a:chExt cx="7253056" cy="488272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EF28464F-26AD-4CFD-98FD-044350FF1C62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DE7DDB6-5DA1-469A-95AB-5658BF20D8CE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422D6A5E-3166-4CD7-8812-938F462F5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428" y="1257481"/>
            <a:ext cx="497408" cy="497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70E0B-CE96-4758-B450-4C08AC945664}"/>
              </a:ext>
            </a:extLst>
          </p:cNvPr>
          <p:cNvSpPr txBox="1"/>
          <p:nvPr/>
        </p:nvSpPr>
        <p:spPr>
          <a:xfrm>
            <a:off x="6914439" y="1320650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스케쥴 조회하기</a:t>
            </a:r>
          </a:p>
        </p:txBody>
      </p:sp>
    </p:spTree>
    <p:extLst>
      <p:ext uri="{BB962C8B-B14F-4D97-AF65-F5344CB8AC3E}">
        <p14:creationId xmlns:p14="http://schemas.microsoft.com/office/powerpoint/2010/main" val="195541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E2A949-4F80-4559-A71D-78A762DD6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246719-8D53-4828-B06D-514582F9BAA6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0D657A-C5AD-421C-9194-DA554310FF16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582013-34E9-4DD7-A49E-C81F871F67C9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FE69F0-1827-4684-B878-E24501770470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BB887B-B1CB-4CCB-BD8E-E121A1011E55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6E4FA3-5159-4C21-B1A3-2A23BD4BFC43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6B747C-DFA8-407D-BB7A-EBC1B1EAEFD3}"/>
              </a:ext>
            </a:extLst>
          </p:cNvPr>
          <p:cNvSpPr txBox="1"/>
          <p:nvPr/>
        </p:nvSpPr>
        <p:spPr>
          <a:xfrm>
            <a:off x="335393" y="985421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스케쥴 상세보기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836DD28-3C00-4588-83B5-D640A704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8" y="104326"/>
            <a:ext cx="441990" cy="418829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8B7362-2C99-47C1-A85B-25BA61155E4E}"/>
              </a:ext>
            </a:extLst>
          </p:cNvPr>
          <p:cNvSpPr txBox="1"/>
          <p:nvPr/>
        </p:nvSpPr>
        <p:spPr>
          <a:xfrm>
            <a:off x="556388" y="153823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Linkaden</a:t>
            </a:r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님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어서오세요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4899E-43E5-476E-BFC6-F4C2125E7B1F}"/>
              </a:ext>
            </a:extLst>
          </p:cNvPr>
          <p:cNvSpPr txBox="1"/>
          <p:nvPr/>
        </p:nvSpPr>
        <p:spPr>
          <a:xfrm>
            <a:off x="3333464" y="2197442"/>
            <a:ext cx="1237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고딕11" panose="02020600000000000000" pitchFamily="18" charset="-127"/>
                <a:ea typeface="a고딕11" panose="02020600000000000000" pitchFamily="18" charset="-127"/>
              </a:rPr>
              <a:t>TWICE</a:t>
            </a:r>
            <a:endParaRPr lang="ko-KR" altLang="en-US" sz="28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BAEFC-5A37-4780-A222-AEA95FB6AD85}"/>
              </a:ext>
            </a:extLst>
          </p:cNvPr>
          <p:cNvSpPr txBox="1"/>
          <p:nvPr/>
        </p:nvSpPr>
        <p:spPr>
          <a:xfrm>
            <a:off x="3333464" y="2793828"/>
            <a:ext cx="5062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고딕11" panose="02020600000000000000" pitchFamily="18" charset="-127"/>
                <a:ea typeface="a고딕11" panose="02020600000000000000" pitchFamily="18" charset="-127"/>
              </a:rPr>
              <a:t>SBS </a:t>
            </a:r>
            <a:r>
              <a:rPr lang="ko-KR" altLang="en-US" sz="2800" dirty="0">
                <a:latin typeface="a고딕11" panose="02020600000000000000" pitchFamily="18" charset="-127"/>
                <a:ea typeface="a고딕11" panose="02020600000000000000" pitchFamily="18" charset="-127"/>
              </a:rPr>
              <a:t>평창올림픽 성공기원 콘서트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9DA7B-27AC-4EC5-83A1-253E7EFC5896}"/>
              </a:ext>
            </a:extLst>
          </p:cNvPr>
          <p:cNvSpPr txBox="1"/>
          <p:nvPr/>
        </p:nvSpPr>
        <p:spPr>
          <a:xfrm>
            <a:off x="3333464" y="3343377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고딕11" panose="02020600000000000000" pitchFamily="18" charset="-127"/>
                <a:ea typeface="a고딕11" panose="02020600000000000000" pitchFamily="18" charset="-127"/>
              </a:rPr>
              <a:t>2017.11.05~2017.11.05</a:t>
            </a:r>
            <a:endParaRPr lang="ko-KR" altLang="en-US" sz="28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7FC050-2A71-4447-AAFE-66FD4CC83C6F}"/>
              </a:ext>
            </a:extLst>
          </p:cNvPr>
          <p:cNvSpPr/>
          <p:nvPr/>
        </p:nvSpPr>
        <p:spPr>
          <a:xfrm>
            <a:off x="4053663" y="4443079"/>
            <a:ext cx="1461116" cy="4433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아메리카노L" panose="02020600000000000000" pitchFamily="18" charset="-127"/>
                <a:ea typeface="a아메리카노L" panose="02020600000000000000" pitchFamily="18" charset="-127"/>
              </a:rPr>
              <a:t>수정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729C9D1-5853-416B-BC05-0EC0434EBA09}"/>
              </a:ext>
            </a:extLst>
          </p:cNvPr>
          <p:cNvSpPr/>
          <p:nvPr/>
        </p:nvSpPr>
        <p:spPr>
          <a:xfrm>
            <a:off x="6651420" y="4443079"/>
            <a:ext cx="1461116" cy="4433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998CA-A886-4F18-B457-9AD0AE3856DF}"/>
              </a:ext>
            </a:extLst>
          </p:cNvPr>
          <p:cNvSpPr txBox="1"/>
          <p:nvPr/>
        </p:nvSpPr>
        <p:spPr>
          <a:xfrm>
            <a:off x="2031913" y="238898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연예인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5EDDBA-3163-4EAD-BEFF-95E5B0D7FD1F}"/>
              </a:ext>
            </a:extLst>
          </p:cNvPr>
          <p:cNvSpPr txBox="1"/>
          <p:nvPr/>
        </p:nvSpPr>
        <p:spPr>
          <a:xfrm>
            <a:off x="1916496" y="286937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스케쥴명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9762A3-CE3E-41C8-BD50-001F2EE337F9}"/>
              </a:ext>
            </a:extLst>
          </p:cNvPr>
          <p:cNvSpPr txBox="1"/>
          <p:nvPr/>
        </p:nvSpPr>
        <p:spPr>
          <a:xfrm>
            <a:off x="2147328" y="34203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고딕11" panose="02020600000000000000" pitchFamily="18" charset="-127"/>
                <a:ea typeface="a고딕11" panose="02020600000000000000" pitchFamily="18" charset="-127"/>
              </a:rPr>
              <a:t>기간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50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E2A949-4F80-4559-A71D-78A762DD6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246719-8D53-4828-B06D-514582F9BAA6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0D657A-C5AD-421C-9194-DA554310FF16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582013-34E9-4DD7-A49E-C81F871F67C9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FE69F0-1827-4684-B878-E24501770470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BB887B-B1CB-4CCB-BD8E-E121A1011E55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6E4FA3-5159-4C21-B1A3-2A23BD4BFC43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6B747C-DFA8-407D-BB7A-EBC1B1EAEFD3}"/>
              </a:ext>
            </a:extLst>
          </p:cNvPr>
          <p:cNvSpPr txBox="1"/>
          <p:nvPr/>
        </p:nvSpPr>
        <p:spPr>
          <a:xfrm>
            <a:off x="335393" y="985421"/>
            <a:ext cx="2781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스케쥴 등록하기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836DD28-3C00-4588-83B5-D640A704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8" y="104326"/>
            <a:ext cx="441990" cy="418829"/>
          </a:xfrm>
          <a:prstGeom prst="ellipse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8B7362-2C99-47C1-A85B-25BA61155E4E}"/>
              </a:ext>
            </a:extLst>
          </p:cNvPr>
          <p:cNvSpPr txBox="1"/>
          <p:nvPr/>
        </p:nvSpPr>
        <p:spPr>
          <a:xfrm>
            <a:off x="556388" y="153823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Linkaden</a:t>
            </a:r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님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어서오세요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7FC050-2A71-4447-AAFE-66FD4CC83C6F}"/>
              </a:ext>
            </a:extLst>
          </p:cNvPr>
          <p:cNvSpPr/>
          <p:nvPr/>
        </p:nvSpPr>
        <p:spPr>
          <a:xfrm>
            <a:off x="5365442" y="4817791"/>
            <a:ext cx="1461116" cy="4433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등록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998CA-A886-4F18-B457-9AD0AE3856DF}"/>
              </a:ext>
            </a:extLst>
          </p:cNvPr>
          <p:cNvSpPr txBox="1"/>
          <p:nvPr/>
        </p:nvSpPr>
        <p:spPr>
          <a:xfrm>
            <a:off x="2719218" y="252753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연예인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5EDDBA-3163-4EAD-BEFF-95E5B0D7FD1F}"/>
              </a:ext>
            </a:extLst>
          </p:cNvPr>
          <p:cNvSpPr txBox="1"/>
          <p:nvPr/>
        </p:nvSpPr>
        <p:spPr>
          <a:xfrm>
            <a:off x="2603801" y="300792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스케쥴명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9762A3-CE3E-41C8-BD50-001F2EE337F9}"/>
              </a:ext>
            </a:extLst>
          </p:cNvPr>
          <p:cNvSpPr txBox="1"/>
          <p:nvPr/>
        </p:nvSpPr>
        <p:spPr>
          <a:xfrm>
            <a:off x="2834633" y="355886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고딕11" panose="02020600000000000000" pitchFamily="18" charset="-127"/>
                <a:ea typeface="a고딕11" panose="02020600000000000000" pitchFamily="18" charset="-127"/>
              </a:rPr>
              <a:t>기간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B2B1A7-84ED-4472-8752-7FDCA0EEEC33}"/>
              </a:ext>
            </a:extLst>
          </p:cNvPr>
          <p:cNvGrpSpPr/>
          <p:nvPr/>
        </p:nvGrpSpPr>
        <p:grpSpPr>
          <a:xfrm>
            <a:off x="3928556" y="2546210"/>
            <a:ext cx="4895985" cy="331972"/>
            <a:chOff x="2471044" y="3192463"/>
            <a:chExt cx="7253056" cy="48827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798EA2C-5791-4804-9B0F-78599C9BB4D7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5E9B398-98E8-467B-9B6B-247A51343451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FE07451-35DC-4881-9E6C-B55A926C3242}"/>
              </a:ext>
            </a:extLst>
          </p:cNvPr>
          <p:cNvGrpSpPr/>
          <p:nvPr/>
        </p:nvGrpSpPr>
        <p:grpSpPr>
          <a:xfrm>
            <a:off x="3928555" y="3026604"/>
            <a:ext cx="4895985" cy="331972"/>
            <a:chOff x="2471044" y="3192463"/>
            <a:chExt cx="7253056" cy="48827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4EDCF66-0232-498E-8DF1-BAB0CDDC7875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550798F-ADA8-4936-BD15-073BE60C4ED6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4FEA4B8-F83F-4EEA-9032-63CCEC7CC669}"/>
              </a:ext>
            </a:extLst>
          </p:cNvPr>
          <p:cNvGrpSpPr/>
          <p:nvPr/>
        </p:nvGrpSpPr>
        <p:grpSpPr>
          <a:xfrm>
            <a:off x="3928555" y="3558866"/>
            <a:ext cx="4895985" cy="331972"/>
            <a:chOff x="2471044" y="3192463"/>
            <a:chExt cx="7253056" cy="48827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D220324-DBB1-4EF3-8ABF-E1F9B98C5E61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9389B83-AB64-4DFC-B1C6-87C8F097148F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9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2DEDA88-6752-4316-B766-5003E4DF2F67}"/>
              </a:ext>
            </a:extLst>
          </p:cNvPr>
          <p:cNvGrpSpPr/>
          <p:nvPr/>
        </p:nvGrpSpPr>
        <p:grpSpPr>
          <a:xfrm>
            <a:off x="4418961" y="1769845"/>
            <a:ext cx="3372045" cy="338032"/>
            <a:chOff x="2471044" y="3192463"/>
            <a:chExt cx="7253056" cy="48827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612A8AE-4063-4597-8FEB-AC4ADB61738F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FB8782E-6F88-4B65-8637-019828518ACC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A6889E-647D-4D03-BCAD-33AA5E3190A7}"/>
              </a:ext>
            </a:extLst>
          </p:cNvPr>
          <p:cNvSpPr txBox="1"/>
          <p:nvPr/>
        </p:nvSpPr>
        <p:spPr>
          <a:xfrm>
            <a:off x="5042282" y="611482"/>
            <a:ext cx="2107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Log-In</a:t>
            </a:r>
            <a:endParaRPr lang="ko-KR" altLang="en-US" sz="4800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86E01-E568-4656-856E-497BB239492E}"/>
              </a:ext>
            </a:extLst>
          </p:cNvPr>
          <p:cNvSpPr txBox="1"/>
          <p:nvPr/>
        </p:nvSpPr>
        <p:spPr>
          <a:xfrm>
            <a:off x="3399686" y="17810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이메일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D9154-EAF4-4CB9-A757-1DAA4780A0A3}"/>
              </a:ext>
            </a:extLst>
          </p:cNvPr>
          <p:cNvSpPr txBox="1"/>
          <p:nvPr/>
        </p:nvSpPr>
        <p:spPr>
          <a:xfrm>
            <a:off x="3295490" y="229099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비밀번호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7D8FE0-4500-4C5B-A2EE-97913E9D7F30}"/>
              </a:ext>
            </a:extLst>
          </p:cNvPr>
          <p:cNvGrpSpPr/>
          <p:nvPr/>
        </p:nvGrpSpPr>
        <p:grpSpPr>
          <a:xfrm>
            <a:off x="4418961" y="2322294"/>
            <a:ext cx="3372045" cy="338032"/>
            <a:chOff x="2471044" y="3192463"/>
            <a:chExt cx="7253056" cy="48827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956A0C-FAEB-49E0-A90B-50232B1D2E3E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D039A22-4247-4EF9-BA7C-5C2607A6397C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51530C3-D798-45E5-9158-CAAF62DDB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4" b="24641"/>
          <a:stretch/>
        </p:blipFill>
        <p:spPr>
          <a:xfrm>
            <a:off x="3132736" y="4656317"/>
            <a:ext cx="2667000" cy="457509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44930BF-C1C9-4EFD-A6EB-EB50E350269B}"/>
              </a:ext>
            </a:extLst>
          </p:cNvPr>
          <p:cNvSpPr/>
          <p:nvPr/>
        </p:nvSpPr>
        <p:spPr>
          <a:xfrm>
            <a:off x="4518013" y="2890089"/>
            <a:ext cx="3155974" cy="479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이메일 아이디로 로그인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8ADCC2-85E3-4D66-9596-746B1B1B52C5}"/>
              </a:ext>
            </a:extLst>
          </p:cNvPr>
          <p:cNvSpPr txBox="1"/>
          <p:nvPr/>
        </p:nvSpPr>
        <p:spPr>
          <a:xfrm>
            <a:off x="5815022" y="355844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또는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42CFEC4-ED7B-4F71-91BB-B3339DE74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9"/>
          <a:stretch/>
        </p:blipFill>
        <p:spPr>
          <a:xfrm>
            <a:off x="3132736" y="4101712"/>
            <a:ext cx="2667000" cy="41046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12974B-2BC1-4D11-A699-C73141414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96"/>
          <a:stretch/>
        </p:blipFill>
        <p:spPr>
          <a:xfrm>
            <a:off x="6416469" y="4686117"/>
            <a:ext cx="2667000" cy="39790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A49E305-80FF-440C-B67F-4D91D2032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8" b="48824"/>
          <a:stretch/>
        </p:blipFill>
        <p:spPr>
          <a:xfrm>
            <a:off x="6416469" y="4072265"/>
            <a:ext cx="2667000" cy="469361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582B7BB-E3CC-42C1-9231-2B2ADBB39C3F}"/>
              </a:ext>
            </a:extLst>
          </p:cNvPr>
          <p:cNvSpPr/>
          <p:nvPr/>
        </p:nvSpPr>
        <p:spPr>
          <a:xfrm>
            <a:off x="2637704" y="5840735"/>
            <a:ext cx="3177318" cy="4561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입덕도우미</a:t>
            </a:r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 계정 만들기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F6B80D6-6321-41C2-8ABF-FDD0C651C2A4}"/>
              </a:ext>
            </a:extLst>
          </p:cNvPr>
          <p:cNvSpPr/>
          <p:nvPr/>
        </p:nvSpPr>
        <p:spPr>
          <a:xfrm>
            <a:off x="6416469" y="5840735"/>
            <a:ext cx="3177318" cy="4561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계정</a:t>
            </a:r>
            <a:r>
              <a:rPr lang="en-US" altLang="ko-KR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비밀번호 분실</a:t>
            </a:r>
          </a:p>
        </p:txBody>
      </p:sp>
    </p:spTree>
    <p:extLst>
      <p:ext uri="{BB962C8B-B14F-4D97-AF65-F5344CB8AC3E}">
        <p14:creationId xmlns:p14="http://schemas.microsoft.com/office/powerpoint/2010/main" val="380485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E2A949-4F80-4559-A71D-78A762DD6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246719-8D53-4828-B06D-514582F9BAA6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F408B0-897D-4C8C-B178-83928D290094}"/>
                </a:ext>
              </a:extLst>
            </p:cNvPr>
            <p:cNvSpPr txBox="1"/>
            <p:nvPr/>
          </p:nvSpPr>
          <p:spPr>
            <a:xfrm>
              <a:off x="245665" y="154407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로그인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0D657A-C5AD-421C-9194-DA554310FF16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582013-34E9-4DD7-A49E-C81F871F67C9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FE69F0-1827-4684-B878-E24501770470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BB887B-B1CB-4CCB-BD8E-E121A1011E55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6E4FA3-5159-4C21-B1A3-2A23BD4BFC43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ACE171D-5BF6-4BD9-85BF-B58A3CF3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76" y="1849630"/>
            <a:ext cx="6862247" cy="3780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45CB9A-0516-466C-B159-7B0E3179CBB0}"/>
              </a:ext>
            </a:extLst>
          </p:cNvPr>
          <p:cNvSpPr txBox="1"/>
          <p:nvPr/>
        </p:nvSpPr>
        <p:spPr>
          <a:xfrm>
            <a:off x="2664876" y="1269506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현재 가장 </a:t>
            </a:r>
            <a:r>
              <a:rPr lang="en-US" altLang="ko-KR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HOT</a:t>
            </a:r>
            <a:r>
              <a:rPr lang="ko-KR" altLang="en-US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한 연예인은</a:t>
            </a:r>
            <a:r>
              <a:rPr lang="en-US" altLang="ko-KR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…?</a:t>
            </a:r>
            <a:endParaRPr lang="ko-KR" altLang="en-US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8FF1F-9FE6-4B33-B874-C2EA3986874D}"/>
              </a:ext>
            </a:extLst>
          </p:cNvPr>
          <p:cNvSpPr txBox="1"/>
          <p:nvPr/>
        </p:nvSpPr>
        <p:spPr>
          <a:xfrm>
            <a:off x="6525088" y="1036348"/>
            <a:ext cx="1705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TWICE</a:t>
            </a:r>
            <a:endParaRPr lang="ko-KR" altLang="en-US" sz="4000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099D3-083A-4693-9C61-88C1271973E1}"/>
              </a:ext>
            </a:extLst>
          </p:cNvPr>
          <p:cNvSpPr txBox="1"/>
          <p:nvPr/>
        </p:nvSpPr>
        <p:spPr>
          <a:xfrm>
            <a:off x="8076854" y="5718583"/>
            <a:ext cx="1450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powered by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</a:rPr>
              <a:t>naver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2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E2A949-4F80-4559-A71D-78A762DD6325}"/>
              </a:ext>
            </a:extLst>
          </p:cNvPr>
          <p:cNvGrpSpPr/>
          <p:nvPr/>
        </p:nvGrpSpPr>
        <p:grpSpPr>
          <a:xfrm>
            <a:off x="-5352" y="-3194"/>
            <a:ext cx="12197352" cy="629819"/>
            <a:chOff x="0" y="-585"/>
            <a:chExt cx="12197352" cy="62981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246719-8D53-4828-B06D-514582F9BAA6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F408B0-897D-4C8C-B178-83928D290094}"/>
                </a:ext>
              </a:extLst>
            </p:cNvPr>
            <p:cNvSpPr txBox="1"/>
            <p:nvPr/>
          </p:nvSpPr>
          <p:spPr>
            <a:xfrm>
              <a:off x="2209" y="154407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마이페이지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582013-34E9-4DD7-A49E-C81F871F67C9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나의 연예인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FE69F0-1827-4684-B878-E24501770470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프로필 설정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BB887B-B1CB-4CCB-BD8E-E121A1011E55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좋아요 한 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6E4FA3-5159-4C21-B1A3-2A23BD4BFC43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게시글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댓글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6BC981-EA02-45F4-9117-326ABF3B13FD}"/>
              </a:ext>
            </a:extLst>
          </p:cNvPr>
          <p:cNvSpPr txBox="1"/>
          <p:nvPr/>
        </p:nvSpPr>
        <p:spPr>
          <a:xfrm>
            <a:off x="582735" y="1270414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선호 연예인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DFAE93-1420-45C5-8514-D3804C3A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53" y="2040930"/>
            <a:ext cx="2258211" cy="238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F3F8C-17E4-437C-8F1B-09ED0E5EC1D9}"/>
              </a:ext>
            </a:extLst>
          </p:cNvPr>
          <p:cNvSpPr txBox="1"/>
          <p:nvPr/>
        </p:nvSpPr>
        <p:spPr>
          <a:xfrm>
            <a:off x="3343563" y="2040930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사나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(TWICE)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2D89A-EC41-4824-9ECF-F2AA4C1C4EAB}"/>
              </a:ext>
            </a:extLst>
          </p:cNvPr>
          <p:cNvSpPr txBox="1"/>
          <p:nvPr/>
        </p:nvSpPr>
        <p:spPr>
          <a:xfrm>
            <a:off x="3343563" y="241780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JYP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엔터테인먼트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88681C-4ACA-41B1-99E2-19724CA9D04B}"/>
              </a:ext>
            </a:extLst>
          </p:cNvPr>
          <p:cNvSpPr/>
          <p:nvPr/>
        </p:nvSpPr>
        <p:spPr>
          <a:xfrm>
            <a:off x="3422533" y="2933461"/>
            <a:ext cx="208741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갤러리 바로가기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357F07-F9BE-4507-927F-DCFFF449B532}"/>
              </a:ext>
            </a:extLst>
          </p:cNvPr>
          <p:cNvSpPr/>
          <p:nvPr/>
        </p:nvSpPr>
        <p:spPr>
          <a:xfrm>
            <a:off x="3424222" y="3501696"/>
            <a:ext cx="208741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영상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짤 바로가기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462E19E-FAD0-4274-83A3-AE6591E0CDE5}"/>
              </a:ext>
            </a:extLst>
          </p:cNvPr>
          <p:cNvSpPr/>
          <p:nvPr/>
        </p:nvSpPr>
        <p:spPr>
          <a:xfrm>
            <a:off x="3424222" y="4055048"/>
            <a:ext cx="208741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스케쥴 바로가기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2510BD9-8BB4-4BCB-9ECF-7313DF9C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44" y="2040930"/>
            <a:ext cx="2258211" cy="238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769B785-62A4-42C9-B03E-436A3BB68413}"/>
              </a:ext>
            </a:extLst>
          </p:cNvPr>
          <p:cNvSpPr txBox="1"/>
          <p:nvPr/>
        </p:nvSpPr>
        <p:spPr>
          <a:xfrm>
            <a:off x="9310254" y="2040930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사나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(TWICE)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BF068A-738B-45AD-BA3C-F0AEBFB228FA}"/>
              </a:ext>
            </a:extLst>
          </p:cNvPr>
          <p:cNvSpPr txBox="1"/>
          <p:nvPr/>
        </p:nvSpPr>
        <p:spPr>
          <a:xfrm>
            <a:off x="9310254" y="241780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JYP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엔터테인먼트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060C2C4-1761-4D91-91D1-BEB478C93E85}"/>
              </a:ext>
            </a:extLst>
          </p:cNvPr>
          <p:cNvSpPr/>
          <p:nvPr/>
        </p:nvSpPr>
        <p:spPr>
          <a:xfrm>
            <a:off x="9389224" y="2933461"/>
            <a:ext cx="208741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갤러리 바로가기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5C8DE98-77DC-494A-A084-0EE4A91ECC4F}"/>
              </a:ext>
            </a:extLst>
          </p:cNvPr>
          <p:cNvSpPr/>
          <p:nvPr/>
        </p:nvSpPr>
        <p:spPr>
          <a:xfrm>
            <a:off x="9390913" y="3501696"/>
            <a:ext cx="208741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영상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짤 바로가기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1FB527-DE4B-4382-943A-F9A7DBB6F0A5}"/>
              </a:ext>
            </a:extLst>
          </p:cNvPr>
          <p:cNvSpPr/>
          <p:nvPr/>
        </p:nvSpPr>
        <p:spPr>
          <a:xfrm>
            <a:off x="9390913" y="4055048"/>
            <a:ext cx="2087418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스케쥴 바로가기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B3A5A7-BCCE-4B27-8FDB-CB45B00763D4}"/>
              </a:ext>
            </a:extLst>
          </p:cNvPr>
          <p:cNvGrpSpPr/>
          <p:nvPr/>
        </p:nvGrpSpPr>
        <p:grpSpPr>
          <a:xfrm>
            <a:off x="1962852" y="4854408"/>
            <a:ext cx="2626140" cy="461757"/>
            <a:chOff x="3971637" y="4239491"/>
            <a:chExt cx="2626140" cy="46175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FA3C7BCF-E1B7-4DAF-99E5-30060927BD78}"/>
                </a:ext>
              </a:extLst>
            </p:cNvPr>
            <p:cNvSpPr/>
            <p:nvPr/>
          </p:nvSpPr>
          <p:spPr>
            <a:xfrm>
              <a:off x="3971637" y="4239491"/>
              <a:ext cx="2626140" cy="4617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0CB8C-99A2-4A98-93B3-7A204E05A562}"/>
                </a:ext>
              </a:extLst>
            </p:cNvPr>
            <p:cNvSpPr txBox="1"/>
            <p:nvPr/>
          </p:nvSpPr>
          <p:spPr>
            <a:xfrm>
              <a:off x="4621868" y="4294970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좋아요 취소하기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E3ED1F6-EF31-4766-8A71-3AD52284986F}"/>
              </a:ext>
            </a:extLst>
          </p:cNvPr>
          <p:cNvGrpSpPr/>
          <p:nvPr/>
        </p:nvGrpSpPr>
        <p:grpSpPr>
          <a:xfrm>
            <a:off x="7806793" y="4878167"/>
            <a:ext cx="2626140" cy="461757"/>
            <a:chOff x="3971637" y="4239491"/>
            <a:chExt cx="2626140" cy="461757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8F22A1A-D5AB-4EE1-BF0F-456232226CE9}"/>
                </a:ext>
              </a:extLst>
            </p:cNvPr>
            <p:cNvSpPr/>
            <p:nvPr/>
          </p:nvSpPr>
          <p:spPr>
            <a:xfrm>
              <a:off x="3971637" y="4239491"/>
              <a:ext cx="2626140" cy="4617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919F30-3E05-4FA9-8DB7-3BE2E4B779C3}"/>
                </a:ext>
              </a:extLst>
            </p:cNvPr>
            <p:cNvSpPr txBox="1"/>
            <p:nvPr/>
          </p:nvSpPr>
          <p:spPr>
            <a:xfrm>
              <a:off x="4621868" y="4294970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좋아요 취소하기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5F3512E-5C60-4C8D-9780-04DEFEF4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6" y="4901825"/>
            <a:ext cx="445624" cy="38295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BF15EB4-AF51-4967-9DD1-65405078C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97" y="4920020"/>
            <a:ext cx="445624" cy="38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8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81EA8-EC1C-4C67-9687-6712E4E9D12E}"/>
              </a:ext>
            </a:extLst>
          </p:cNvPr>
          <p:cNvGrpSpPr/>
          <p:nvPr/>
        </p:nvGrpSpPr>
        <p:grpSpPr>
          <a:xfrm>
            <a:off x="0" y="-1169"/>
            <a:ext cx="12197352" cy="629819"/>
            <a:chOff x="0" y="-585"/>
            <a:chExt cx="12197352" cy="62981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47C8BB-C6EC-42BD-B524-898AE02A80F8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07EBC4-B550-4400-9E9A-CF32841A794B}"/>
                </a:ext>
              </a:extLst>
            </p:cNvPr>
            <p:cNvSpPr txBox="1"/>
            <p:nvPr/>
          </p:nvSpPr>
          <p:spPr>
            <a:xfrm>
              <a:off x="2209" y="154407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마이페이지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73BBCD-C9D9-40A7-8E08-E18ECB57EE1E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나의 연예인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30E6DDD-2314-43CF-AF5F-32BE4EA3765A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프로필 설정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732E68-9B4A-46C4-9E44-32E0302CDE6E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좋아요 한 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C3C27A-E461-4593-B642-B7C6F140ACD2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게시글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댓글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BB97EA-DCA9-4D77-9B21-0436A84E1D3B}"/>
              </a:ext>
            </a:extLst>
          </p:cNvPr>
          <p:cNvSpPr txBox="1"/>
          <p:nvPr/>
        </p:nvSpPr>
        <p:spPr>
          <a:xfrm>
            <a:off x="582735" y="127041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게시글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6BCE3-D64E-4FA7-B7C5-8594FD951485}"/>
              </a:ext>
            </a:extLst>
          </p:cNvPr>
          <p:cNvSpPr txBox="1"/>
          <p:nvPr/>
        </p:nvSpPr>
        <p:spPr>
          <a:xfrm>
            <a:off x="582735" y="3537528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영상</a:t>
            </a:r>
            <a:r>
              <a:rPr lang="en-US" altLang="ko-KR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sz="24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짤방</a:t>
            </a:r>
            <a:endParaRPr lang="ko-KR" altLang="en-US" sz="24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1EEF12-4E32-4A28-A7BE-7E0FFEEB3317}"/>
              </a:ext>
            </a:extLst>
          </p:cNvPr>
          <p:cNvGrpSpPr/>
          <p:nvPr/>
        </p:nvGrpSpPr>
        <p:grpSpPr>
          <a:xfrm>
            <a:off x="582735" y="1923663"/>
            <a:ext cx="11099290" cy="576780"/>
            <a:chOff x="335393" y="2388093"/>
            <a:chExt cx="11099290" cy="576780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5017B57-AF1B-4167-A029-E148687FD9AE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75EE60-3257-4CCA-A3E0-A0D205070F6C}"/>
                </a:ext>
              </a:extLst>
            </p:cNvPr>
            <p:cNvSpPr txBox="1"/>
            <p:nvPr/>
          </p:nvSpPr>
          <p:spPr>
            <a:xfrm>
              <a:off x="589914" y="251174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3D1AAA-D31A-446C-95C2-840BF8F1D369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2AF2A2-8A78-4438-917E-250FC8CA7C5D}"/>
                </a:ext>
              </a:extLst>
            </p:cNvPr>
            <p:cNvSpPr txBox="1"/>
            <p:nvPr/>
          </p:nvSpPr>
          <p:spPr>
            <a:xfrm>
              <a:off x="6370320" y="250594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사나짱짱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BDDFE-397E-4F54-8700-E24DD21B9838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3CE10-B555-473A-BA19-73C3418279BC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5D0A94-1577-44F7-B391-F6185F99E23A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EA7045-B459-495C-859F-DFB151402F31}"/>
              </a:ext>
            </a:extLst>
          </p:cNvPr>
          <p:cNvCxnSpPr/>
          <p:nvPr/>
        </p:nvCxnSpPr>
        <p:spPr>
          <a:xfrm>
            <a:off x="582735" y="1921010"/>
            <a:ext cx="11099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92DAA4-E878-44F8-A8FD-6419C8C36913}"/>
              </a:ext>
            </a:extLst>
          </p:cNvPr>
          <p:cNvGrpSpPr/>
          <p:nvPr/>
        </p:nvGrpSpPr>
        <p:grpSpPr>
          <a:xfrm>
            <a:off x="582735" y="2503471"/>
            <a:ext cx="11099290" cy="576780"/>
            <a:chOff x="335393" y="2388093"/>
            <a:chExt cx="11099290" cy="576780"/>
          </a:xfrm>
          <a:solidFill>
            <a:schemeClr val="bg1">
              <a:lumMod val="95000"/>
            </a:schemeClr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F8A27ED-2D24-4B10-A188-AFD0BA852F21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E4C5DD-6D56-443D-8B8D-20DD89E1CA4B}"/>
                </a:ext>
              </a:extLst>
            </p:cNvPr>
            <p:cNvSpPr txBox="1"/>
            <p:nvPr/>
          </p:nvSpPr>
          <p:spPr>
            <a:xfrm>
              <a:off x="589914" y="2511741"/>
              <a:ext cx="92845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D7359A-C502-43B4-9B35-90DB4771C8F4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45B3F7-CA2B-4BA0-A557-73690931E860}"/>
                </a:ext>
              </a:extLst>
            </p:cNvPr>
            <p:cNvSpPr txBox="1"/>
            <p:nvPr/>
          </p:nvSpPr>
          <p:spPr>
            <a:xfrm>
              <a:off x="6370320" y="2505946"/>
              <a:ext cx="101822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사나짱짱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4A1E3F-7198-4B95-8693-56BCAB6CBBBA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BDEB41-C876-41E0-8D97-E12D4FC9C581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FB254B-82C1-40DE-9F0B-7218DBA957CB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524374C1-0886-4EDB-AC00-8D95D908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6" y="4196545"/>
            <a:ext cx="3103104" cy="183149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429D3EB-2D9D-4F40-9752-79668A559F27}"/>
              </a:ext>
            </a:extLst>
          </p:cNvPr>
          <p:cNvSpPr txBox="1"/>
          <p:nvPr/>
        </p:nvSpPr>
        <p:spPr>
          <a:xfrm>
            <a:off x="609106" y="6082588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[TWICE]</a:t>
            </a:r>
            <a:r>
              <a:rPr lang="en-US" altLang="ko-KR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Likey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M/V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7941AD4-E496-483B-94EC-8CA9E4A1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58" y="4196545"/>
            <a:ext cx="3103104" cy="183149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9061EE6-142C-4B8D-9A86-9E5E5728C4A2}"/>
              </a:ext>
            </a:extLst>
          </p:cNvPr>
          <p:cNvSpPr txBox="1"/>
          <p:nvPr/>
        </p:nvSpPr>
        <p:spPr>
          <a:xfrm>
            <a:off x="4553358" y="6082588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[TWICE]</a:t>
            </a:r>
            <a:r>
              <a:rPr lang="en-US" altLang="ko-KR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Likey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M/V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2FA4266-F0A6-48AD-B440-8953D652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610" y="4196545"/>
            <a:ext cx="3103104" cy="183149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C168CB5-1C83-422C-919C-5272B1199879}"/>
              </a:ext>
            </a:extLst>
          </p:cNvPr>
          <p:cNvSpPr txBox="1"/>
          <p:nvPr/>
        </p:nvSpPr>
        <p:spPr>
          <a:xfrm>
            <a:off x="8497610" y="6082588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[TWICE]</a:t>
            </a:r>
            <a:r>
              <a:rPr lang="en-US" altLang="ko-KR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Likey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M/V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207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93A8830B-E452-4AA3-A19D-0410786ED906}"/>
              </a:ext>
            </a:extLst>
          </p:cNvPr>
          <p:cNvGrpSpPr/>
          <p:nvPr/>
        </p:nvGrpSpPr>
        <p:grpSpPr>
          <a:xfrm>
            <a:off x="582735" y="4969580"/>
            <a:ext cx="11099290" cy="576780"/>
            <a:chOff x="335393" y="2388093"/>
            <a:chExt cx="11099290" cy="576780"/>
          </a:xfrm>
          <a:solidFill>
            <a:schemeClr val="bg1">
              <a:lumMod val="95000"/>
            </a:schemeClr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636BA88-97BC-434D-B0D8-F68DA00E4DC3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6B53BD2-08BA-49D9-A89B-EBB48CEB95E1}"/>
                </a:ext>
              </a:extLst>
            </p:cNvPr>
            <p:cNvSpPr txBox="1"/>
            <p:nvPr/>
          </p:nvSpPr>
          <p:spPr>
            <a:xfrm>
              <a:off x="3237731" y="2467155"/>
              <a:ext cx="173477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AA94D6-96BF-4883-840D-B53E5A3E9E18}"/>
                </a:ext>
              </a:extLst>
            </p:cNvPr>
            <p:cNvSpPr txBox="1"/>
            <p:nvPr/>
          </p:nvSpPr>
          <p:spPr>
            <a:xfrm>
              <a:off x="9982580" y="2491817"/>
              <a:ext cx="130035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653234-3E80-45D0-9CC6-88AC72640D20}"/>
              </a:ext>
            </a:extLst>
          </p:cNvPr>
          <p:cNvGrpSpPr/>
          <p:nvPr/>
        </p:nvGrpSpPr>
        <p:grpSpPr>
          <a:xfrm>
            <a:off x="0" y="-1169"/>
            <a:ext cx="12197352" cy="629819"/>
            <a:chOff x="0" y="-585"/>
            <a:chExt cx="12197352" cy="62981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3F718A-9B6B-4C0F-8A88-1DA9C8AFC9D1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68B258-11D7-44CF-9A1E-7CF7A1C72AFA}"/>
                </a:ext>
              </a:extLst>
            </p:cNvPr>
            <p:cNvSpPr txBox="1"/>
            <p:nvPr/>
          </p:nvSpPr>
          <p:spPr>
            <a:xfrm>
              <a:off x="2209" y="154407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마이페이지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6BDCBD-7B6E-4B3E-9008-B056DFF0F51F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나의 연예인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AD22AD-FD4B-4669-BF79-583534B27B00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프로필 설정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7F1F7-D4C6-4336-81E8-8B6825F7026A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좋아요 한 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85AE66-90DA-44EF-82F7-AE6BCC26DD49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게시글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댓글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106049-46BB-4F20-AF48-1595C8D9CFB7}"/>
              </a:ext>
            </a:extLst>
          </p:cNvPr>
          <p:cNvSpPr txBox="1"/>
          <p:nvPr/>
        </p:nvSpPr>
        <p:spPr>
          <a:xfrm>
            <a:off x="582735" y="127041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게시글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EBA15E-A76F-4C96-AF91-8DE4AF8DC037}"/>
              </a:ext>
            </a:extLst>
          </p:cNvPr>
          <p:cNvGrpSpPr/>
          <p:nvPr/>
        </p:nvGrpSpPr>
        <p:grpSpPr>
          <a:xfrm>
            <a:off x="582735" y="1923663"/>
            <a:ext cx="11099290" cy="576780"/>
            <a:chOff x="335393" y="2388093"/>
            <a:chExt cx="11099290" cy="576780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3E77A3D-EA3C-4756-97EA-C15951426666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FE3674-7F45-4EE7-81EF-E173F9487A47}"/>
                </a:ext>
              </a:extLst>
            </p:cNvPr>
            <p:cNvSpPr txBox="1"/>
            <p:nvPr/>
          </p:nvSpPr>
          <p:spPr>
            <a:xfrm>
              <a:off x="589914" y="251174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2C6577-1C73-48C6-A2D0-3F53957E6A7A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91FD3A-92E5-4F3F-BD9F-0B9EB16AB488}"/>
                </a:ext>
              </a:extLst>
            </p:cNvPr>
            <p:cNvSpPr txBox="1"/>
            <p:nvPr/>
          </p:nvSpPr>
          <p:spPr>
            <a:xfrm>
              <a:off x="6370320" y="2505946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갤러리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8CD281-D73B-477C-9C7C-1613CB1D5575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7923C7-0035-4B35-A180-51A59BD8710B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3E6790-CC6A-45A6-9EBF-41DA59F76757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726465-F0FF-4943-AF0F-B43D037D3CD6}"/>
              </a:ext>
            </a:extLst>
          </p:cNvPr>
          <p:cNvCxnSpPr/>
          <p:nvPr/>
        </p:nvCxnSpPr>
        <p:spPr>
          <a:xfrm>
            <a:off x="582735" y="1921010"/>
            <a:ext cx="11099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3633E9-CCD6-4CDF-B348-B3E29DC60D78}"/>
              </a:ext>
            </a:extLst>
          </p:cNvPr>
          <p:cNvGrpSpPr/>
          <p:nvPr/>
        </p:nvGrpSpPr>
        <p:grpSpPr>
          <a:xfrm>
            <a:off x="582735" y="2503471"/>
            <a:ext cx="11099290" cy="576780"/>
            <a:chOff x="335393" y="2388093"/>
            <a:chExt cx="11099290" cy="576780"/>
          </a:xfrm>
          <a:solidFill>
            <a:schemeClr val="bg1">
              <a:lumMod val="95000"/>
            </a:schemeClr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438585-891C-4A36-8D09-E39C13C05FD3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168391-EA71-4851-87DC-FB36A23A68DF}"/>
                </a:ext>
              </a:extLst>
            </p:cNvPr>
            <p:cNvSpPr txBox="1"/>
            <p:nvPr/>
          </p:nvSpPr>
          <p:spPr>
            <a:xfrm>
              <a:off x="589914" y="2511741"/>
              <a:ext cx="92845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000155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39196F-84F4-4428-8044-A054DBB29B89}"/>
                </a:ext>
              </a:extLst>
            </p:cNvPr>
            <p:cNvSpPr txBox="1"/>
            <p:nvPr/>
          </p:nvSpPr>
          <p:spPr>
            <a:xfrm>
              <a:off x="2022545" y="2502863"/>
              <a:ext cx="173477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78F333-309C-4FE3-8FAD-0E604BCA4BF5}"/>
                </a:ext>
              </a:extLst>
            </p:cNvPr>
            <p:cNvSpPr txBox="1"/>
            <p:nvPr/>
          </p:nvSpPr>
          <p:spPr>
            <a:xfrm>
              <a:off x="6370320" y="2505946"/>
              <a:ext cx="128592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갤러리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B7870-A5EE-4A92-AF39-9B2599F888CA}"/>
                </a:ext>
              </a:extLst>
            </p:cNvPr>
            <p:cNvSpPr txBox="1"/>
            <p:nvPr/>
          </p:nvSpPr>
          <p:spPr>
            <a:xfrm>
              <a:off x="7876689" y="2505946"/>
              <a:ext cx="130035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872CF7-DB34-449B-84B9-FF4DD2ECBC87}"/>
                </a:ext>
              </a:extLst>
            </p:cNvPr>
            <p:cNvSpPr txBox="1"/>
            <p:nvPr/>
          </p:nvSpPr>
          <p:spPr>
            <a:xfrm>
              <a:off x="9617976" y="2502863"/>
              <a:ext cx="43794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D90A75-6129-4750-A7FF-99997C2E8B17}"/>
                </a:ext>
              </a:extLst>
            </p:cNvPr>
            <p:cNvSpPr txBox="1"/>
            <p:nvPr/>
          </p:nvSpPr>
          <p:spPr>
            <a:xfrm>
              <a:off x="10774171" y="2502863"/>
              <a:ext cx="3113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E4E9C41-AD67-4734-B7C6-F9ABB1BB9317}"/>
              </a:ext>
            </a:extLst>
          </p:cNvPr>
          <p:cNvSpPr txBox="1"/>
          <p:nvPr/>
        </p:nvSpPr>
        <p:spPr>
          <a:xfrm>
            <a:off x="582735" y="37365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댓글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A582351-DD2D-41A5-AA3C-DBC291406967}"/>
              </a:ext>
            </a:extLst>
          </p:cNvPr>
          <p:cNvGrpSpPr/>
          <p:nvPr/>
        </p:nvGrpSpPr>
        <p:grpSpPr>
          <a:xfrm>
            <a:off x="582735" y="4389772"/>
            <a:ext cx="11099290" cy="1041413"/>
            <a:chOff x="335393" y="2388093"/>
            <a:chExt cx="11099290" cy="1041413"/>
          </a:xfrm>
          <a:solidFill>
            <a:schemeClr val="bg1"/>
          </a:solidFill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5FE017-2D41-4004-991A-F720AA2BC0E9}"/>
                </a:ext>
              </a:extLst>
            </p:cNvPr>
            <p:cNvSpPr/>
            <p:nvPr/>
          </p:nvSpPr>
          <p:spPr>
            <a:xfrm>
              <a:off x="335393" y="2388093"/>
              <a:ext cx="11099290" cy="576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9C0C0F-660A-48E0-995D-836389C36A30}"/>
                </a:ext>
              </a:extLst>
            </p:cNvPr>
            <p:cNvSpPr txBox="1"/>
            <p:nvPr/>
          </p:nvSpPr>
          <p:spPr>
            <a:xfrm>
              <a:off x="3237731" y="2483449"/>
              <a:ext cx="218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글 좋네요 추천합니다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F725C6-6760-433A-ABF5-A756A2D62D87}"/>
                </a:ext>
              </a:extLst>
            </p:cNvPr>
            <p:cNvSpPr txBox="1"/>
            <p:nvPr/>
          </p:nvSpPr>
          <p:spPr>
            <a:xfrm>
              <a:off x="441697" y="2483449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2801E8-4DE1-415C-A8CA-F31BF87EE1B9}"/>
                </a:ext>
              </a:extLst>
            </p:cNvPr>
            <p:cNvSpPr txBox="1"/>
            <p:nvPr/>
          </p:nvSpPr>
          <p:spPr>
            <a:xfrm>
              <a:off x="9982580" y="2494845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2017.11.05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FC6B27-C71D-4B6A-B885-7E0F3AAF021A}"/>
                </a:ext>
              </a:extLst>
            </p:cNvPr>
            <p:cNvSpPr txBox="1"/>
            <p:nvPr/>
          </p:nvSpPr>
          <p:spPr>
            <a:xfrm>
              <a:off x="458681" y="3060174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사나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완전예쁨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~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3670D84-9EE8-493A-81F7-7318AE55C450}"/>
              </a:ext>
            </a:extLst>
          </p:cNvPr>
          <p:cNvCxnSpPr/>
          <p:nvPr/>
        </p:nvCxnSpPr>
        <p:spPr>
          <a:xfrm>
            <a:off x="582735" y="4387119"/>
            <a:ext cx="11099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1D0A3D-3A9B-42AE-9AD5-A1F01B5A7514}"/>
              </a:ext>
            </a:extLst>
          </p:cNvPr>
          <p:cNvSpPr txBox="1"/>
          <p:nvPr/>
        </p:nvSpPr>
        <p:spPr>
          <a:xfrm>
            <a:off x="556388" y="1073105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펜고딕L" panose="02020600000000000000" pitchFamily="18" charset="-127"/>
                <a:ea typeface="a펜고딕L" panose="02020600000000000000" pitchFamily="18" charset="-127"/>
              </a:rPr>
              <a:t>프로필 설정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90C9BF7-7A9C-4A55-AD0C-984B2CCE8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50" y="1897211"/>
            <a:ext cx="1866922" cy="1866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9EB1C1-12F8-45B4-9915-09FAFC3AFAA4}"/>
              </a:ext>
            </a:extLst>
          </p:cNvPr>
          <p:cNvSpPr txBox="1"/>
          <p:nvPr/>
        </p:nvSpPr>
        <p:spPr>
          <a:xfrm>
            <a:off x="2816540" y="2983451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이메일 인증이 필요한 계정입니다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CA14B2-AE72-408C-B38B-125DA1532B9E}"/>
              </a:ext>
            </a:extLst>
          </p:cNvPr>
          <p:cNvSpPr txBox="1"/>
          <p:nvPr/>
        </p:nvSpPr>
        <p:spPr>
          <a:xfrm>
            <a:off x="2822200" y="195717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아이디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C503EE-3063-4B08-86FF-1D8F9FE41853}"/>
              </a:ext>
            </a:extLst>
          </p:cNvPr>
          <p:cNvSpPr txBox="1"/>
          <p:nvPr/>
        </p:nvSpPr>
        <p:spPr>
          <a:xfrm>
            <a:off x="2816540" y="246690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회원 등급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667FA4D-A776-412D-BFDD-E5D965B8FC85}"/>
              </a:ext>
            </a:extLst>
          </p:cNvPr>
          <p:cNvSpPr/>
          <p:nvPr/>
        </p:nvSpPr>
        <p:spPr>
          <a:xfrm>
            <a:off x="4481876" y="5367788"/>
            <a:ext cx="3155974" cy="479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인증 메일 보내기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B6D52AD-C584-4BF8-802F-4E725FB62985}"/>
              </a:ext>
            </a:extLst>
          </p:cNvPr>
          <p:cNvGrpSpPr/>
          <p:nvPr/>
        </p:nvGrpSpPr>
        <p:grpSpPr>
          <a:xfrm>
            <a:off x="0" y="-1169"/>
            <a:ext cx="12197352" cy="629819"/>
            <a:chOff x="0" y="-585"/>
            <a:chExt cx="12197352" cy="62981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99CE5D-3B5F-40BF-8408-47E6B67BE47E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225F200-8389-468A-B6EA-BA35E5ECD5B5}"/>
                </a:ext>
              </a:extLst>
            </p:cNvPr>
            <p:cNvSpPr txBox="1"/>
            <p:nvPr/>
          </p:nvSpPr>
          <p:spPr>
            <a:xfrm>
              <a:off x="2209" y="154407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마이페이지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B7A64C5-4A39-4B38-BEBF-54B2DCE76864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나의 연예인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11D50F7-633F-4489-8C40-A65B21058E96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프로필 설정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96852C-AC5E-418E-92D3-3223D67688AD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좋아요 한 글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F90E91A-4C82-4BB7-B53D-4A828BDFAD33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게시글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댓글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4D43FF-84B8-413F-B006-B4470F4B7487}"/>
              </a:ext>
            </a:extLst>
          </p:cNvPr>
          <p:cNvSpPr txBox="1"/>
          <p:nvPr/>
        </p:nvSpPr>
        <p:spPr>
          <a:xfrm>
            <a:off x="4234182" y="193077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abc@gmail.com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9D516B-EB86-4711-801C-D8831C0018CF}"/>
              </a:ext>
            </a:extLst>
          </p:cNvPr>
          <p:cNvSpPr txBox="1"/>
          <p:nvPr/>
        </p:nvSpPr>
        <p:spPr>
          <a:xfrm>
            <a:off x="4224946" y="246971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준회원</a:t>
            </a:r>
          </a:p>
        </p:txBody>
      </p:sp>
    </p:spTree>
    <p:extLst>
      <p:ext uri="{BB962C8B-B14F-4D97-AF65-F5344CB8AC3E}">
        <p14:creationId xmlns:p14="http://schemas.microsoft.com/office/powerpoint/2010/main" val="416395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1D0A3D-3A9B-42AE-9AD5-A1F01B5A7514}"/>
              </a:ext>
            </a:extLst>
          </p:cNvPr>
          <p:cNvSpPr txBox="1"/>
          <p:nvPr/>
        </p:nvSpPr>
        <p:spPr>
          <a:xfrm>
            <a:off x="556388" y="1073105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펜고딕L" panose="02020600000000000000" pitchFamily="18" charset="-127"/>
                <a:ea typeface="a펜고딕L" panose="02020600000000000000" pitchFamily="18" charset="-127"/>
              </a:rPr>
              <a:t>프로필 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9EB1C1-12F8-45B4-9915-09FAFC3AFAA4}"/>
              </a:ext>
            </a:extLst>
          </p:cNvPr>
          <p:cNvSpPr txBox="1"/>
          <p:nvPr/>
        </p:nvSpPr>
        <p:spPr>
          <a:xfrm>
            <a:off x="2816540" y="29834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이름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CA14B2-AE72-408C-B38B-125DA1532B9E}"/>
              </a:ext>
            </a:extLst>
          </p:cNvPr>
          <p:cNvSpPr txBox="1"/>
          <p:nvPr/>
        </p:nvSpPr>
        <p:spPr>
          <a:xfrm>
            <a:off x="2822200" y="195717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아이디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C503EE-3063-4B08-86FF-1D8F9FE41853}"/>
              </a:ext>
            </a:extLst>
          </p:cNvPr>
          <p:cNvSpPr txBox="1"/>
          <p:nvPr/>
        </p:nvSpPr>
        <p:spPr>
          <a:xfrm>
            <a:off x="2816540" y="246690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회원 등급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B6D52AD-C584-4BF8-802F-4E725FB62985}"/>
              </a:ext>
            </a:extLst>
          </p:cNvPr>
          <p:cNvGrpSpPr/>
          <p:nvPr/>
        </p:nvGrpSpPr>
        <p:grpSpPr>
          <a:xfrm>
            <a:off x="0" y="-1169"/>
            <a:ext cx="12197352" cy="629819"/>
            <a:chOff x="0" y="-585"/>
            <a:chExt cx="12197352" cy="62981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99CE5D-3B5F-40BF-8408-47E6B67BE47E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225F200-8389-468A-B6EA-BA35E5ECD5B5}"/>
                </a:ext>
              </a:extLst>
            </p:cNvPr>
            <p:cNvSpPr txBox="1"/>
            <p:nvPr/>
          </p:nvSpPr>
          <p:spPr>
            <a:xfrm>
              <a:off x="2209" y="154407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마이페이지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B7A64C5-4A39-4B38-BEBF-54B2DCE76864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나의 연예인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11D50F7-633F-4489-8C40-A65B21058E96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프로필 설정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96852C-AC5E-418E-92D3-3223D67688AD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좋아요 한 글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F90E91A-4C82-4BB7-B53D-4A828BDFAD33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게시글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댓글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4D43FF-84B8-413F-B006-B4470F4B7487}"/>
              </a:ext>
            </a:extLst>
          </p:cNvPr>
          <p:cNvSpPr txBox="1"/>
          <p:nvPr/>
        </p:nvSpPr>
        <p:spPr>
          <a:xfrm>
            <a:off x="4234182" y="1930775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abc@gmail.com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9D516B-EB86-4711-801C-D8831C0018CF}"/>
              </a:ext>
            </a:extLst>
          </p:cNvPr>
          <p:cNvSpPr txBox="1"/>
          <p:nvPr/>
        </p:nvSpPr>
        <p:spPr>
          <a:xfrm>
            <a:off x="4224946" y="246971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정회원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071911-9D53-4E60-A890-75F6FD6C97C7}"/>
              </a:ext>
            </a:extLst>
          </p:cNvPr>
          <p:cNvSpPr/>
          <p:nvPr/>
        </p:nvSpPr>
        <p:spPr>
          <a:xfrm>
            <a:off x="6992980" y="5708167"/>
            <a:ext cx="3155974" cy="479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탈퇴하기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DBF7DA-48BF-49A4-BAD4-1853D18EB4FA}"/>
              </a:ext>
            </a:extLst>
          </p:cNvPr>
          <p:cNvSpPr/>
          <p:nvPr/>
        </p:nvSpPr>
        <p:spPr>
          <a:xfrm>
            <a:off x="2005705" y="5708168"/>
            <a:ext cx="3155974" cy="479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수정하기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D91F64-436B-4FFE-ADE9-0EAA0DF18FF0}"/>
              </a:ext>
            </a:extLst>
          </p:cNvPr>
          <p:cNvGrpSpPr/>
          <p:nvPr/>
        </p:nvGrpSpPr>
        <p:grpSpPr>
          <a:xfrm>
            <a:off x="518364" y="1897211"/>
            <a:ext cx="2303836" cy="2341770"/>
            <a:chOff x="434294" y="1879456"/>
            <a:chExt cx="2303836" cy="234177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3D5436C-CCC0-473F-908D-C2249D3B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80" y="1879456"/>
              <a:ext cx="1866922" cy="186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C2C8D-0049-40C2-BB5C-441D081561AE}"/>
                </a:ext>
              </a:extLst>
            </p:cNvPr>
            <p:cNvSpPr txBox="1"/>
            <p:nvPr/>
          </p:nvSpPr>
          <p:spPr>
            <a:xfrm>
              <a:off x="434294" y="3851894"/>
              <a:ext cx="2303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사진을 업로드하세요</a:t>
              </a:r>
              <a:endPara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162E1A1-1168-45B7-A9E5-196AD7B61767}"/>
              </a:ext>
            </a:extLst>
          </p:cNvPr>
          <p:cNvSpPr txBox="1"/>
          <p:nvPr/>
        </p:nvSpPr>
        <p:spPr>
          <a:xfrm>
            <a:off x="2816540" y="348805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닉네임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22E9DE-8AD9-4DC8-B9F5-CB15B1B71DB3}"/>
              </a:ext>
            </a:extLst>
          </p:cNvPr>
          <p:cNvSpPr txBox="1"/>
          <p:nvPr/>
        </p:nvSpPr>
        <p:spPr>
          <a:xfrm>
            <a:off x="2816540" y="396628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펜고딕L" panose="02020600000000000000" pitchFamily="18" charset="-127"/>
                <a:ea typeface="a펜고딕L" panose="02020600000000000000" pitchFamily="18" charset="-127"/>
              </a:rPr>
              <a:t>비밀번호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C392A-7B5B-4D0D-8461-2AFFAF4F69D8}"/>
              </a:ext>
            </a:extLst>
          </p:cNvPr>
          <p:cNvSpPr txBox="1"/>
          <p:nvPr/>
        </p:nvSpPr>
        <p:spPr>
          <a:xfrm>
            <a:off x="2816540" y="444538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재입력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96E4E6-B1F2-4E47-B750-43CD1899F004}"/>
              </a:ext>
            </a:extLst>
          </p:cNvPr>
          <p:cNvGrpSpPr/>
          <p:nvPr/>
        </p:nvGrpSpPr>
        <p:grpSpPr>
          <a:xfrm>
            <a:off x="4344191" y="4445386"/>
            <a:ext cx="4895985" cy="331972"/>
            <a:chOff x="2471044" y="3192463"/>
            <a:chExt cx="7253056" cy="488272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B363373-8094-43F8-87CC-C52EB198E7EB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CA0AB6D-C091-47AF-8859-18D50E20932B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44A8FB1-C9A8-4AF2-B539-549C310F9FBE}"/>
              </a:ext>
            </a:extLst>
          </p:cNvPr>
          <p:cNvGrpSpPr/>
          <p:nvPr/>
        </p:nvGrpSpPr>
        <p:grpSpPr>
          <a:xfrm>
            <a:off x="4344190" y="3965089"/>
            <a:ext cx="4895985" cy="331972"/>
            <a:chOff x="2471044" y="3192463"/>
            <a:chExt cx="7253056" cy="4882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07859F1-23C5-467C-AE08-3FC3938FF9EF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E86CEAB-0D89-44EA-ACCB-59C73E38D4FC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A800E5E-D29A-4F19-8A02-BB81D441E25F}"/>
              </a:ext>
            </a:extLst>
          </p:cNvPr>
          <p:cNvGrpSpPr/>
          <p:nvPr/>
        </p:nvGrpSpPr>
        <p:grpSpPr>
          <a:xfrm>
            <a:off x="4344190" y="3496599"/>
            <a:ext cx="4895985" cy="331972"/>
            <a:chOff x="2471044" y="3192463"/>
            <a:chExt cx="7253056" cy="488272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3DF0B7F-0092-4E83-AA5E-4F7DDB40EE44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4128466-0022-48B2-9910-15AB9FFC9446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13631AD-DD74-4F1D-A7C0-D515C8490032}"/>
              </a:ext>
            </a:extLst>
          </p:cNvPr>
          <p:cNvGrpSpPr/>
          <p:nvPr/>
        </p:nvGrpSpPr>
        <p:grpSpPr>
          <a:xfrm>
            <a:off x="4344190" y="2990882"/>
            <a:ext cx="4895985" cy="331972"/>
            <a:chOff x="2471044" y="3192463"/>
            <a:chExt cx="7253056" cy="48827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35D5383E-BA67-47B4-94E3-F89490573239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3891370-486D-426F-BB8F-A2EDA5F5C0AE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A9778A-5B02-4E0C-BB1F-71E9B9A02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B42CD-74D2-4115-8DBC-9EF0ED955992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518C74-94F0-4C6E-95AD-33F73793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65D35-29F4-4A74-B060-BF48C23B6C0A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06CF9D-59A7-4DF2-9069-0251CB46E419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A23EB42-FFED-4074-9801-82BDA6640DA3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5DDA92-8569-458F-95F2-CE9720F36B96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018D7D-8437-4162-9D3A-0D5624A482C4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ECDAB8-2D38-4748-84B0-CF47CA597AF7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2F8B10-0326-4461-BE31-B356E6C2B7DD}"/>
              </a:ext>
            </a:extLst>
          </p:cNvPr>
          <p:cNvGrpSpPr/>
          <p:nvPr/>
        </p:nvGrpSpPr>
        <p:grpSpPr>
          <a:xfrm>
            <a:off x="2397906" y="4151800"/>
            <a:ext cx="7654945" cy="331972"/>
            <a:chOff x="2471044" y="3192463"/>
            <a:chExt cx="7253056" cy="48827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EB8AE04-3D32-477E-A290-C15DA325593F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CC87A53-3F9B-49B7-80C1-758DCFEB891D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866AE5F-BC84-42F4-B70F-68129C7AE77D}"/>
              </a:ext>
            </a:extLst>
          </p:cNvPr>
          <p:cNvSpPr txBox="1"/>
          <p:nvPr/>
        </p:nvSpPr>
        <p:spPr>
          <a:xfrm>
            <a:off x="4645725" y="159276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연예인 상세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5418F-31B9-4ED3-A213-D314CE73F5E6}"/>
              </a:ext>
            </a:extLst>
          </p:cNvPr>
          <p:cNvSpPr txBox="1"/>
          <p:nvPr/>
        </p:nvSpPr>
        <p:spPr>
          <a:xfrm>
            <a:off x="8222323" y="254117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685EF-ECE3-4BB8-9868-E7A9B06FC1BB}"/>
              </a:ext>
            </a:extLst>
          </p:cNvPr>
          <p:cNvSpPr txBox="1"/>
          <p:nvPr/>
        </p:nvSpPr>
        <p:spPr>
          <a:xfrm>
            <a:off x="6053002" y="310190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혈액형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FB319-4C9D-46CB-BC65-79D4F4449CB5}"/>
              </a:ext>
            </a:extLst>
          </p:cNvPr>
          <p:cNvSpPr txBox="1"/>
          <p:nvPr/>
        </p:nvSpPr>
        <p:spPr>
          <a:xfrm>
            <a:off x="1664823" y="363322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데뷔날짜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97369-4471-450D-B763-54A402A31C55}"/>
              </a:ext>
            </a:extLst>
          </p:cNvPr>
          <p:cNvSpPr txBox="1"/>
          <p:nvPr/>
        </p:nvSpPr>
        <p:spPr>
          <a:xfrm>
            <a:off x="7954806" y="310190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그룹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/</a:t>
            </a:r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솔로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036EC-C4D6-4A97-8241-6D63D4F16446}"/>
              </a:ext>
            </a:extLst>
          </p:cNvPr>
          <p:cNvSpPr txBox="1"/>
          <p:nvPr/>
        </p:nvSpPr>
        <p:spPr>
          <a:xfrm>
            <a:off x="4773240" y="257247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기획사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E9B859-708E-43CB-891C-E1E4AD30A935}"/>
              </a:ext>
            </a:extLst>
          </p:cNvPr>
          <p:cNvSpPr txBox="1"/>
          <p:nvPr/>
        </p:nvSpPr>
        <p:spPr>
          <a:xfrm>
            <a:off x="1686871" y="412260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태그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1077A0-43F7-4EBB-9038-4872D4614252}"/>
              </a:ext>
            </a:extLst>
          </p:cNvPr>
          <p:cNvSpPr txBox="1"/>
          <p:nvPr/>
        </p:nvSpPr>
        <p:spPr>
          <a:xfrm>
            <a:off x="1664823" y="25724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이름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FE87D8F-3318-49C7-97E4-37E7627E20AB}"/>
              </a:ext>
            </a:extLst>
          </p:cNvPr>
          <p:cNvGrpSpPr/>
          <p:nvPr/>
        </p:nvGrpSpPr>
        <p:grpSpPr>
          <a:xfrm>
            <a:off x="2278860" y="2588120"/>
            <a:ext cx="2191533" cy="338032"/>
            <a:chOff x="2471044" y="3192463"/>
            <a:chExt cx="7253056" cy="48827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45BD3E7-5393-4171-9736-268868343FFC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6CAB6FF-8A63-4BD0-88FC-916A3603FD08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09EC1C6-2CA8-497D-8D95-AD4209CAFF07}"/>
              </a:ext>
            </a:extLst>
          </p:cNvPr>
          <p:cNvGrpSpPr/>
          <p:nvPr/>
        </p:nvGrpSpPr>
        <p:grpSpPr>
          <a:xfrm>
            <a:off x="5600592" y="2572470"/>
            <a:ext cx="2278022" cy="338032"/>
            <a:chOff x="2471044" y="3192463"/>
            <a:chExt cx="7253056" cy="488272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C9B825D-293C-4920-8BF5-BF0682B85CD3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1D0C887-1887-4915-935B-1A42AF3D3E92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1B93F50-93D7-41D6-9756-3DBC0FBCA276}"/>
              </a:ext>
            </a:extLst>
          </p:cNvPr>
          <p:cNvGrpSpPr/>
          <p:nvPr/>
        </p:nvGrpSpPr>
        <p:grpSpPr>
          <a:xfrm>
            <a:off x="8637371" y="2588120"/>
            <a:ext cx="1392404" cy="338032"/>
            <a:chOff x="2471044" y="3192463"/>
            <a:chExt cx="7253056" cy="48827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438D393-37D0-4036-92AC-C7B4AFA70216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9CF4486-AE9F-4002-95F2-A86D7BE2B1A8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0526025D-8C72-48F7-BC8A-0E8E8B4E5184}"/>
              </a:ext>
            </a:extLst>
          </p:cNvPr>
          <p:cNvSpPr/>
          <p:nvPr/>
        </p:nvSpPr>
        <p:spPr>
          <a:xfrm rot="10800000">
            <a:off x="9762831" y="2683244"/>
            <a:ext cx="166254" cy="1615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B9C22B-87F1-4E37-9FEA-7AD962218437}"/>
              </a:ext>
            </a:extLst>
          </p:cNvPr>
          <p:cNvSpPr txBox="1"/>
          <p:nvPr/>
        </p:nvSpPr>
        <p:spPr>
          <a:xfrm>
            <a:off x="8674715" y="25793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167cm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CB0937-F4AE-4D5A-921D-A4F15590E969}"/>
              </a:ext>
            </a:extLst>
          </p:cNvPr>
          <p:cNvSpPr txBox="1"/>
          <p:nvPr/>
        </p:nvSpPr>
        <p:spPr>
          <a:xfrm>
            <a:off x="1686871" y="3082197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나이</a:t>
            </a:r>
            <a:endParaRPr lang="en-US" altLang="ko-KR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D0B3214-9691-4665-90BE-42A4042C68B9}"/>
              </a:ext>
            </a:extLst>
          </p:cNvPr>
          <p:cNvGrpSpPr/>
          <p:nvPr/>
        </p:nvGrpSpPr>
        <p:grpSpPr>
          <a:xfrm>
            <a:off x="2277410" y="3110674"/>
            <a:ext cx="1125459" cy="338032"/>
            <a:chOff x="2471044" y="3192463"/>
            <a:chExt cx="7253056" cy="48827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B023978-C06A-4499-A6C9-7DC071705D6E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CC433AE-59AE-41CB-8B38-7A64DC14020D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CEB1E724-BE70-4E83-9B69-7E139C2A5F00}"/>
              </a:ext>
            </a:extLst>
          </p:cNvPr>
          <p:cNvSpPr/>
          <p:nvPr/>
        </p:nvSpPr>
        <p:spPr>
          <a:xfrm rot="10800000">
            <a:off x="3127236" y="3214709"/>
            <a:ext cx="166254" cy="1615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3892F0-69D8-45E1-BDB4-0B003417BB0A}"/>
              </a:ext>
            </a:extLst>
          </p:cNvPr>
          <p:cNvSpPr txBox="1"/>
          <p:nvPr/>
        </p:nvSpPr>
        <p:spPr>
          <a:xfrm>
            <a:off x="2314754" y="31019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20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86DF5D-0FCA-4D16-B78C-55FA04AB3A2A}"/>
              </a:ext>
            </a:extLst>
          </p:cNvPr>
          <p:cNvSpPr txBox="1"/>
          <p:nvPr/>
        </p:nvSpPr>
        <p:spPr>
          <a:xfrm>
            <a:off x="3626511" y="309855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몸무게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F5ABAED-D785-401D-A4D0-22B3A19A0FEC}"/>
              </a:ext>
            </a:extLst>
          </p:cNvPr>
          <p:cNvGrpSpPr/>
          <p:nvPr/>
        </p:nvGrpSpPr>
        <p:grpSpPr>
          <a:xfrm>
            <a:off x="4438723" y="3118262"/>
            <a:ext cx="1392404" cy="369332"/>
            <a:chOff x="3875307" y="2471723"/>
            <a:chExt cx="1392404" cy="36933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2F3CC25-CB48-4A61-8C9D-A50182A0B5BF}"/>
                </a:ext>
              </a:extLst>
            </p:cNvPr>
            <p:cNvGrpSpPr/>
            <p:nvPr/>
          </p:nvGrpSpPr>
          <p:grpSpPr>
            <a:xfrm>
              <a:off x="3875307" y="2480491"/>
              <a:ext cx="1392404" cy="338032"/>
              <a:chOff x="2471044" y="3192463"/>
              <a:chExt cx="7253056" cy="488272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FE2750F5-7228-4903-933A-9F28DDF5E74E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2E565C76-6C68-445B-A42B-B69FC85BD3A1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3F4668E4-2845-4964-AADC-B066E84394B2}"/>
                </a:ext>
              </a:extLst>
            </p:cNvPr>
            <p:cNvSpPr/>
            <p:nvPr/>
          </p:nvSpPr>
          <p:spPr>
            <a:xfrm rot="10800000">
              <a:off x="5000767" y="2575615"/>
              <a:ext cx="166254" cy="16154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31B2B7-0C3D-449C-9549-287EE77E13B5}"/>
                </a:ext>
              </a:extLst>
            </p:cNvPr>
            <p:cNvSpPr txBox="1"/>
            <p:nvPr/>
          </p:nvSpPr>
          <p:spPr>
            <a:xfrm>
              <a:off x="3912651" y="2471723"/>
              <a:ext cx="71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48kg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A4170E5-F210-4279-84CD-E012D89183AD}"/>
              </a:ext>
            </a:extLst>
          </p:cNvPr>
          <p:cNvGrpSpPr/>
          <p:nvPr/>
        </p:nvGrpSpPr>
        <p:grpSpPr>
          <a:xfrm>
            <a:off x="6793996" y="3116440"/>
            <a:ext cx="926029" cy="369332"/>
            <a:chOff x="3875307" y="2471723"/>
            <a:chExt cx="1392404" cy="36933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5FF573F-F489-4004-A6A3-BF368E850F8C}"/>
                </a:ext>
              </a:extLst>
            </p:cNvPr>
            <p:cNvGrpSpPr/>
            <p:nvPr/>
          </p:nvGrpSpPr>
          <p:grpSpPr>
            <a:xfrm>
              <a:off x="3875307" y="2480491"/>
              <a:ext cx="1392404" cy="338032"/>
              <a:chOff x="2471044" y="3192463"/>
              <a:chExt cx="7253056" cy="488272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0C3AC0EC-1D02-4C8D-8785-5BCA92545845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6C642B65-38D2-4095-9B32-1B5486F1D068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F631AF27-9C3E-4CA2-AC93-2A24EA35A99C}"/>
                </a:ext>
              </a:extLst>
            </p:cNvPr>
            <p:cNvSpPr/>
            <p:nvPr/>
          </p:nvSpPr>
          <p:spPr>
            <a:xfrm rot="10800000">
              <a:off x="4906112" y="2575614"/>
              <a:ext cx="260908" cy="16337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14DAFC-8594-475A-8400-2CB5C1280275}"/>
                </a:ext>
              </a:extLst>
            </p:cNvPr>
            <p:cNvSpPr txBox="1"/>
            <p:nvPr/>
          </p:nvSpPr>
          <p:spPr>
            <a:xfrm>
              <a:off x="3912651" y="247172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A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형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41E45-C1E4-44F7-B882-6AE51E3CC033}"/>
              </a:ext>
            </a:extLst>
          </p:cNvPr>
          <p:cNvGrpSpPr/>
          <p:nvPr/>
        </p:nvGrpSpPr>
        <p:grpSpPr>
          <a:xfrm>
            <a:off x="9103746" y="3089071"/>
            <a:ext cx="926029" cy="369332"/>
            <a:chOff x="3875307" y="2471723"/>
            <a:chExt cx="1392404" cy="369332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0FD4D96-4149-4847-8723-EED1EEF01D0B}"/>
                </a:ext>
              </a:extLst>
            </p:cNvPr>
            <p:cNvGrpSpPr/>
            <p:nvPr/>
          </p:nvGrpSpPr>
          <p:grpSpPr>
            <a:xfrm>
              <a:off x="3875307" y="2480491"/>
              <a:ext cx="1392404" cy="338032"/>
              <a:chOff x="2471044" y="3192463"/>
              <a:chExt cx="7253056" cy="488272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CD594852-A398-4F59-A727-3701C766CEC7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F581F8C2-49E6-4F7A-83AE-9662281BB945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2273B8B9-BFF1-47C8-9131-9B9D8B885EFB}"/>
                </a:ext>
              </a:extLst>
            </p:cNvPr>
            <p:cNvSpPr/>
            <p:nvPr/>
          </p:nvSpPr>
          <p:spPr>
            <a:xfrm rot="10800000">
              <a:off x="4906112" y="2575614"/>
              <a:ext cx="260908" cy="16337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481723-795B-4359-BBC2-4170919176DF}"/>
                </a:ext>
              </a:extLst>
            </p:cNvPr>
            <p:cNvSpPr txBox="1"/>
            <p:nvPr/>
          </p:nvSpPr>
          <p:spPr>
            <a:xfrm>
              <a:off x="3912651" y="2471723"/>
              <a:ext cx="904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그룹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88D7472-82D1-4925-97E7-61D8E1EFB10C}"/>
              </a:ext>
            </a:extLst>
          </p:cNvPr>
          <p:cNvGrpSpPr/>
          <p:nvPr/>
        </p:nvGrpSpPr>
        <p:grpSpPr>
          <a:xfrm>
            <a:off x="2639600" y="3633228"/>
            <a:ext cx="2924584" cy="338032"/>
            <a:chOff x="2471044" y="3192463"/>
            <a:chExt cx="7253056" cy="48827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042574B-0AA7-4A00-9C13-2733960D10C0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B0BA8B75-38AF-4586-BE82-903F0FA76F57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9E726DE-CE2E-46C8-81A8-7645109C6821}"/>
              </a:ext>
            </a:extLst>
          </p:cNvPr>
          <p:cNvSpPr txBox="1"/>
          <p:nvPr/>
        </p:nvSpPr>
        <p:spPr>
          <a:xfrm>
            <a:off x="2639599" y="363040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0000.00.00 – 0000.00.00</a:t>
            </a:r>
            <a:endParaRPr lang="ko-KR" altLang="en-US" dirty="0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DE535016-40B3-43FF-93BC-8D18B947E098}"/>
              </a:ext>
            </a:extLst>
          </p:cNvPr>
          <p:cNvSpPr/>
          <p:nvPr/>
        </p:nvSpPr>
        <p:spPr>
          <a:xfrm rot="10800000">
            <a:off x="5307207" y="3734404"/>
            <a:ext cx="166254" cy="1615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77E1D0-F211-4BB0-8D71-7F942F283C6C}"/>
              </a:ext>
            </a:extLst>
          </p:cNvPr>
          <p:cNvSpPr txBox="1"/>
          <p:nvPr/>
        </p:nvSpPr>
        <p:spPr>
          <a:xfrm>
            <a:off x="6153491" y="364120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생년월일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575E699-BA7A-4BBB-B332-E13B515E3B15}"/>
              </a:ext>
            </a:extLst>
          </p:cNvPr>
          <p:cNvGrpSpPr/>
          <p:nvPr/>
        </p:nvGrpSpPr>
        <p:grpSpPr>
          <a:xfrm>
            <a:off x="7128268" y="3641205"/>
            <a:ext cx="2924584" cy="338032"/>
            <a:chOff x="2471044" y="3192463"/>
            <a:chExt cx="7253056" cy="488272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7FFA786-ED26-46AD-9904-91D08A760443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7DBBDC8-DF44-427D-B3F8-21E7D9580ACB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384A7FA-3F63-4ED1-9D1D-26366B008500}"/>
              </a:ext>
            </a:extLst>
          </p:cNvPr>
          <p:cNvSpPr txBox="1"/>
          <p:nvPr/>
        </p:nvSpPr>
        <p:spPr>
          <a:xfrm>
            <a:off x="7128267" y="363838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0000.00.00 – 0000.00.00</a:t>
            </a:r>
            <a:endParaRPr lang="ko-KR" altLang="en-US" dirty="0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685FD646-2F97-4691-B5F4-C0AE24037520}"/>
              </a:ext>
            </a:extLst>
          </p:cNvPr>
          <p:cNvSpPr/>
          <p:nvPr/>
        </p:nvSpPr>
        <p:spPr>
          <a:xfrm rot="10800000">
            <a:off x="9795875" y="3742381"/>
            <a:ext cx="166254" cy="1615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69098C8-EC2D-4703-B8CE-898BB0E87B62}"/>
              </a:ext>
            </a:extLst>
          </p:cNvPr>
          <p:cNvSpPr/>
          <p:nvPr/>
        </p:nvSpPr>
        <p:spPr>
          <a:xfrm>
            <a:off x="4427165" y="5137252"/>
            <a:ext cx="3155974" cy="479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검색하기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AFCA7D7-7FC9-49DD-AB4D-33A294A18E82}"/>
              </a:ext>
            </a:extLst>
          </p:cNvPr>
          <p:cNvGrpSpPr/>
          <p:nvPr/>
        </p:nvGrpSpPr>
        <p:grpSpPr>
          <a:xfrm>
            <a:off x="0" y="626896"/>
            <a:ext cx="2272683" cy="1512622"/>
            <a:chOff x="0" y="626896"/>
            <a:chExt cx="2272683" cy="151262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F6E6658-070B-4128-9276-2FDAD80845B3}"/>
                </a:ext>
              </a:extLst>
            </p:cNvPr>
            <p:cNvSpPr/>
            <p:nvPr/>
          </p:nvSpPr>
          <p:spPr>
            <a:xfrm>
              <a:off x="0" y="626896"/>
              <a:ext cx="2272683" cy="151262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9616AE9-25D3-4EC1-8053-DBCDE4A87888}"/>
                </a:ext>
              </a:extLst>
            </p:cNvPr>
            <p:cNvSpPr txBox="1"/>
            <p:nvPr/>
          </p:nvSpPr>
          <p:spPr>
            <a:xfrm>
              <a:off x="0" y="687024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en-US" altLang="ko-KR" sz="1200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정회원</a:t>
              </a:r>
              <a:r>
                <a:rPr lang="en-US" altLang="ko-KR" sz="1200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)</a:t>
              </a:r>
              <a:endParaRPr lang="ko-KR" altLang="en-US" sz="2000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95462B-5057-49EE-A00B-4D67A38A71EC}"/>
                </a:ext>
              </a:extLst>
            </p:cNvPr>
            <p:cNvSpPr txBox="1"/>
            <p:nvPr/>
          </p:nvSpPr>
          <p:spPr>
            <a:xfrm>
              <a:off x="0" y="1154386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마이페이지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D8C42F7-47F6-44C5-82CE-A988CF3F6D9A}"/>
                </a:ext>
              </a:extLst>
            </p:cNvPr>
            <p:cNvSpPr txBox="1"/>
            <p:nvPr/>
          </p:nvSpPr>
          <p:spPr>
            <a:xfrm>
              <a:off x="0" y="1559081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로그아웃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88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A9778A-5B02-4E0C-BB1F-71E9B9A02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B42CD-74D2-4115-8DBC-9EF0ED955992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518C74-94F0-4C6E-95AD-33F73793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65D35-29F4-4A74-B060-BF48C23B6C0A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06CF9D-59A7-4DF2-9069-0251CB46E419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A23EB42-FFED-4074-9801-82BDA6640DA3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5DDA92-8569-458F-95F2-CE9720F36B96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018D7D-8437-4162-9D3A-0D5624A482C4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ECDAB8-2D38-4748-84B0-CF47CA597AF7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46C0F6-9A5F-44FE-80E8-A11922266009}"/>
              </a:ext>
            </a:extLst>
          </p:cNvPr>
          <p:cNvSpPr txBox="1"/>
          <p:nvPr/>
        </p:nvSpPr>
        <p:spPr>
          <a:xfrm>
            <a:off x="335393" y="128172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검색어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4FDDE-5E51-4D83-A210-43063D599F6E}"/>
              </a:ext>
            </a:extLst>
          </p:cNvPr>
          <p:cNvSpPr txBox="1"/>
          <p:nvPr/>
        </p:nvSpPr>
        <p:spPr>
          <a:xfrm>
            <a:off x="1860731" y="128172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에 대한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3D1DB-80C9-4A0D-9388-97E6270B117E}"/>
              </a:ext>
            </a:extLst>
          </p:cNvPr>
          <p:cNvSpPr txBox="1"/>
          <p:nvPr/>
        </p:nvSpPr>
        <p:spPr>
          <a:xfrm>
            <a:off x="1065320" y="1127835"/>
            <a:ext cx="106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활발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AD5D80B-DCD6-4AD3-ADCF-2AE225FF4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7" y="2431650"/>
            <a:ext cx="1580225" cy="15802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4D5E62C-2D72-4C76-8F03-00FF764EC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413" y="2431650"/>
            <a:ext cx="1583920" cy="15799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C88AFF3-7B91-48E9-B203-9D0595D27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323" y="2431650"/>
            <a:ext cx="1695758" cy="157947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978132F-76D8-45D0-9C54-89DE225796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074" y="2431650"/>
            <a:ext cx="1562704" cy="15794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22DBEA-2F78-46A1-8EA4-BA333BB241AB}"/>
              </a:ext>
            </a:extLst>
          </p:cNvPr>
          <p:cNvSpPr txBox="1"/>
          <p:nvPr/>
        </p:nvSpPr>
        <p:spPr>
          <a:xfrm>
            <a:off x="626738" y="193538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연예인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43783-DF99-46AB-826B-15107918532B}"/>
              </a:ext>
            </a:extLst>
          </p:cNvPr>
          <p:cNvSpPr txBox="1"/>
          <p:nvPr/>
        </p:nvSpPr>
        <p:spPr>
          <a:xfrm>
            <a:off x="642767" y="496468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갤러리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E6E96D-0E53-4BDF-AFFF-A4401E6BFB6E}"/>
              </a:ext>
            </a:extLst>
          </p:cNvPr>
          <p:cNvSpPr txBox="1"/>
          <p:nvPr/>
        </p:nvSpPr>
        <p:spPr>
          <a:xfrm>
            <a:off x="626738" y="5495279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다현 </a:t>
            </a:r>
            <a:r>
              <a:rPr lang="ko-KR" altLang="en-US" dirty="0">
                <a:solidFill>
                  <a:srgbClr val="0070C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활발</a:t>
            </a:r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한 모습 </a:t>
            </a:r>
            <a:r>
              <a:rPr lang="ko-KR" altLang="en-US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짱귀엽네ㅋㅋㅋㅋㅋㅋㅋ</a:t>
            </a:r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/ </a:t>
            </a:r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다현 갤러리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9547A-1D60-4988-8D37-4860E2B803C4}"/>
              </a:ext>
            </a:extLst>
          </p:cNvPr>
          <p:cNvSpPr txBox="1"/>
          <p:nvPr/>
        </p:nvSpPr>
        <p:spPr>
          <a:xfrm>
            <a:off x="644494" y="5986917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주이 완전 </a:t>
            </a:r>
            <a:r>
              <a:rPr lang="ko-KR" altLang="en-US" dirty="0">
                <a:solidFill>
                  <a:srgbClr val="0070C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활발</a:t>
            </a:r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보스 아님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? / </a:t>
            </a:r>
            <a:r>
              <a:rPr lang="ko-KR" altLang="en-US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모모랜드</a:t>
            </a:r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 갤러리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1A6A46-D8A6-494C-B0A0-97EE6958DFE7}"/>
              </a:ext>
            </a:extLst>
          </p:cNvPr>
          <p:cNvSpPr txBox="1"/>
          <p:nvPr/>
        </p:nvSpPr>
        <p:spPr>
          <a:xfrm>
            <a:off x="595473" y="414001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주이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모모랜드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29DDE-7471-4322-83BE-CF89E48BB534}"/>
              </a:ext>
            </a:extLst>
          </p:cNvPr>
          <p:cNvSpPr txBox="1"/>
          <p:nvPr/>
        </p:nvSpPr>
        <p:spPr>
          <a:xfrm>
            <a:off x="2725323" y="414001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다현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(TWICE)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9D9D3-C989-404C-AD8E-FE18E5EF3D03}"/>
              </a:ext>
            </a:extLst>
          </p:cNvPr>
          <p:cNvSpPr txBox="1"/>
          <p:nvPr/>
        </p:nvSpPr>
        <p:spPr>
          <a:xfrm>
            <a:off x="4895062" y="413733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하니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(EXID)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9135E-AFDE-4E4B-8208-0DF67C96B844}"/>
              </a:ext>
            </a:extLst>
          </p:cNvPr>
          <p:cNvSpPr txBox="1"/>
          <p:nvPr/>
        </p:nvSpPr>
        <p:spPr>
          <a:xfrm>
            <a:off x="6877969" y="4137339"/>
            <a:ext cx="21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옹성우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en-US" altLang="ko-KR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Wanna</a:t>
            </a:r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one)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80A931-0E16-4420-B3C1-753817F31997}"/>
              </a:ext>
            </a:extLst>
          </p:cNvPr>
          <p:cNvSpPr txBox="1"/>
          <p:nvPr/>
        </p:nvSpPr>
        <p:spPr>
          <a:xfrm>
            <a:off x="10207252" y="70123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원하는 결과가 없으면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…</a:t>
            </a:r>
            <a:endParaRPr lang="ko-KR" altLang="en-US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351F782-14ED-40A6-9698-0B1AD0CC9CC3}"/>
              </a:ext>
            </a:extLst>
          </p:cNvPr>
          <p:cNvSpPr/>
          <p:nvPr/>
        </p:nvSpPr>
        <p:spPr>
          <a:xfrm>
            <a:off x="10207252" y="1064207"/>
            <a:ext cx="1841449" cy="26595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새 연예인 등록하기</a:t>
            </a:r>
          </a:p>
        </p:txBody>
      </p:sp>
    </p:spTree>
    <p:extLst>
      <p:ext uri="{BB962C8B-B14F-4D97-AF65-F5344CB8AC3E}">
        <p14:creationId xmlns:p14="http://schemas.microsoft.com/office/powerpoint/2010/main" val="169138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A9778A-5B02-4E0C-BB1F-71E9B9A02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B42CD-74D2-4115-8DBC-9EF0ED955992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518C74-94F0-4C6E-95AD-33F73793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65D35-29F4-4A74-B060-BF48C23B6C0A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06CF9D-59A7-4DF2-9069-0251CB46E419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A23EB42-FFED-4074-9801-82BDA6640DA3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5DDA92-8569-458F-95F2-CE9720F36B96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018D7D-8437-4162-9D3A-0D5624A482C4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ECDAB8-2D38-4748-84B0-CF47CA597AF7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229A907-97B9-41B6-8AFF-619433E7B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35" y="1837730"/>
            <a:ext cx="2325301" cy="245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8BB82-144A-49E1-97DF-EC3723FFD08B}"/>
              </a:ext>
            </a:extLst>
          </p:cNvPr>
          <p:cNvSpPr txBox="1"/>
          <p:nvPr/>
        </p:nvSpPr>
        <p:spPr>
          <a:xfrm>
            <a:off x="3417435" y="186789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이름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사나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578AE-CE82-42C5-8641-F5290C388483}"/>
              </a:ext>
            </a:extLst>
          </p:cNvPr>
          <p:cNvSpPr txBox="1"/>
          <p:nvPr/>
        </p:nvSpPr>
        <p:spPr>
          <a:xfrm>
            <a:off x="3417435" y="259089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나이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22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E280F-0FCE-48C5-893C-02E75BE2EF9E}"/>
              </a:ext>
            </a:extLst>
          </p:cNvPr>
          <p:cNvSpPr txBox="1"/>
          <p:nvPr/>
        </p:nvSpPr>
        <p:spPr>
          <a:xfrm>
            <a:off x="7502014" y="2511978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생년월일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1996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년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12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월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29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129B9B-EDF8-4221-8096-EF1E9F56CAB6}"/>
              </a:ext>
            </a:extLst>
          </p:cNvPr>
          <p:cNvSpPr txBox="1"/>
          <p:nvPr/>
        </p:nvSpPr>
        <p:spPr>
          <a:xfrm>
            <a:off x="5140170" y="254912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키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163cm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5244D-A5DF-4AE3-9516-5B9CF745C3CE}"/>
              </a:ext>
            </a:extLst>
          </p:cNvPr>
          <p:cNvSpPr txBox="1"/>
          <p:nvPr/>
        </p:nvSpPr>
        <p:spPr>
          <a:xfrm>
            <a:off x="3372399" y="331206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혈액형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B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C0FAD3-B3F1-4129-A5E8-75B743B8D6E7}"/>
              </a:ext>
            </a:extLst>
          </p:cNvPr>
          <p:cNvSpPr txBox="1"/>
          <p:nvPr/>
        </p:nvSpPr>
        <p:spPr>
          <a:xfrm>
            <a:off x="5096132" y="3312064"/>
            <a:ext cx="16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몸무게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48kg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B4338-E553-4342-B18D-9938B59E322E}"/>
              </a:ext>
            </a:extLst>
          </p:cNvPr>
          <p:cNvSpPr txBox="1"/>
          <p:nvPr/>
        </p:nvSpPr>
        <p:spPr>
          <a:xfrm>
            <a:off x="5096132" y="1856819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소속 그룹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TWICE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1D7DFF-71C8-4F93-8454-966F729AE149}"/>
              </a:ext>
            </a:extLst>
          </p:cNvPr>
          <p:cNvSpPr txBox="1"/>
          <p:nvPr/>
        </p:nvSpPr>
        <p:spPr>
          <a:xfrm>
            <a:off x="7502014" y="1837730"/>
            <a:ext cx="379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소속 기획사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JYP Entertainment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EE4007-CA5B-4E18-8075-4925BB141523}"/>
              </a:ext>
            </a:extLst>
          </p:cNvPr>
          <p:cNvSpPr txBox="1"/>
          <p:nvPr/>
        </p:nvSpPr>
        <p:spPr>
          <a:xfrm>
            <a:off x="3372399" y="4033234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태그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귀여움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엉뚱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섹시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일본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덜렁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CE8AD6-BD86-47C4-BDFD-84E1FF2F7762}"/>
              </a:ext>
            </a:extLst>
          </p:cNvPr>
          <p:cNvSpPr txBox="1"/>
          <p:nvPr/>
        </p:nvSpPr>
        <p:spPr>
          <a:xfrm>
            <a:off x="503122" y="101175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연예인 상세정보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3CAEAFF-11EB-4E33-8E7F-F6E9B2B0C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3" y="4425140"/>
            <a:ext cx="657706" cy="657706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389D6DF-071B-4067-8A88-942EDBF47AFB}"/>
              </a:ext>
            </a:extLst>
          </p:cNvPr>
          <p:cNvSpPr/>
          <p:nvPr/>
        </p:nvSpPr>
        <p:spPr>
          <a:xfrm>
            <a:off x="9871760" y="838641"/>
            <a:ext cx="1971311" cy="34622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정보 수정하기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ABB7EF3-91B6-4A92-9E32-9F8D6AB1266E}"/>
              </a:ext>
            </a:extLst>
          </p:cNvPr>
          <p:cNvSpPr/>
          <p:nvPr/>
        </p:nvSpPr>
        <p:spPr>
          <a:xfrm>
            <a:off x="1463439" y="4572003"/>
            <a:ext cx="1276041" cy="363981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좋아요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!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8B42DBD-17BB-493D-8643-F04BF12915EC}"/>
              </a:ext>
            </a:extLst>
          </p:cNvPr>
          <p:cNvSpPr/>
          <p:nvPr/>
        </p:nvSpPr>
        <p:spPr>
          <a:xfrm>
            <a:off x="9871760" y="1329309"/>
            <a:ext cx="1971311" cy="363981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아메리카노L" panose="02020600000000000000" pitchFamily="18" charset="-127"/>
                <a:ea typeface="a아메리카노L" panose="02020600000000000000" pitchFamily="18" charset="-127"/>
              </a:rPr>
              <a:t>갤러리 들어가기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9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A9778A-5B02-4E0C-BB1F-71E9B9A02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B42CD-74D2-4115-8DBC-9EF0ED955992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518C74-94F0-4C6E-95AD-33F73793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65D35-29F4-4A74-B060-BF48C23B6C0A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06CF9D-59A7-4DF2-9069-0251CB46E419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A23EB42-FFED-4074-9801-82BDA6640DA3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5DDA92-8569-458F-95F2-CE9720F36B96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018D7D-8437-4162-9D3A-0D5624A482C4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ECDAB8-2D38-4748-84B0-CF47CA597AF7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C78BF5-91EB-4F51-B5DB-3F17724E2CCC}"/>
              </a:ext>
            </a:extLst>
          </p:cNvPr>
          <p:cNvSpPr txBox="1"/>
          <p:nvPr/>
        </p:nvSpPr>
        <p:spPr>
          <a:xfrm>
            <a:off x="482330" y="1127465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조건과 일치하는 상세검색 결과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A1EC7E-70AF-47AA-82C9-8138D93BEF32}"/>
              </a:ext>
            </a:extLst>
          </p:cNvPr>
          <p:cNvGrpSpPr/>
          <p:nvPr/>
        </p:nvGrpSpPr>
        <p:grpSpPr>
          <a:xfrm>
            <a:off x="640280" y="1879456"/>
            <a:ext cx="1866922" cy="2341770"/>
            <a:chOff x="640280" y="1879456"/>
            <a:chExt cx="1866922" cy="23417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7FD730-5E0C-469F-A96B-21F27AF24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80" y="1879456"/>
              <a:ext cx="1866922" cy="186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FFEF83-6DA3-4E83-BD2A-2CBB3A59DF52}"/>
                </a:ext>
              </a:extLst>
            </p:cNvPr>
            <p:cNvSpPr txBox="1"/>
            <p:nvPr/>
          </p:nvSpPr>
          <p:spPr>
            <a:xfrm>
              <a:off x="833795" y="3851894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이름</a:t>
              </a:r>
              <a:r>
                <a:rPr lang="en-US" altLang="ko-KR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(</a:t>
              </a:r>
              <a:r>
                <a:rPr lang="ko-KR" altLang="en-US" dirty="0" err="1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그룹명</a:t>
              </a:r>
              <a:r>
                <a:rPr lang="en-US" altLang="ko-KR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C5CAB6-7420-488D-94D3-DDE7ADF0FED9}"/>
              </a:ext>
            </a:extLst>
          </p:cNvPr>
          <p:cNvGrpSpPr/>
          <p:nvPr/>
        </p:nvGrpSpPr>
        <p:grpSpPr>
          <a:xfrm>
            <a:off x="3010619" y="1879456"/>
            <a:ext cx="1866922" cy="2341770"/>
            <a:chOff x="640280" y="1879456"/>
            <a:chExt cx="1866922" cy="234177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D81E859-01EB-43B2-AAA7-0A3DC1470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80" y="1879456"/>
              <a:ext cx="1866922" cy="186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3D1818-E46E-43D6-B200-D7EFEE312FF4}"/>
                </a:ext>
              </a:extLst>
            </p:cNvPr>
            <p:cNvSpPr txBox="1"/>
            <p:nvPr/>
          </p:nvSpPr>
          <p:spPr>
            <a:xfrm>
              <a:off x="833795" y="3851894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이름</a:t>
              </a:r>
              <a:r>
                <a:rPr lang="en-US" altLang="ko-KR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(</a:t>
              </a:r>
              <a:r>
                <a:rPr lang="ko-KR" altLang="en-US" dirty="0" err="1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그룹명</a:t>
              </a:r>
              <a:r>
                <a:rPr lang="en-US" altLang="ko-KR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C0FDEB-713D-4B7D-BFF5-58DB9F22B6C4}"/>
              </a:ext>
            </a:extLst>
          </p:cNvPr>
          <p:cNvGrpSpPr/>
          <p:nvPr/>
        </p:nvGrpSpPr>
        <p:grpSpPr>
          <a:xfrm>
            <a:off x="5333331" y="1879456"/>
            <a:ext cx="1866922" cy="2341770"/>
            <a:chOff x="640280" y="1879456"/>
            <a:chExt cx="1866922" cy="234177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F372788-5084-407B-B736-E4D020977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80" y="1879456"/>
              <a:ext cx="1866922" cy="186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031BFE-D1EA-4BF4-928B-833A8FB0D146}"/>
                </a:ext>
              </a:extLst>
            </p:cNvPr>
            <p:cNvSpPr txBox="1"/>
            <p:nvPr/>
          </p:nvSpPr>
          <p:spPr>
            <a:xfrm>
              <a:off x="833795" y="3851894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이름</a:t>
              </a:r>
              <a:r>
                <a:rPr lang="en-US" altLang="ko-KR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(</a:t>
              </a:r>
              <a:r>
                <a:rPr lang="ko-KR" altLang="en-US" dirty="0" err="1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그룹명</a:t>
              </a:r>
              <a:r>
                <a:rPr lang="en-US" altLang="ko-KR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)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245D14-9D37-4783-BA51-D466934347A4}"/>
              </a:ext>
            </a:extLst>
          </p:cNvPr>
          <p:cNvGrpSpPr/>
          <p:nvPr/>
        </p:nvGrpSpPr>
        <p:grpSpPr>
          <a:xfrm>
            <a:off x="7621338" y="1879456"/>
            <a:ext cx="1866922" cy="2341770"/>
            <a:chOff x="640280" y="1879456"/>
            <a:chExt cx="1866922" cy="234177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CA881FF-D0B5-4FE5-BB4A-F18BF6143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80" y="1879456"/>
              <a:ext cx="1866922" cy="186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B88F3F-A352-42EF-844C-71D1DD674BA9}"/>
                </a:ext>
              </a:extLst>
            </p:cNvPr>
            <p:cNvSpPr txBox="1"/>
            <p:nvPr/>
          </p:nvSpPr>
          <p:spPr>
            <a:xfrm>
              <a:off x="833795" y="3851894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이름</a:t>
              </a:r>
              <a:r>
                <a:rPr lang="en-US" altLang="ko-KR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(</a:t>
              </a:r>
              <a:r>
                <a:rPr lang="ko-KR" altLang="en-US" dirty="0" err="1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그룹명</a:t>
              </a:r>
              <a:r>
                <a:rPr lang="en-US" altLang="ko-KR" dirty="0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B72A3CB-3CFE-419D-96C4-D642B7832A3E}"/>
              </a:ext>
            </a:extLst>
          </p:cNvPr>
          <p:cNvSpPr txBox="1"/>
          <p:nvPr/>
        </p:nvSpPr>
        <p:spPr>
          <a:xfrm>
            <a:off x="10207252" y="70123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원하는 결과가 없으면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…</a:t>
            </a:r>
            <a:endParaRPr lang="ko-KR" altLang="en-US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698571A-F6D6-4DDA-BE18-933AD5B9A532}"/>
              </a:ext>
            </a:extLst>
          </p:cNvPr>
          <p:cNvSpPr/>
          <p:nvPr/>
        </p:nvSpPr>
        <p:spPr>
          <a:xfrm>
            <a:off x="10207252" y="1064207"/>
            <a:ext cx="1841449" cy="26595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새 연예인 등록하기</a:t>
            </a:r>
          </a:p>
        </p:txBody>
      </p:sp>
    </p:spTree>
    <p:extLst>
      <p:ext uri="{BB962C8B-B14F-4D97-AF65-F5344CB8AC3E}">
        <p14:creationId xmlns:p14="http://schemas.microsoft.com/office/powerpoint/2010/main" val="67866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A9778A-5B02-4E0C-BB1F-71E9B9A02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B42CD-74D2-4115-8DBC-9EF0ED955992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518C74-94F0-4C6E-95AD-33F73793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65D35-29F4-4A74-B060-BF48C23B6C0A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06CF9D-59A7-4DF2-9069-0251CB46E419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A23EB42-FFED-4074-9801-82BDA6640DA3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5DDA92-8569-458F-95F2-CE9720F36B96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018D7D-8437-4162-9D3A-0D5624A482C4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ECDAB8-2D38-4748-84B0-CF47CA597AF7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31133A4-12B8-42BB-A39B-0B52BF8A2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1" y="2207067"/>
            <a:ext cx="3992390" cy="224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A88BEB-4379-478A-9969-A6F6865F6A5E}"/>
              </a:ext>
            </a:extLst>
          </p:cNvPr>
          <p:cNvSpPr txBox="1"/>
          <p:nvPr/>
        </p:nvSpPr>
        <p:spPr>
          <a:xfrm>
            <a:off x="556388" y="10731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펜고딕L" panose="02020600000000000000" pitchFamily="18" charset="-127"/>
                <a:ea typeface="a펜고딕L" panose="02020600000000000000" pitchFamily="18" charset="-127"/>
              </a:rPr>
              <a:t>기획사 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8702E-7939-41F4-90AC-9DBE7A9F76EB}"/>
              </a:ext>
            </a:extLst>
          </p:cNvPr>
          <p:cNvSpPr txBox="1"/>
          <p:nvPr/>
        </p:nvSpPr>
        <p:spPr>
          <a:xfrm>
            <a:off x="5024762" y="235258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JYP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엔터테인먼트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BF718-89EE-4E4A-A163-402FCCB73E36}"/>
              </a:ext>
            </a:extLst>
          </p:cNvPr>
          <p:cNvSpPr txBox="1"/>
          <p:nvPr/>
        </p:nvSpPr>
        <p:spPr>
          <a:xfrm>
            <a:off x="5024762" y="280534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대표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박진영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endParaRPr lang="ko-KR" altLang="en-US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FBA9E-BCE8-4B9E-88E6-E53E970B252E}"/>
              </a:ext>
            </a:extLst>
          </p:cNvPr>
          <p:cNvSpPr txBox="1"/>
          <p:nvPr/>
        </p:nvSpPr>
        <p:spPr>
          <a:xfrm>
            <a:off x="5024762" y="3338459"/>
            <a:ext cx="6814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소속 연예인 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:</a:t>
            </a:r>
          </a:p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나연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정연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모모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사나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지효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미나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다현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채영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쯔위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소미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유빈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</a:t>
            </a:r>
          </a:p>
          <a:p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혜림</a:t>
            </a:r>
            <a:r>
              <a: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, </a:t>
            </a:r>
            <a:r>
              <a:rPr lang="ko-KR" altLang="en-US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수지</a:t>
            </a:r>
          </a:p>
        </p:txBody>
      </p:sp>
    </p:spTree>
    <p:extLst>
      <p:ext uri="{BB962C8B-B14F-4D97-AF65-F5344CB8AC3E}">
        <p14:creationId xmlns:p14="http://schemas.microsoft.com/office/powerpoint/2010/main" val="232794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A9778A-5B02-4E0C-BB1F-71E9B9A02325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B42CD-74D2-4115-8DBC-9EF0ED955992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518C74-94F0-4C6E-95AD-33F73793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65D35-29F4-4A74-B060-BF48C23B6C0A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06CF9D-59A7-4DF2-9069-0251CB46E419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A23EB42-FFED-4074-9801-82BDA6640DA3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5DDA92-8569-458F-95F2-CE9720F36B96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018D7D-8437-4162-9D3A-0D5624A482C4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ECDAB8-2D38-4748-84B0-CF47CA597AF7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BA88BEB-4379-478A-9969-A6F6865F6A5E}"/>
              </a:ext>
            </a:extLst>
          </p:cNvPr>
          <p:cNvSpPr txBox="1"/>
          <p:nvPr/>
        </p:nvSpPr>
        <p:spPr>
          <a:xfrm>
            <a:off x="556388" y="1073105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연예인 등록하기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19C0AB2-FFFD-487D-A8D6-BDD7859C18C8}"/>
              </a:ext>
            </a:extLst>
          </p:cNvPr>
          <p:cNvGrpSpPr/>
          <p:nvPr/>
        </p:nvGrpSpPr>
        <p:grpSpPr>
          <a:xfrm>
            <a:off x="518364" y="1897211"/>
            <a:ext cx="2303836" cy="2341770"/>
            <a:chOff x="434294" y="1879456"/>
            <a:chExt cx="2303836" cy="234177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B40E7AE-4E6D-4C39-9E0B-6A6D2746B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80" y="1879456"/>
              <a:ext cx="1866922" cy="1866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398600-5A37-4CF0-A1B4-B9AD9610D14C}"/>
                </a:ext>
              </a:extLst>
            </p:cNvPr>
            <p:cNvSpPr txBox="1"/>
            <p:nvPr/>
          </p:nvSpPr>
          <p:spPr>
            <a:xfrm>
              <a:off x="434294" y="3851894"/>
              <a:ext cx="2303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a아메리카노L" panose="02020600000000000000" pitchFamily="18" charset="-127"/>
                  <a:ea typeface="a아메리카노L" panose="02020600000000000000" pitchFamily="18" charset="-127"/>
                </a:rPr>
                <a:t>사진을 업로드하세요</a:t>
              </a:r>
              <a:endParaRPr lang="en-US" altLang="ko-KR" dirty="0">
                <a:latin typeface="a아메리카노L" panose="02020600000000000000" pitchFamily="18" charset="-127"/>
                <a:ea typeface="a아메리카노L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A15139-1429-439B-B782-31F210854818}"/>
              </a:ext>
            </a:extLst>
          </p:cNvPr>
          <p:cNvGrpSpPr/>
          <p:nvPr/>
        </p:nvGrpSpPr>
        <p:grpSpPr>
          <a:xfrm>
            <a:off x="3555283" y="3536507"/>
            <a:ext cx="7654945" cy="331972"/>
            <a:chOff x="2471044" y="3192463"/>
            <a:chExt cx="7253056" cy="48827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52D01DA-D99D-4980-8FB2-DD28BDEFBC9F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79C693D-1E01-45FB-A56D-D3087EB27E56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27ECD43-3F11-4133-A2A5-A0946665D177}"/>
              </a:ext>
            </a:extLst>
          </p:cNvPr>
          <p:cNvSpPr txBox="1"/>
          <p:nvPr/>
        </p:nvSpPr>
        <p:spPr>
          <a:xfrm>
            <a:off x="9379700" y="192587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06391E-20D2-4AA8-88FD-CDA569793589}"/>
              </a:ext>
            </a:extLst>
          </p:cNvPr>
          <p:cNvSpPr txBox="1"/>
          <p:nvPr/>
        </p:nvSpPr>
        <p:spPr>
          <a:xfrm>
            <a:off x="7210379" y="24866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혈액형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36DB0-C355-4500-BE12-313A77C72436}"/>
              </a:ext>
            </a:extLst>
          </p:cNvPr>
          <p:cNvSpPr txBox="1"/>
          <p:nvPr/>
        </p:nvSpPr>
        <p:spPr>
          <a:xfrm>
            <a:off x="2822200" y="301793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데뷔날짜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E806AB-C1C4-4D25-A32D-1B525D9C3D36}"/>
              </a:ext>
            </a:extLst>
          </p:cNvPr>
          <p:cNvSpPr txBox="1"/>
          <p:nvPr/>
        </p:nvSpPr>
        <p:spPr>
          <a:xfrm>
            <a:off x="9112183" y="248661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그룹</a:t>
            </a:r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/</a:t>
            </a:r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솔로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AB991D-89F0-44B8-9927-4CDC4518A962}"/>
              </a:ext>
            </a:extLst>
          </p:cNvPr>
          <p:cNvSpPr txBox="1"/>
          <p:nvPr/>
        </p:nvSpPr>
        <p:spPr>
          <a:xfrm>
            <a:off x="5930617" y="195717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기획사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DB80E-90D7-452F-B26C-553F3CEA2400}"/>
              </a:ext>
            </a:extLst>
          </p:cNvPr>
          <p:cNvSpPr txBox="1"/>
          <p:nvPr/>
        </p:nvSpPr>
        <p:spPr>
          <a:xfrm>
            <a:off x="2844248" y="35073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태그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473A81-EED0-42E6-83D5-B47A37E24F33}"/>
              </a:ext>
            </a:extLst>
          </p:cNvPr>
          <p:cNvSpPr txBox="1"/>
          <p:nvPr/>
        </p:nvSpPr>
        <p:spPr>
          <a:xfrm>
            <a:off x="2822200" y="19571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이름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91BF3A-A601-48EC-B595-79B65D4CAF4A}"/>
              </a:ext>
            </a:extLst>
          </p:cNvPr>
          <p:cNvGrpSpPr/>
          <p:nvPr/>
        </p:nvGrpSpPr>
        <p:grpSpPr>
          <a:xfrm>
            <a:off x="3436237" y="1972827"/>
            <a:ext cx="2191533" cy="338032"/>
            <a:chOff x="2471044" y="3192463"/>
            <a:chExt cx="7253056" cy="488272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6DCB29F-B781-49FB-8ED2-DEF47F1FEB71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B9B401F-49BB-45B5-B7C5-66E56E70555B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F8458F-1F13-4285-B54C-07375E53FBE2}"/>
              </a:ext>
            </a:extLst>
          </p:cNvPr>
          <p:cNvGrpSpPr/>
          <p:nvPr/>
        </p:nvGrpSpPr>
        <p:grpSpPr>
          <a:xfrm>
            <a:off x="6757969" y="1957177"/>
            <a:ext cx="2278022" cy="338032"/>
            <a:chOff x="2471044" y="3192463"/>
            <a:chExt cx="7253056" cy="48827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B2B9764-8F23-4074-8828-CDFAA98FB046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21CB437-642A-4152-9773-4B14C554ED78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7BFA42A-3F78-43A7-A3FC-4E68D23D4187}"/>
              </a:ext>
            </a:extLst>
          </p:cNvPr>
          <p:cNvGrpSpPr/>
          <p:nvPr/>
        </p:nvGrpSpPr>
        <p:grpSpPr>
          <a:xfrm>
            <a:off x="9794748" y="1972827"/>
            <a:ext cx="1392404" cy="338032"/>
            <a:chOff x="2471044" y="3192463"/>
            <a:chExt cx="7253056" cy="48827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087A4A-4C4B-456E-9B48-959E651F3340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57345DC-D7AB-44E8-97EC-741509DA35DB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0DEF2411-5691-41AC-BE34-D71D9E186297}"/>
              </a:ext>
            </a:extLst>
          </p:cNvPr>
          <p:cNvSpPr/>
          <p:nvPr/>
        </p:nvSpPr>
        <p:spPr>
          <a:xfrm rot="10800000">
            <a:off x="10920208" y="2067951"/>
            <a:ext cx="166254" cy="1615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24AE8D-693F-40BE-8006-31C2F1AA144C}"/>
              </a:ext>
            </a:extLst>
          </p:cNvPr>
          <p:cNvSpPr txBox="1"/>
          <p:nvPr/>
        </p:nvSpPr>
        <p:spPr>
          <a:xfrm>
            <a:off x="9832092" y="196405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167cm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481A64-432C-4D20-B449-FB53EEBCE213}"/>
              </a:ext>
            </a:extLst>
          </p:cNvPr>
          <p:cNvSpPr txBox="1"/>
          <p:nvPr/>
        </p:nvSpPr>
        <p:spPr>
          <a:xfrm>
            <a:off x="2844248" y="2466904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나이</a:t>
            </a:r>
            <a:endParaRPr lang="en-US" altLang="ko-KR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DFA6561-E316-49A4-84D2-0B0F0F14D969}"/>
              </a:ext>
            </a:extLst>
          </p:cNvPr>
          <p:cNvGrpSpPr/>
          <p:nvPr/>
        </p:nvGrpSpPr>
        <p:grpSpPr>
          <a:xfrm>
            <a:off x="3434787" y="2495381"/>
            <a:ext cx="1125459" cy="338032"/>
            <a:chOff x="2471044" y="3192463"/>
            <a:chExt cx="7253056" cy="48827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1BEA92D-7328-4B50-AAE3-4D2C4E4D3F1F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9B552C0-D971-4CCF-A996-4134D3B487D5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2F4F510D-F331-4A59-B57D-32E080CF3D20}"/>
              </a:ext>
            </a:extLst>
          </p:cNvPr>
          <p:cNvSpPr/>
          <p:nvPr/>
        </p:nvSpPr>
        <p:spPr>
          <a:xfrm rot="10800000">
            <a:off x="4284613" y="2599416"/>
            <a:ext cx="166254" cy="1615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F43928-8079-4BB6-9C34-C5D22CA90FF1}"/>
              </a:ext>
            </a:extLst>
          </p:cNvPr>
          <p:cNvSpPr txBox="1"/>
          <p:nvPr/>
        </p:nvSpPr>
        <p:spPr>
          <a:xfrm>
            <a:off x="3472131" y="248661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rPr>
              <a:t>20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EDA7C2-8978-449F-A13E-0C19BCB9087B}"/>
              </a:ext>
            </a:extLst>
          </p:cNvPr>
          <p:cNvSpPr txBox="1"/>
          <p:nvPr/>
        </p:nvSpPr>
        <p:spPr>
          <a:xfrm>
            <a:off x="4783888" y="24832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몸무게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6C268BF-A0DC-4449-9A28-47253919F46B}"/>
              </a:ext>
            </a:extLst>
          </p:cNvPr>
          <p:cNvGrpSpPr/>
          <p:nvPr/>
        </p:nvGrpSpPr>
        <p:grpSpPr>
          <a:xfrm>
            <a:off x="5596100" y="2502969"/>
            <a:ext cx="1392404" cy="369332"/>
            <a:chOff x="3875307" y="2471723"/>
            <a:chExt cx="1392404" cy="36933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1AE57F9-E05C-42D4-85F8-E7447594308D}"/>
                </a:ext>
              </a:extLst>
            </p:cNvPr>
            <p:cNvGrpSpPr/>
            <p:nvPr/>
          </p:nvGrpSpPr>
          <p:grpSpPr>
            <a:xfrm>
              <a:off x="3875307" y="2480491"/>
              <a:ext cx="1392404" cy="338032"/>
              <a:chOff x="2471044" y="3192463"/>
              <a:chExt cx="7253056" cy="488272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66F5A42-1175-4045-B25C-847D262CAF9C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357CDE07-F3AB-485D-BCCF-4E90465F7323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CB5EAB6-7CF1-4332-AD1F-0CE897132509}"/>
                </a:ext>
              </a:extLst>
            </p:cNvPr>
            <p:cNvSpPr/>
            <p:nvPr/>
          </p:nvSpPr>
          <p:spPr>
            <a:xfrm rot="10800000">
              <a:off x="5000767" y="2575615"/>
              <a:ext cx="166254" cy="16154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ECCD96-3F97-4D6F-8B57-31AAA3CE9A47}"/>
                </a:ext>
              </a:extLst>
            </p:cNvPr>
            <p:cNvSpPr txBox="1"/>
            <p:nvPr/>
          </p:nvSpPr>
          <p:spPr>
            <a:xfrm>
              <a:off x="3912651" y="2471723"/>
              <a:ext cx="71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48kg</a:t>
              </a:r>
              <a:endPara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13AE5B4-6751-47C1-A575-B9B68F0B5613}"/>
              </a:ext>
            </a:extLst>
          </p:cNvPr>
          <p:cNvGrpSpPr/>
          <p:nvPr/>
        </p:nvGrpSpPr>
        <p:grpSpPr>
          <a:xfrm>
            <a:off x="7951373" y="2501147"/>
            <a:ext cx="926029" cy="369332"/>
            <a:chOff x="3875307" y="2471723"/>
            <a:chExt cx="1392404" cy="36933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C1A2859-7630-4887-B82F-CD1371EA503C}"/>
                </a:ext>
              </a:extLst>
            </p:cNvPr>
            <p:cNvGrpSpPr/>
            <p:nvPr/>
          </p:nvGrpSpPr>
          <p:grpSpPr>
            <a:xfrm>
              <a:off x="3875307" y="2480491"/>
              <a:ext cx="1392404" cy="338032"/>
              <a:chOff x="2471044" y="3192463"/>
              <a:chExt cx="7253056" cy="488272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10B8123A-9E1E-42C5-BDB8-B0754E2502C3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AEAFD7DA-4095-4862-A657-59A83076A034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3507F2-98F2-4395-8EE7-25AF7C38BFE2}"/>
                </a:ext>
              </a:extLst>
            </p:cNvPr>
            <p:cNvSpPr/>
            <p:nvPr/>
          </p:nvSpPr>
          <p:spPr>
            <a:xfrm rot="10800000">
              <a:off x="4906112" y="2575614"/>
              <a:ext cx="260908" cy="16337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A33BA5E-767D-4FE5-88BF-0BACDC74BDC3}"/>
                </a:ext>
              </a:extLst>
            </p:cNvPr>
            <p:cNvSpPr txBox="1"/>
            <p:nvPr/>
          </p:nvSpPr>
          <p:spPr>
            <a:xfrm>
              <a:off x="3912651" y="247172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A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형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90BC1FC-61F4-4394-9CB1-453082F7FF67}"/>
              </a:ext>
            </a:extLst>
          </p:cNvPr>
          <p:cNvGrpSpPr/>
          <p:nvPr/>
        </p:nvGrpSpPr>
        <p:grpSpPr>
          <a:xfrm>
            <a:off x="10261123" y="2473778"/>
            <a:ext cx="926029" cy="369332"/>
            <a:chOff x="3875307" y="2471723"/>
            <a:chExt cx="1392404" cy="36933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7DEF10B-A070-4B3C-AB00-069C161CDB35}"/>
                </a:ext>
              </a:extLst>
            </p:cNvPr>
            <p:cNvGrpSpPr/>
            <p:nvPr/>
          </p:nvGrpSpPr>
          <p:grpSpPr>
            <a:xfrm>
              <a:off x="3875307" y="2480491"/>
              <a:ext cx="1392404" cy="338032"/>
              <a:chOff x="2471044" y="3192463"/>
              <a:chExt cx="7253056" cy="488272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7B88A63F-849D-4E99-A234-08BAA828858D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C5017337-DCEE-4892-AEB6-D866D0FE5EF9}"/>
                  </a:ext>
                </a:extLst>
              </p:cNvPr>
              <p:cNvSpPr/>
              <p:nvPr/>
            </p:nvSpPr>
            <p:spPr>
              <a:xfrm>
                <a:off x="2471044" y="3192463"/>
                <a:ext cx="7253056" cy="4882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59C326B-63C6-4177-8504-E6D2B3A4AECD}"/>
                </a:ext>
              </a:extLst>
            </p:cNvPr>
            <p:cNvSpPr/>
            <p:nvPr/>
          </p:nvSpPr>
          <p:spPr>
            <a:xfrm rot="10800000">
              <a:off x="4906112" y="2575614"/>
              <a:ext cx="260908" cy="16337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5BC1780-A535-4896-A12F-F7B6B0222F4E}"/>
                </a:ext>
              </a:extLst>
            </p:cNvPr>
            <p:cNvSpPr txBox="1"/>
            <p:nvPr/>
          </p:nvSpPr>
          <p:spPr>
            <a:xfrm>
              <a:off x="3912651" y="2471723"/>
              <a:ext cx="904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그룹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826E212-A634-4F58-94C6-A06ABC2B4F04}"/>
              </a:ext>
            </a:extLst>
          </p:cNvPr>
          <p:cNvGrpSpPr/>
          <p:nvPr/>
        </p:nvGrpSpPr>
        <p:grpSpPr>
          <a:xfrm>
            <a:off x="3796977" y="3017935"/>
            <a:ext cx="2924584" cy="338032"/>
            <a:chOff x="2471044" y="3192463"/>
            <a:chExt cx="7253056" cy="488272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4652F92-02E7-4426-B287-A35E1A8468B5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4A1458F-AD7A-4B87-AEE3-C34E497E1985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31C0B3-2CB0-4106-A3DB-F277DF18DB4F}"/>
              </a:ext>
            </a:extLst>
          </p:cNvPr>
          <p:cNvSpPr txBox="1"/>
          <p:nvPr/>
        </p:nvSpPr>
        <p:spPr>
          <a:xfrm>
            <a:off x="3796976" y="301511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0000.00.00 – 0000.00.00</a:t>
            </a:r>
            <a:endParaRPr lang="ko-KR" altLang="en-US" dirty="0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43F9BE10-4C5F-4D79-B794-DA42EFC03980}"/>
              </a:ext>
            </a:extLst>
          </p:cNvPr>
          <p:cNvSpPr/>
          <p:nvPr/>
        </p:nvSpPr>
        <p:spPr>
          <a:xfrm rot="10800000">
            <a:off x="6464584" y="3119111"/>
            <a:ext cx="166254" cy="1615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2A1AB-3437-4F26-97BD-19634C81823E}"/>
              </a:ext>
            </a:extLst>
          </p:cNvPr>
          <p:cNvSpPr txBox="1"/>
          <p:nvPr/>
        </p:nvSpPr>
        <p:spPr>
          <a:xfrm>
            <a:off x="7310868" y="30259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생년월일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0B5BE3A-A0FD-412C-9AF8-433233F6C865}"/>
              </a:ext>
            </a:extLst>
          </p:cNvPr>
          <p:cNvGrpSpPr/>
          <p:nvPr/>
        </p:nvGrpSpPr>
        <p:grpSpPr>
          <a:xfrm>
            <a:off x="8285645" y="3025912"/>
            <a:ext cx="2924584" cy="338032"/>
            <a:chOff x="2471044" y="3192463"/>
            <a:chExt cx="7253056" cy="48827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141FDF3-ADFC-4F74-8F7F-8535F4A57D11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35F0D3B-0DA7-4A2A-BB08-C83AE848199D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030F4-D28E-4DE5-A90B-A56DD286AFAF}"/>
              </a:ext>
            </a:extLst>
          </p:cNvPr>
          <p:cNvSpPr txBox="1"/>
          <p:nvPr/>
        </p:nvSpPr>
        <p:spPr>
          <a:xfrm>
            <a:off x="8285644" y="3023089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0000.00.00 – 0000.00.00</a:t>
            </a:r>
            <a:endParaRPr lang="ko-KR" altLang="en-US" dirty="0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102B8569-D936-411D-AA4F-9D93D5FAC146}"/>
              </a:ext>
            </a:extLst>
          </p:cNvPr>
          <p:cNvSpPr/>
          <p:nvPr/>
        </p:nvSpPr>
        <p:spPr>
          <a:xfrm rot="10800000">
            <a:off x="10953252" y="3127088"/>
            <a:ext cx="166254" cy="1615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DC08961-BB9B-4BCD-AB67-92128867BF63}"/>
              </a:ext>
            </a:extLst>
          </p:cNvPr>
          <p:cNvSpPr/>
          <p:nvPr/>
        </p:nvSpPr>
        <p:spPr>
          <a:xfrm>
            <a:off x="4517635" y="4708316"/>
            <a:ext cx="3155974" cy="479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219113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697EE4-CCE2-4880-988C-1323940C5E1F}"/>
              </a:ext>
            </a:extLst>
          </p:cNvPr>
          <p:cNvGrpSpPr/>
          <p:nvPr/>
        </p:nvGrpSpPr>
        <p:grpSpPr>
          <a:xfrm>
            <a:off x="0" y="-1754"/>
            <a:ext cx="12197352" cy="630404"/>
            <a:chOff x="0" y="-1170"/>
            <a:chExt cx="12197352" cy="6304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8726F8-F6AA-47E6-B601-697CB2FC2340}"/>
                </a:ext>
              </a:extLst>
            </p:cNvPr>
            <p:cNvSpPr/>
            <p:nvPr/>
          </p:nvSpPr>
          <p:spPr>
            <a:xfrm>
              <a:off x="0" y="0"/>
              <a:ext cx="12192000" cy="62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F16964C-BA13-477C-950B-AF24CEDE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98" y="104910"/>
              <a:ext cx="441990" cy="418829"/>
            </a:xfrm>
            <a:prstGeom prst="ellipse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835283-D7A0-406A-AD65-48C58CFEBDB8}"/>
                </a:ext>
              </a:extLst>
            </p:cNvPr>
            <p:cNvSpPr txBox="1"/>
            <p:nvPr/>
          </p:nvSpPr>
          <p:spPr>
            <a:xfrm>
              <a:off x="556388" y="154407"/>
              <a:ext cx="257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Linkaden</a:t>
              </a:r>
              <a:r>
                <a:rPr lang="ko-KR" altLang="en-US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님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어서오세요</a:t>
              </a:r>
              <a:r>
                <a:rPr lang="en-US" altLang="ko-KR" dirty="0">
                  <a:solidFill>
                    <a:schemeClr val="bg1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1828B9-8D8D-4581-865D-592761772DA0}"/>
                </a:ext>
              </a:extLst>
            </p:cNvPr>
            <p:cNvSpPr/>
            <p:nvPr/>
          </p:nvSpPr>
          <p:spPr>
            <a:xfrm>
              <a:off x="4570662" y="-1170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찾기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526166-3267-447D-A286-733A5C632565}"/>
                </a:ext>
              </a:extLst>
            </p:cNvPr>
            <p:cNvSpPr/>
            <p:nvPr/>
          </p:nvSpPr>
          <p:spPr>
            <a:xfrm>
              <a:off x="6096000" y="-585"/>
              <a:ext cx="1525338" cy="6286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연예인 갤러리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1E4028-05EA-4909-AD79-60C8F607C65C}"/>
                </a:ext>
              </a:extLst>
            </p:cNvPr>
            <p:cNvSpPr/>
            <p:nvPr/>
          </p:nvSpPr>
          <p:spPr>
            <a:xfrm>
              <a:off x="10672014" y="-1"/>
              <a:ext cx="1525338" cy="62806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검색 순위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ED5BFD-93C4-4D3E-A464-93FCD9B39942}"/>
                </a:ext>
              </a:extLst>
            </p:cNvPr>
            <p:cNvSpPr/>
            <p:nvPr/>
          </p:nvSpPr>
          <p:spPr>
            <a:xfrm>
              <a:off x="7626690" y="-585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영상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/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짤 모음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7D06AC-CABA-459E-ADA5-46E898529036}"/>
                </a:ext>
              </a:extLst>
            </p:cNvPr>
            <p:cNvSpPr/>
            <p:nvPr/>
          </p:nvSpPr>
          <p:spPr>
            <a:xfrm>
              <a:off x="9146676" y="584"/>
              <a:ext cx="1525338" cy="6286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스케쥴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5A28D64-DC73-4A2B-BAF6-72320AE67E03}"/>
              </a:ext>
            </a:extLst>
          </p:cNvPr>
          <p:cNvGrpSpPr/>
          <p:nvPr/>
        </p:nvGrpSpPr>
        <p:grpSpPr>
          <a:xfrm>
            <a:off x="3149972" y="2128862"/>
            <a:ext cx="5892055" cy="440392"/>
            <a:chOff x="2471044" y="3192463"/>
            <a:chExt cx="7253056" cy="48827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04C311F-C2E1-4742-8D77-97185A5344A0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C427FF-A942-4301-9408-D5951D5FA178}"/>
                </a:ext>
              </a:extLst>
            </p:cNvPr>
            <p:cNvSpPr/>
            <p:nvPr/>
          </p:nvSpPr>
          <p:spPr>
            <a:xfrm>
              <a:off x="2471044" y="3192463"/>
              <a:ext cx="7253056" cy="48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E99D49E1-6EBF-43CB-8BDC-C06F1FF56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324" y="2128862"/>
            <a:ext cx="530703" cy="5307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5861F7-DD9F-4278-BC91-CEA0D9B52880}"/>
              </a:ext>
            </a:extLst>
          </p:cNvPr>
          <p:cNvSpPr txBox="1"/>
          <p:nvPr/>
        </p:nvSpPr>
        <p:spPr>
          <a:xfrm>
            <a:off x="3223128" y="218212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시네마L" panose="02020600000000000000" pitchFamily="18" charset="-127"/>
                <a:ea typeface="a시네마L" panose="02020600000000000000" pitchFamily="18" charset="-127"/>
              </a:rPr>
              <a:t>통합 갤러리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05B8F-B12F-4C6E-B311-787A90FFA689}"/>
              </a:ext>
            </a:extLst>
          </p:cNvPr>
          <p:cNvSpPr txBox="1"/>
          <p:nvPr/>
        </p:nvSpPr>
        <p:spPr>
          <a:xfrm>
            <a:off x="4863130" y="1147926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아메리카노M" panose="02020600000000000000" pitchFamily="18" charset="-127"/>
                <a:ea typeface="a아메리카노M" panose="02020600000000000000" pitchFamily="18" charset="-127"/>
              </a:rPr>
              <a:t>연예인 갤러리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EF0B94-3F40-4DBC-8852-58551EF1270B}"/>
              </a:ext>
            </a:extLst>
          </p:cNvPr>
          <p:cNvSpPr txBox="1"/>
          <p:nvPr/>
        </p:nvSpPr>
        <p:spPr>
          <a:xfrm>
            <a:off x="5194952" y="330604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갤러리 목록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F257E2-9CD0-4BC8-B1AD-550D88337358}"/>
              </a:ext>
            </a:extLst>
          </p:cNvPr>
          <p:cNvSpPr txBox="1"/>
          <p:nvPr/>
        </p:nvSpPr>
        <p:spPr>
          <a:xfrm>
            <a:off x="4929008" y="4070050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달샤벳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BE615-EC6C-4AA2-8B23-06EBBD307C2E}"/>
              </a:ext>
            </a:extLst>
          </p:cNvPr>
          <p:cNvSpPr txBox="1"/>
          <p:nvPr/>
        </p:nvSpPr>
        <p:spPr>
          <a:xfrm>
            <a:off x="2820639" y="4092605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나인뮤지스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B76814-5985-4F5A-A229-94812AB7571C}"/>
              </a:ext>
            </a:extLst>
          </p:cNvPr>
          <p:cNvSpPr txBox="1"/>
          <p:nvPr/>
        </p:nvSpPr>
        <p:spPr>
          <a:xfrm>
            <a:off x="1049041" y="4092605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걸스데이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31872B-1856-4C3A-BC21-49A717401800}"/>
              </a:ext>
            </a:extLst>
          </p:cNvPr>
          <p:cNvSpPr txBox="1"/>
          <p:nvPr/>
        </p:nvSpPr>
        <p:spPr>
          <a:xfrm>
            <a:off x="6502025" y="4079275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동방신기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8B0B0E-5694-488F-9265-96818724AAD0}"/>
              </a:ext>
            </a:extLst>
          </p:cNvPr>
          <p:cNvSpPr txBox="1"/>
          <p:nvPr/>
        </p:nvSpPr>
        <p:spPr>
          <a:xfrm>
            <a:off x="8326832" y="40700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펜고딕L" panose="02020600000000000000" pitchFamily="18" charset="-127"/>
                <a:ea typeface="a펜고딕L" panose="02020600000000000000" pitchFamily="18" charset="-127"/>
              </a:rPr>
              <a:t>라붐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63DF6F-C361-45FE-AE60-FF58318B0BF0}"/>
              </a:ext>
            </a:extLst>
          </p:cNvPr>
          <p:cNvSpPr txBox="1"/>
          <p:nvPr/>
        </p:nvSpPr>
        <p:spPr>
          <a:xfrm>
            <a:off x="9950976" y="407005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러블리즈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A8E468-18C6-493A-93E5-A68F487781AD}"/>
              </a:ext>
            </a:extLst>
          </p:cNvPr>
          <p:cNvSpPr txBox="1"/>
          <p:nvPr/>
        </p:nvSpPr>
        <p:spPr>
          <a:xfrm>
            <a:off x="4929008" y="4735575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달샤벳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56D9E2-223B-4D60-8EFE-89B400734BA9}"/>
              </a:ext>
            </a:extLst>
          </p:cNvPr>
          <p:cNvSpPr txBox="1"/>
          <p:nvPr/>
        </p:nvSpPr>
        <p:spPr>
          <a:xfrm>
            <a:off x="2820639" y="4758130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나인뮤지스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1D61A7-0EE9-4A9C-878C-BCD602FF807C}"/>
              </a:ext>
            </a:extLst>
          </p:cNvPr>
          <p:cNvSpPr txBox="1"/>
          <p:nvPr/>
        </p:nvSpPr>
        <p:spPr>
          <a:xfrm>
            <a:off x="1049041" y="475813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걸스데이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9BF36C-C6DF-4E07-85BB-3ADBF5640248}"/>
              </a:ext>
            </a:extLst>
          </p:cNvPr>
          <p:cNvSpPr txBox="1"/>
          <p:nvPr/>
        </p:nvSpPr>
        <p:spPr>
          <a:xfrm>
            <a:off x="6502025" y="4744800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동방신기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9BE93-B55A-4BF9-AA98-19ECEB0E7881}"/>
              </a:ext>
            </a:extLst>
          </p:cNvPr>
          <p:cNvSpPr txBox="1"/>
          <p:nvPr/>
        </p:nvSpPr>
        <p:spPr>
          <a:xfrm>
            <a:off x="8326832" y="4735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펜고딕L" panose="02020600000000000000" pitchFamily="18" charset="-127"/>
                <a:ea typeface="a펜고딕L" panose="02020600000000000000" pitchFamily="18" charset="-127"/>
              </a:rPr>
              <a:t>라붐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185E59-15C5-40BB-AAF9-B172611D3BE6}"/>
              </a:ext>
            </a:extLst>
          </p:cNvPr>
          <p:cNvSpPr txBox="1"/>
          <p:nvPr/>
        </p:nvSpPr>
        <p:spPr>
          <a:xfrm>
            <a:off x="9950976" y="4735575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러블리즈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05683B-5729-48CA-B9E4-6D49CCC94F31}"/>
              </a:ext>
            </a:extLst>
          </p:cNvPr>
          <p:cNvSpPr txBox="1"/>
          <p:nvPr/>
        </p:nvSpPr>
        <p:spPr>
          <a:xfrm>
            <a:off x="4929008" y="5401100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달샤벳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DC2EE1-CEE9-4E8A-8F6C-5F8649447D42}"/>
              </a:ext>
            </a:extLst>
          </p:cNvPr>
          <p:cNvSpPr txBox="1"/>
          <p:nvPr/>
        </p:nvSpPr>
        <p:spPr>
          <a:xfrm>
            <a:off x="2820639" y="5423655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나인뮤지스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4C7C50-0850-4224-A7D2-4F48E76BBE73}"/>
              </a:ext>
            </a:extLst>
          </p:cNvPr>
          <p:cNvSpPr txBox="1"/>
          <p:nvPr/>
        </p:nvSpPr>
        <p:spPr>
          <a:xfrm>
            <a:off x="1049041" y="5423655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걸스데이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A78E81-2D12-4209-8B30-1D1126E7C0B2}"/>
              </a:ext>
            </a:extLst>
          </p:cNvPr>
          <p:cNvSpPr txBox="1"/>
          <p:nvPr/>
        </p:nvSpPr>
        <p:spPr>
          <a:xfrm>
            <a:off x="6502025" y="5410325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동방신기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517051-7B41-4F1E-A396-F78DF6814616}"/>
              </a:ext>
            </a:extLst>
          </p:cNvPr>
          <p:cNvSpPr txBox="1"/>
          <p:nvPr/>
        </p:nvSpPr>
        <p:spPr>
          <a:xfrm>
            <a:off x="8326832" y="54011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펜고딕L" panose="02020600000000000000" pitchFamily="18" charset="-127"/>
                <a:ea typeface="a펜고딕L" panose="02020600000000000000" pitchFamily="18" charset="-127"/>
              </a:rPr>
              <a:t>라붐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EBCA67-6891-45A6-A0B9-2E81ECC46F80}"/>
              </a:ext>
            </a:extLst>
          </p:cNvPr>
          <p:cNvSpPr txBox="1"/>
          <p:nvPr/>
        </p:nvSpPr>
        <p:spPr>
          <a:xfrm>
            <a:off x="9950976" y="540110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러블리즈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2794BE-2C5E-4814-916D-65596E390BE9}"/>
              </a:ext>
            </a:extLst>
          </p:cNvPr>
          <p:cNvSpPr txBox="1"/>
          <p:nvPr/>
        </p:nvSpPr>
        <p:spPr>
          <a:xfrm>
            <a:off x="4929008" y="6033192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달샤벳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9B1DA9-B83B-41CD-985B-3E6301EE9F93}"/>
              </a:ext>
            </a:extLst>
          </p:cNvPr>
          <p:cNvSpPr txBox="1"/>
          <p:nvPr/>
        </p:nvSpPr>
        <p:spPr>
          <a:xfrm>
            <a:off x="2820639" y="6055747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나인뮤지스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D30274-D858-4B4F-A034-664012A46DAE}"/>
              </a:ext>
            </a:extLst>
          </p:cNvPr>
          <p:cNvSpPr txBox="1"/>
          <p:nvPr/>
        </p:nvSpPr>
        <p:spPr>
          <a:xfrm>
            <a:off x="1049041" y="6055747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걸스데이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566D46-2A62-47F9-91C6-F6A5D2B506C2}"/>
              </a:ext>
            </a:extLst>
          </p:cNvPr>
          <p:cNvSpPr txBox="1"/>
          <p:nvPr/>
        </p:nvSpPr>
        <p:spPr>
          <a:xfrm>
            <a:off x="6502025" y="6042417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L" panose="02020600000000000000" pitchFamily="18" charset="-127"/>
                <a:ea typeface="a펜고딕L" panose="02020600000000000000" pitchFamily="18" charset="-127"/>
              </a:rPr>
              <a:t>동방신기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8C66F8-DD8F-48E2-A882-C69B2DDF34DB}"/>
              </a:ext>
            </a:extLst>
          </p:cNvPr>
          <p:cNvSpPr txBox="1"/>
          <p:nvPr/>
        </p:nvSpPr>
        <p:spPr>
          <a:xfrm>
            <a:off x="8326832" y="603319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펜고딕L" panose="02020600000000000000" pitchFamily="18" charset="-127"/>
                <a:ea typeface="a펜고딕L" panose="02020600000000000000" pitchFamily="18" charset="-127"/>
              </a:rPr>
              <a:t>라붐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ACFC4B-B249-44FF-9B0D-C5975B7053A2}"/>
              </a:ext>
            </a:extLst>
          </p:cNvPr>
          <p:cNvSpPr txBox="1"/>
          <p:nvPr/>
        </p:nvSpPr>
        <p:spPr>
          <a:xfrm>
            <a:off x="9950976" y="6033192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러블리즈</a:t>
            </a:r>
            <a:endParaRPr lang="ko-KR" altLang="en-US" sz="20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99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1284</Words>
  <Application>Microsoft Office PowerPoint</Application>
  <PresentationFormat>와이드스크린</PresentationFormat>
  <Paragraphs>574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a고딕11</vt:lpstr>
      <vt:lpstr>a스마일M</vt:lpstr>
      <vt:lpstr>a시네마L</vt:lpstr>
      <vt:lpstr>a아메리카노L</vt:lpstr>
      <vt:lpstr>a아메리카노M</vt:lpstr>
      <vt:lpstr>a펜고딕L</vt:lpstr>
      <vt:lpstr>맑은 고딕</vt:lpstr>
      <vt:lpstr>Arial</vt:lpstr>
      <vt:lpstr>Office 테마</vt:lpstr>
      <vt:lpstr>입덕 도우미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입덕 도우미</dc:title>
  <dc:creator>HeeJung Kang</dc:creator>
  <cp:lastModifiedBy>HeeJung Kang</cp:lastModifiedBy>
  <cp:revision>65</cp:revision>
  <dcterms:created xsi:type="dcterms:W3CDTF">2017-11-03T06:43:16Z</dcterms:created>
  <dcterms:modified xsi:type="dcterms:W3CDTF">2017-11-05T14:19:29Z</dcterms:modified>
</cp:coreProperties>
</file>