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7" r:id="rId9"/>
    <p:sldId id="268" r:id="rId10"/>
    <p:sldId id="269" r:id="rId11"/>
    <p:sldId id="270" r:id="rId12"/>
    <p:sldId id="264" r:id="rId13"/>
    <p:sldId id="262" r:id="rId14"/>
    <p:sldId id="265" r:id="rId15"/>
    <p:sldId id="266" r:id="rId16"/>
    <p:sldId id="271" r:id="rId17"/>
    <p:sldId id="272" r:id="rId18"/>
    <p:sldId id="273" r:id="rId19"/>
    <p:sldId id="274" r:id="rId20"/>
    <p:sldId id="276" r:id="rId21"/>
    <p:sldId id="275" r:id="rId22"/>
    <p:sldId id="278" r:id="rId23"/>
    <p:sldId id="280" r:id="rId24"/>
    <p:sldId id="277" r:id="rId25"/>
    <p:sldId id="282" r:id="rId26"/>
    <p:sldId id="281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E3834-8E8C-4A06-8E0C-CCC28513654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7A653CA3-D1F0-417A-9546-A70381C53290}">
      <dgm:prSet phldrT="[텍스트]"/>
      <dgm:spPr/>
      <dgm:t>
        <a:bodyPr/>
        <a:lstStyle/>
        <a:p>
          <a:pPr latinLnBrk="1"/>
          <a:r>
            <a:rPr lang="en-US" altLang="ko-KR" dirty="0" smtClean="0"/>
            <a:t>input</a:t>
          </a:r>
          <a:br>
            <a:rPr lang="en-US" altLang="ko-KR" dirty="0" smtClean="0"/>
          </a:br>
          <a:r>
            <a:rPr lang="en-US" altLang="ko-KR" dirty="0" smtClean="0"/>
            <a:t>784</a:t>
          </a:r>
          <a:endParaRPr lang="ko-KR" altLang="en-US" dirty="0"/>
        </a:p>
      </dgm:t>
    </dgm:pt>
    <dgm:pt modelId="{E363C375-F3E9-4473-9CDB-18F7CC68DF2D}" type="parTrans" cxnId="{27A2B189-03C2-443D-9502-3EB5BFF94A2D}">
      <dgm:prSet/>
      <dgm:spPr/>
      <dgm:t>
        <a:bodyPr/>
        <a:lstStyle/>
        <a:p>
          <a:pPr latinLnBrk="1"/>
          <a:endParaRPr lang="ko-KR" altLang="en-US"/>
        </a:p>
      </dgm:t>
    </dgm:pt>
    <dgm:pt modelId="{146CC9DA-3C2B-4FBA-BD2E-1D70D8C23A35}" type="sibTrans" cxnId="{27A2B189-03C2-443D-9502-3EB5BFF94A2D}">
      <dgm:prSet/>
      <dgm:spPr/>
      <dgm:t>
        <a:bodyPr/>
        <a:lstStyle/>
        <a:p>
          <a:pPr latinLnBrk="1"/>
          <a:endParaRPr lang="ko-KR" altLang="en-US"/>
        </a:p>
      </dgm:t>
    </dgm:pt>
    <dgm:pt modelId="{0AA51D22-D5C2-4BD0-BB1E-A8EE767D34BF}">
      <dgm:prSet phldrT="[텍스트]"/>
      <dgm:spPr/>
      <dgm:t>
        <a:bodyPr/>
        <a:lstStyle/>
        <a:p>
          <a:pPr latinLnBrk="1"/>
          <a:r>
            <a:rPr lang="en-US" altLang="ko-KR" dirty="0" smtClean="0"/>
            <a:t>2st h-layer</a:t>
          </a:r>
          <a:br>
            <a:rPr lang="en-US" altLang="ko-KR" dirty="0" smtClean="0"/>
          </a:br>
          <a:r>
            <a:rPr lang="en-US" altLang="ko-KR" dirty="0" smtClean="0"/>
            <a:t>1024:1024</a:t>
          </a:r>
          <a:endParaRPr lang="ko-KR" altLang="en-US" dirty="0"/>
        </a:p>
      </dgm:t>
    </dgm:pt>
    <dgm:pt modelId="{67D459B3-8AE2-44FB-97C3-39E0B9491A36}" type="parTrans" cxnId="{9510DD68-10BD-435A-AF1A-8FAD67B0E5EF}">
      <dgm:prSet/>
      <dgm:spPr/>
      <dgm:t>
        <a:bodyPr/>
        <a:lstStyle/>
        <a:p>
          <a:pPr latinLnBrk="1"/>
          <a:endParaRPr lang="ko-KR" altLang="en-US"/>
        </a:p>
      </dgm:t>
    </dgm:pt>
    <dgm:pt modelId="{8540A9F7-C7D8-4023-9365-316EF9C015EF}" type="sibTrans" cxnId="{9510DD68-10BD-435A-AF1A-8FAD67B0E5EF}">
      <dgm:prSet/>
      <dgm:spPr/>
      <dgm:t>
        <a:bodyPr/>
        <a:lstStyle/>
        <a:p>
          <a:pPr latinLnBrk="1"/>
          <a:endParaRPr lang="ko-KR" altLang="en-US"/>
        </a:p>
      </dgm:t>
    </dgm:pt>
    <dgm:pt modelId="{5E72D6AC-1C18-41B7-A64D-D80786136C13}">
      <dgm:prSet phldrT="[텍스트]"/>
      <dgm:spPr/>
      <dgm:t>
        <a:bodyPr/>
        <a:lstStyle/>
        <a:p>
          <a:pPr latinLnBrk="1"/>
          <a:r>
            <a:rPr lang="en-US" altLang="ko-KR" dirty="0" smtClean="0"/>
            <a:t>output</a:t>
          </a:r>
          <a:br>
            <a:rPr lang="en-US" altLang="ko-KR" dirty="0" smtClean="0"/>
          </a:br>
          <a:r>
            <a:rPr lang="en-US" altLang="ko-KR" dirty="0" smtClean="0"/>
            <a:t>1024:10</a:t>
          </a:r>
          <a:endParaRPr lang="ko-KR" altLang="en-US" dirty="0"/>
        </a:p>
      </dgm:t>
    </dgm:pt>
    <dgm:pt modelId="{E931DD27-1968-4EFA-821C-060E86572CBD}" type="parTrans" cxnId="{A942C25E-7D7F-46A5-AE31-0D7DFF7EEFF6}">
      <dgm:prSet/>
      <dgm:spPr/>
      <dgm:t>
        <a:bodyPr/>
        <a:lstStyle/>
        <a:p>
          <a:pPr latinLnBrk="1"/>
          <a:endParaRPr lang="ko-KR" altLang="en-US"/>
        </a:p>
      </dgm:t>
    </dgm:pt>
    <dgm:pt modelId="{C0504790-EFB8-4A7C-930B-950EDD69DEAC}" type="sibTrans" cxnId="{A942C25E-7D7F-46A5-AE31-0D7DFF7EEFF6}">
      <dgm:prSet/>
      <dgm:spPr/>
      <dgm:t>
        <a:bodyPr/>
        <a:lstStyle/>
        <a:p>
          <a:pPr latinLnBrk="1"/>
          <a:endParaRPr lang="ko-KR" altLang="en-US"/>
        </a:p>
      </dgm:t>
    </dgm:pt>
    <dgm:pt modelId="{C08F390E-6CC0-412F-BC5C-5D95D8FCDA7F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r>
            <a:rPr lang="en-US" altLang="ko-KR" baseline="30000" dirty="0" smtClean="0"/>
            <a:t>st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784:1024</a:t>
          </a:r>
          <a:endParaRPr lang="ko-KR" altLang="en-US" dirty="0"/>
        </a:p>
      </dgm:t>
    </dgm:pt>
    <dgm:pt modelId="{D3B36609-0677-41F1-82D1-27455F7FDDF0}" type="parTrans" cxnId="{152E5AF1-9B94-4477-8C9E-209830C325B8}">
      <dgm:prSet/>
      <dgm:spPr/>
      <dgm:t>
        <a:bodyPr/>
        <a:lstStyle/>
        <a:p>
          <a:pPr latinLnBrk="1"/>
          <a:endParaRPr lang="ko-KR" altLang="en-US"/>
        </a:p>
      </dgm:t>
    </dgm:pt>
    <dgm:pt modelId="{CCA6D3BD-417E-408B-9796-667CD38B248A}" type="sibTrans" cxnId="{152E5AF1-9B94-4477-8C9E-209830C325B8}">
      <dgm:prSet/>
      <dgm:spPr/>
      <dgm:t>
        <a:bodyPr/>
        <a:lstStyle/>
        <a:p>
          <a:pPr latinLnBrk="1"/>
          <a:endParaRPr lang="ko-KR" altLang="en-US"/>
        </a:p>
      </dgm:t>
    </dgm:pt>
    <dgm:pt modelId="{DD32841E-98DA-425D-B7E1-271DF16BE85E}" type="pres">
      <dgm:prSet presAssocID="{A3FE3834-8E8C-4A06-8E0C-CCC28513654A}" presName="diagram" presStyleCnt="0">
        <dgm:presLayoutVars>
          <dgm:dir/>
          <dgm:resizeHandles val="exact"/>
        </dgm:presLayoutVars>
      </dgm:prSet>
      <dgm:spPr/>
    </dgm:pt>
    <dgm:pt modelId="{B126DD8C-5D98-48DE-B4E4-A8F912C35936}" type="pres">
      <dgm:prSet presAssocID="{7A653CA3-D1F0-417A-9546-A70381C532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EB27B2-3C90-49D0-8A40-F978B836EBF0}" type="pres">
      <dgm:prSet presAssocID="{146CC9DA-3C2B-4FBA-BD2E-1D70D8C23A35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6907C6E-993C-4098-B21F-6B0F8DB5F7B3}" type="pres">
      <dgm:prSet presAssocID="{146CC9DA-3C2B-4FBA-BD2E-1D70D8C23A35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9601682-2BA6-4257-8105-FF79E9536345}" type="pres">
      <dgm:prSet presAssocID="{C08F390E-6CC0-412F-BC5C-5D95D8FCDA7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367145-D54D-4362-BE8F-8020D51A4B4B}" type="pres">
      <dgm:prSet presAssocID="{CCA6D3BD-417E-408B-9796-667CD38B248A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AB27FD3-4F65-4F6C-8230-19C97E6E5526}" type="pres">
      <dgm:prSet presAssocID="{CCA6D3BD-417E-408B-9796-667CD38B248A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E379FD9-83FD-4EF2-A28A-C0C8DAC086A9}" type="pres">
      <dgm:prSet presAssocID="{0AA51D22-D5C2-4BD0-BB1E-A8EE767D34B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1A7E49-D266-4F3B-8243-620176A1A292}" type="pres">
      <dgm:prSet presAssocID="{8540A9F7-C7D8-4023-9365-316EF9C015E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B22ECCD-AC9A-4FC4-A490-34FBF7F84EAD}" type="pres">
      <dgm:prSet presAssocID="{8540A9F7-C7D8-4023-9365-316EF9C015E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1F48792-1AE3-41F1-93C0-2B52677A0848}" type="pres">
      <dgm:prSet presAssocID="{5E72D6AC-1C18-41B7-A64D-D80786136C1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942C25E-7D7F-46A5-AE31-0D7DFF7EEFF6}" srcId="{A3FE3834-8E8C-4A06-8E0C-CCC28513654A}" destId="{5E72D6AC-1C18-41B7-A64D-D80786136C13}" srcOrd="3" destOrd="0" parTransId="{E931DD27-1968-4EFA-821C-060E86572CBD}" sibTransId="{C0504790-EFB8-4A7C-930B-950EDD69DEAC}"/>
    <dgm:cxn modelId="{943F03DA-5C35-426D-85C0-65AF54B4A502}" type="presOf" srcId="{C08F390E-6CC0-412F-BC5C-5D95D8FCDA7F}" destId="{A9601682-2BA6-4257-8105-FF79E9536345}" srcOrd="0" destOrd="0" presId="urn:microsoft.com/office/officeart/2005/8/layout/process5"/>
    <dgm:cxn modelId="{F933651B-B5FB-4567-99B3-BFBA71B39A3D}" type="presOf" srcId="{146CC9DA-3C2B-4FBA-BD2E-1D70D8C23A35}" destId="{8DEB27B2-3C90-49D0-8A40-F978B836EBF0}" srcOrd="0" destOrd="0" presId="urn:microsoft.com/office/officeart/2005/8/layout/process5"/>
    <dgm:cxn modelId="{9510DD68-10BD-435A-AF1A-8FAD67B0E5EF}" srcId="{A3FE3834-8E8C-4A06-8E0C-CCC28513654A}" destId="{0AA51D22-D5C2-4BD0-BB1E-A8EE767D34BF}" srcOrd="2" destOrd="0" parTransId="{67D459B3-8AE2-44FB-97C3-39E0B9491A36}" sibTransId="{8540A9F7-C7D8-4023-9365-316EF9C015EF}"/>
    <dgm:cxn modelId="{BC2808BC-3920-44A4-AAEF-7AF513B6FB8A}" type="presOf" srcId="{146CC9DA-3C2B-4FBA-BD2E-1D70D8C23A35}" destId="{46907C6E-993C-4098-B21F-6B0F8DB5F7B3}" srcOrd="1" destOrd="0" presId="urn:microsoft.com/office/officeart/2005/8/layout/process5"/>
    <dgm:cxn modelId="{63D1C36C-7390-48DB-AB26-3DDA88BC50E4}" type="presOf" srcId="{8540A9F7-C7D8-4023-9365-316EF9C015EF}" destId="{9B22ECCD-AC9A-4FC4-A490-34FBF7F84EAD}" srcOrd="1" destOrd="0" presId="urn:microsoft.com/office/officeart/2005/8/layout/process5"/>
    <dgm:cxn modelId="{C098FDE0-334F-490B-BE38-69F57F215C19}" type="presOf" srcId="{5E72D6AC-1C18-41B7-A64D-D80786136C13}" destId="{41F48792-1AE3-41F1-93C0-2B52677A0848}" srcOrd="0" destOrd="0" presId="urn:microsoft.com/office/officeart/2005/8/layout/process5"/>
    <dgm:cxn modelId="{AC23F766-B813-4C37-814F-D64AC78B9A4B}" type="presOf" srcId="{CCA6D3BD-417E-408B-9796-667CD38B248A}" destId="{0AB27FD3-4F65-4F6C-8230-19C97E6E5526}" srcOrd="1" destOrd="0" presId="urn:microsoft.com/office/officeart/2005/8/layout/process5"/>
    <dgm:cxn modelId="{97B0C74D-3A7D-4A2A-BAA8-2691E3476301}" type="presOf" srcId="{8540A9F7-C7D8-4023-9365-316EF9C015EF}" destId="{1F1A7E49-D266-4F3B-8243-620176A1A292}" srcOrd="0" destOrd="0" presId="urn:microsoft.com/office/officeart/2005/8/layout/process5"/>
    <dgm:cxn modelId="{977E27C4-A073-4971-8521-EF131992E594}" type="presOf" srcId="{A3FE3834-8E8C-4A06-8E0C-CCC28513654A}" destId="{DD32841E-98DA-425D-B7E1-271DF16BE85E}" srcOrd="0" destOrd="0" presId="urn:microsoft.com/office/officeart/2005/8/layout/process5"/>
    <dgm:cxn modelId="{27A2B189-03C2-443D-9502-3EB5BFF94A2D}" srcId="{A3FE3834-8E8C-4A06-8E0C-CCC28513654A}" destId="{7A653CA3-D1F0-417A-9546-A70381C53290}" srcOrd="0" destOrd="0" parTransId="{E363C375-F3E9-4473-9CDB-18F7CC68DF2D}" sibTransId="{146CC9DA-3C2B-4FBA-BD2E-1D70D8C23A35}"/>
    <dgm:cxn modelId="{152E5AF1-9B94-4477-8C9E-209830C325B8}" srcId="{A3FE3834-8E8C-4A06-8E0C-CCC28513654A}" destId="{C08F390E-6CC0-412F-BC5C-5D95D8FCDA7F}" srcOrd="1" destOrd="0" parTransId="{D3B36609-0677-41F1-82D1-27455F7FDDF0}" sibTransId="{CCA6D3BD-417E-408B-9796-667CD38B248A}"/>
    <dgm:cxn modelId="{0B2F2525-B567-4C82-8B1F-11802E4DAEC7}" type="presOf" srcId="{0AA51D22-D5C2-4BD0-BB1E-A8EE767D34BF}" destId="{FE379FD9-83FD-4EF2-A28A-C0C8DAC086A9}" srcOrd="0" destOrd="0" presId="urn:microsoft.com/office/officeart/2005/8/layout/process5"/>
    <dgm:cxn modelId="{42770FB6-F0A7-411D-A37C-B09D5DF64CA4}" type="presOf" srcId="{7A653CA3-D1F0-417A-9546-A70381C53290}" destId="{B126DD8C-5D98-48DE-B4E4-A8F912C35936}" srcOrd="0" destOrd="0" presId="urn:microsoft.com/office/officeart/2005/8/layout/process5"/>
    <dgm:cxn modelId="{3BE8AEED-C5A5-4967-87E4-743034EF933A}" type="presOf" srcId="{CCA6D3BD-417E-408B-9796-667CD38B248A}" destId="{DD367145-D54D-4362-BE8F-8020D51A4B4B}" srcOrd="0" destOrd="0" presId="urn:microsoft.com/office/officeart/2005/8/layout/process5"/>
    <dgm:cxn modelId="{B0C9DDDC-04DB-459A-8438-B8E23666D06C}" type="presParOf" srcId="{DD32841E-98DA-425D-B7E1-271DF16BE85E}" destId="{B126DD8C-5D98-48DE-B4E4-A8F912C35936}" srcOrd="0" destOrd="0" presId="urn:microsoft.com/office/officeart/2005/8/layout/process5"/>
    <dgm:cxn modelId="{A43CC571-06E5-4C39-B7AE-A059ED56E5A2}" type="presParOf" srcId="{DD32841E-98DA-425D-B7E1-271DF16BE85E}" destId="{8DEB27B2-3C90-49D0-8A40-F978B836EBF0}" srcOrd="1" destOrd="0" presId="urn:microsoft.com/office/officeart/2005/8/layout/process5"/>
    <dgm:cxn modelId="{745153E6-A3CC-4B23-96B1-589BCDD236F7}" type="presParOf" srcId="{8DEB27B2-3C90-49D0-8A40-F978B836EBF0}" destId="{46907C6E-993C-4098-B21F-6B0F8DB5F7B3}" srcOrd="0" destOrd="0" presId="urn:microsoft.com/office/officeart/2005/8/layout/process5"/>
    <dgm:cxn modelId="{2ED1374F-164F-47F9-8446-35CE9C37F154}" type="presParOf" srcId="{DD32841E-98DA-425D-B7E1-271DF16BE85E}" destId="{A9601682-2BA6-4257-8105-FF79E9536345}" srcOrd="2" destOrd="0" presId="urn:microsoft.com/office/officeart/2005/8/layout/process5"/>
    <dgm:cxn modelId="{7EC08BAB-889B-4FB0-8E98-3FC0741AC0F0}" type="presParOf" srcId="{DD32841E-98DA-425D-B7E1-271DF16BE85E}" destId="{DD367145-D54D-4362-BE8F-8020D51A4B4B}" srcOrd="3" destOrd="0" presId="urn:microsoft.com/office/officeart/2005/8/layout/process5"/>
    <dgm:cxn modelId="{C465C0E1-F9DB-4428-8334-7C6D9893D7DD}" type="presParOf" srcId="{DD367145-D54D-4362-BE8F-8020D51A4B4B}" destId="{0AB27FD3-4F65-4F6C-8230-19C97E6E5526}" srcOrd="0" destOrd="0" presId="urn:microsoft.com/office/officeart/2005/8/layout/process5"/>
    <dgm:cxn modelId="{93F55D36-5B2F-4D08-9EF0-BB0B3F50FA78}" type="presParOf" srcId="{DD32841E-98DA-425D-B7E1-271DF16BE85E}" destId="{FE379FD9-83FD-4EF2-A28A-C0C8DAC086A9}" srcOrd="4" destOrd="0" presId="urn:microsoft.com/office/officeart/2005/8/layout/process5"/>
    <dgm:cxn modelId="{2B178068-0C9A-4D72-B8E9-8A5834B1048F}" type="presParOf" srcId="{DD32841E-98DA-425D-B7E1-271DF16BE85E}" destId="{1F1A7E49-D266-4F3B-8243-620176A1A292}" srcOrd="5" destOrd="0" presId="urn:microsoft.com/office/officeart/2005/8/layout/process5"/>
    <dgm:cxn modelId="{B8D36029-2918-452B-B3AA-A1093A4834D6}" type="presParOf" srcId="{1F1A7E49-D266-4F3B-8243-620176A1A292}" destId="{9B22ECCD-AC9A-4FC4-A490-34FBF7F84EAD}" srcOrd="0" destOrd="0" presId="urn:microsoft.com/office/officeart/2005/8/layout/process5"/>
    <dgm:cxn modelId="{6AB76880-1973-4BF8-BF72-F10FDC559658}" type="presParOf" srcId="{DD32841E-98DA-425D-B7E1-271DF16BE85E}" destId="{41F48792-1AE3-41F1-93C0-2B52677A084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904A0-055F-40D9-A81D-410AC32101B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25B0716-692B-4635-85C5-918C28F67B05}">
      <dgm:prSet phldrT="[텍스트]"/>
      <dgm:spPr/>
      <dgm:t>
        <a:bodyPr/>
        <a:lstStyle/>
        <a:p>
          <a:pPr latinLnBrk="1"/>
          <a:r>
            <a:rPr lang="en-US" altLang="ko-KR" dirty="0" smtClean="0"/>
            <a:t>input layer</a:t>
          </a:r>
          <a:br>
            <a:rPr lang="en-US" altLang="ko-KR" dirty="0" smtClean="0"/>
          </a:br>
          <a:r>
            <a:rPr lang="en-US" altLang="ko-KR" dirty="0" smtClean="0"/>
            <a:t>784</a:t>
          </a:r>
        </a:p>
      </dgm:t>
    </dgm:pt>
    <dgm:pt modelId="{7D8ABE4B-2CC8-4A3D-A275-4043C423BE24}" type="parTrans" cxnId="{B72A5E9E-CBED-44B8-91E7-FF44ABFD5F2C}">
      <dgm:prSet/>
      <dgm:spPr/>
      <dgm:t>
        <a:bodyPr/>
        <a:lstStyle/>
        <a:p>
          <a:pPr latinLnBrk="1"/>
          <a:endParaRPr lang="ko-KR" altLang="en-US"/>
        </a:p>
      </dgm:t>
    </dgm:pt>
    <dgm:pt modelId="{5F52A98B-E71D-4760-A839-734B0BD3C7F8}" type="sibTrans" cxnId="{B72A5E9E-CBED-44B8-91E7-FF44ABFD5F2C}">
      <dgm:prSet/>
      <dgm:spPr/>
      <dgm:t>
        <a:bodyPr/>
        <a:lstStyle/>
        <a:p>
          <a:pPr latinLnBrk="1"/>
          <a:endParaRPr lang="ko-KR" altLang="en-US"/>
        </a:p>
      </dgm:t>
    </dgm:pt>
    <dgm:pt modelId="{F53A56AD-1A84-43D2-9B68-1799B92F8824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r>
            <a:rPr lang="en-US" altLang="ko-KR" baseline="30000" dirty="0" smtClean="0"/>
            <a:t>st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[784:2048]</a:t>
          </a:r>
          <a:endParaRPr lang="ko-KR" altLang="en-US" dirty="0"/>
        </a:p>
      </dgm:t>
    </dgm:pt>
    <dgm:pt modelId="{1E7B5030-84BB-478F-8536-05C30C83BC03}" type="parTrans" cxnId="{367A776C-A772-4214-9930-9F5DEC879B06}">
      <dgm:prSet/>
      <dgm:spPr/>
      <dgm:t>
        <a:bodyPr/>
        <a:lstStyle/>
        <a:p>
          <a:pPr latinLnBrk="1"/>
          <a:endParaRPr lang="ko-KR" altLang="en-US"/>
        </a:p>
      </dgm:t>
    </dgm:pt>
    <dgm:pt modelId="{8A5FA590-0684-43E1-890F-B2EB860DA4BA}" type="sibTrans" cxnId="{367A776C-A772-4214-9930-9F5DEC879B06}">
      <dgm:prSet/>
      <dgm:spPr/>
      <dgm:t>
        <a:bodyPr/>
        <a:lstStyle/>
        <a:p>
          <a:pPr latinLnBrk="1"/>
          <a:endParaRPr lang="ko-KR" altLang="en-US"/>
        </a:p>
      </dgm:t>
    </dgm:pt>
    <dgm:pt modelId="{C8771A11-EBFC-4680-A77F-1AB0CF492EC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ouput</a:t>
          </a:r>
          <a:r>
            <a:rPr lang="en-US" altLang="ko-KR" dirty="0" smtClean="0"/>
            <a:t> layer</a:t>
          </a:r>
          <a:br>
            <a:rPr lang="en-US" altLang="ko-KR" dirty="0" smtClean="0"/>
          </a:br>
          <a:r>
            <a:rPr lang="en-US" altLang="ko-KR" dirty="0" smtClean="0"/>
            <a:t>[1024:10]</a:t>
          </a:r>
          <a:endParaRPr lang="ko-KR" altLang="en-US" dirty="0"/>
        </a:p>
      </dgm:t>
    </dgm:pt>
    <dgm:pt modelId="{EAC3B69E-6AC8-405F-BD9E-E536936A90FE}" type="parTrans" cxnId="{E24842C3-6F25-4FD5-B29A-8FF510D2C59C}">
      <dgm:prSet/>
      <dgm:spPr/>
      <dgm:t>
        <a:bodyPr/>
        <a:lstStyle/>
        <a:p>
          <a:pPr latinLnBrk="1"/>
          <a:endParaRPr lang="ko-KR" altLang="en-US"/>
        </a:p>
      </dgm:t>
    </dgm:pt>
    <dgm:pt modelId="{AF4FD053-7AC6-4808-9DC4-FC22D5F3D209}" type="sibTrans" cxnId="{E24842C3-6F25-4FD5-B29A-8FF510D2C59C}">
      <dgm:prSet/>
      <dgm:spPr/>
      <dgm:t>
        <a:bodyPr/>
        <a:lstStyle/>
        <a:p>
          <a:pPr latinLnBrk="1"/>
          <a:endParaRPr lang="ko-KR" altLang="en-US"/>
        </a:p>
      </dgm:t>
    </dgm:pt>
    <dgm:pt modelId="{44FE4452-BDEB-419E-AF0C-A0946683E0EF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en-US" altLang="ko-KR" baseline="30000" dirty="0" smtClean="0"/>
            <a:t>nd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[2048:1024]</a:t>
          </a:r>
          <a:endParaRPr lang="ko-KR" altLang="en-US" dirty="0"/>
        </a:p>
      </dgm:t>
    </dgm:pt>
    <dgm:pt modelId="{98DB1BDD-B0DC-4394-9627-BE78694C91A0}" type="parTrans" cxnId="{F1A5C2E1-040B-4555-8FFB-986607FA6E26}">
      <dgm:prSet/>
      <dgm:spPr/>
      <dgm:t>
        <a:bodyPr/>
        <a:lstStyle/>
        <a:p>
          <a:pPr latinLnBrk="1"/>
          <a:endParaRPr lang="ko-KR" altLang="en-US"/>
        </a:p>
      </dgm:t>
    </dgm:pt>
    <dgm:pt modelId="{670B5982-7B85-4AE2-9544-588C771EC4B2}" type="sibTrans" cxnId="{F1A5C2E1-040B-4555-8FFB-986607FA6E26}">
      <dgm:prSet/>
      <dgm:spPr/>
      <dgm:t>
        <a:bodyPr/>
        <a:lstStyle/>
        <a:p>
          <a:pPr latinLnBrk="1"/>
          <a:endParaRPr lang="ko-KR" altLang="en-US"/>
        </a:p>
      </dgm:t>
    </dgm:pt>
    <dgm:pt modelId="{425DBC97-DDBC-43FB-85CD-A3069FF74C45}" type="pres">
      <dgm:prSet presAssocID="{533904A0-055F-40D9-A81D-410AC32101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F2D7E3-FAE9-48F9-8800-2D4848886E52}" type="pres">
      <dgm:prSet presAssocID="{B25B0716-692B-4635-85C5-918C28F67B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356C59-3AD0-43A6-9DA2-528129CAC4B0}" type="pres">
      <dgm:prSet presAssocID="{5F52A98B-E71D-4760-A839-734B0BD3C7F8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65C62A0-2739-40C5-8300-1F7ABC1FB7B1}" type="pres">
      <dgm:prSet presAssocID="{5F52A98B-E71D-4760-A839-734B0BD3C7F8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1BE0D00-B394-4238-B13B-C3F24F2E52BE}" type="pres">
      <dgm:prSet presAssocID="{F53A56AD-1A84-43D2-9B68-1799B92F88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5ED8CA-33DC-45E9-9A8B-3FCCD9F439AA}" type="pres">
      <dgm:prSet presAssocID="{8A5FA590-0684-43E1-890F-B2EB860DA4BA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8F606F3-C372-4988-8D45-162B5F1FE52B}" type="pres">
      <dgm:prSet presAssocID="{8A5FA590-0684-43E1-890F-B2EB860DA4BA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CC92208-083C-448B-B993-DB542876CEFF}" type="pres">
      <dgm:prSet presAssocID="{44FE4452-BDEB-419E-AF0C-A0946683E0E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18D02C-C4DD-48BD-82DD-C69BD6E08563}" type="pres">
      <dgm:prSet presAssocID="{670B5982-7B85-4AE2-9544-588C771EC4B2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0D48D8A-65F8-4184-8517-C2DBBB242871}" type="pres">
      <dgm:prSet presAssocID="{670B5982-7B85-4AE2-9544-588C771EC4B2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8C282CC-BAF6-40B1-A2BB-D23CA016C57B}" type="pres">
      <dgm:prSet presAssocID="{C8771A11-EBFC-4680-A77F-1AB0CF492EC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631AC45-FFDA-4C22-9A17-C59377A44427}" type="presOf" srcId="{8A5FA590-0684-43E1-890F-B2EB860DA4BA}" destId="{815ED8CA-33DC-45E9-9A8B-3FCCD9F439AA}" srcOrd="0" destOrd="0" presId="urn:microsoft.com/office/officeart/2005/8/layout/process5"/>
    <dgm:cxn modelId="{E24842C3-6F25-4FD5-B29A-8FF510D2C59C}" srcId="{533904A0-055F-40D9-A81D-410AC32101B5}" destId="{C8771A11-EBFC-4680-A77F-1AB0CF492EC2}" srcOrd="3" destOrd="0" parTransId="{EAC3B69E-6AC8-405F-BD9E-E536936A90FE}" sibTransId="{AF4FD053-7AC6-4808-9DC4-FC22D5F3D209}"/>
    <dgm:cxn modelId="{056EEA9F-77A4-43CE-8B52-3AFD42FAA61D}" type="presOf" srcId="{F53A56AD-1A84-43D2-9B68-1799B92F8824}" destId="{81BE0D00-B394-4238-B13B-C3F24F2E52BE}" srcOrd="0" destOrd="0" presId="urn:microsoft.com/office/officeart/2005/8/layout/process5"/>
    <dgm:cxn modelId="{826D34F1-27BF-4C39-A0C3-9F3918243B95}" type="presOf" srcId="{44FE4452-BDEB-419E-AF0C-A0946683E0EF}" destId="{ECC92208-083C-448B-B993-DB542876CEFF}" srcOrd="0" destOrd="0" presId="urn:microsoft.com/office/officeart/2005/8/layout/process5"/>
    <dgm:cxn modelId="{B72A5E9E-CBED-44B8-91E7-FF44ABFD5F2C}" srcId="{533904A0-055F-40D9-A81D-410AC32101B5}" destId="{B25B0716-692B-4635-85C5-918C28F67B05}" srcOrd="0" destOrd="0" parTransId="{7D8ABE4B-2CC8-4A3D-A275-4043C423BE24}" sibTransId="{5F52A98B-E71D-4760-A839-734B0BD3C7F8}"/>
    <dgm:cxn modelId="{367A776C-A772-4214-9930-9F5DEC879B06}" srcId="{533904A0-055F-40D9-A81D-410AC32101B5}" destId="{F53A56AD-1A84-43D2-9B68-1799B92F8824}" srcOrd="1" destOrd="0" parTransId="{1E7B5030-84BB-478F-8536-05C30C83BC03}" sibTransId="{8A5FA590-0684-43E1-890F-B2EB860DA4BA}"/>
    <dgm:cxn modelId="{188AE676-A3CE-4829-A56F-D8E242CE50AD}" type="presOf" srcId="{670B5982-7B85-4AE2-9544-588C771EC4B2}" destId="{B0D48D8A-65F8-4184-8517-C2DBBB242871}" srcOrd="1" destOrd="0" presId="urn:microsoft.com/office/officeart/2005/8/layout/process5"/>
    <dgm:cxn modelId="{3B580747-742D-478E-A4B6-D185ECFC8B82}" type="presOf" srcId="{5F52A98B-E71D-4760-A839-734B0BD3C7F8}" destId="{F65C62A0-2739-40C5-8300-1F7ABC1FB7B1}" srcOrd="1" destOrd="0" presId="urn:microsoft.com/office/officeart/2005/8/layout/process5"/>
    <dgm:cxn modelId="{B6193269-E1F9-403D-96D5-679A5F664226}" type="presOf" srcId="{5F52A98B-E71D-4760-A839-734B0BD3C7F8}" destId="{60356C59-3AD0-43A6-9DA2-528129CAC4B0}" srcOrd="0" destOrd="0" presId="urn:microsoft.com/office/officeart/2005/8/layout/process5"/>
    <dgm:cxn modelId="{193C780B-02F7-4AE6-B0B5-FBB658DB44CE}" type="presOf" srcId="{C8771A11-EBFC-4680-A77F-1AB0CF492EC2}" destId="{D8C282CC-BAF6-40B1-A2BB-D23CA016C57B}" srcOrd="0" destOrd="0" presId="urn:microsoft.com/office/officeart/2005/8/layout/process5"/>
    <dgm:cxn modelId="{1AD62AC5-BD2C-438A-8826-0C46493B51A3}" type="presOf" srcId="{533904A0-055F-40D9-A81D-410AC32101B5}" destId="{425DBC97-DDBC-43FB-85CD-A3069FF74C45}" srcOrd="0" destOrd="0" presId="urn:microsoft.com/office/officeart/2005/8/layout/process5"/>
    <dgm:cxn modelId="{F1A5C2E1-040B-4555-8FFB-986607FA6E26}" srcId="{533904A0-055F-40D9-A81D-410AC32101B5}" destId="{44FE4452-BDEB-419E-AF0C-A0946683E0EF}" srcOrd="2" destOrd="0" parTransId="{98DB1BDD-B0DC-4394-9627-BE78694C91A0}" sibTransId="{670B5982-7B85-4AE2-9544-588C771EC4B2}"/>
    <dgm:cxn modelId="{C3AC4005-AC62-4CC0-8DFB-F480701DBC2E}" type="presOf" srcId="{670B5982-7B85-4AE2-9544-588C771EC4B2}" destId="{2818D02C-C4DD-48BD-82DD-C69BD6E08563}" srcOrd="0" destOrd="0" presId="urn:microsoft.com/office/officeart/2005/8/layout/process5"/>
    <dgm:cxn modelId="{862CA08B-9ED2-462C-9FF2-7216CB7725DB}" type="presOf" srcId="{B25B0716-692B-4635-85C5-918C28F67B05}" destId="{94F2D7E3-FAE9-48F9-8800-2D4848886E52}" srcOrd="0" destOrd="0" presId="urn:microsoft.com/office/officeart/2005/8/layout/process5"/>
    <dgm:cxn modelId="{E7D28748-F77D-4832-9EE1-208D1B43C813}" type="presOf" srcId="{8A5FA590-0684-43E1-890F-B2EB860DA4BA}" destId="{C8F606F3-C372-4988-8D45-162B5F1FE52B}" srcOrd="1" destOrd="0" presId="urn:microsoft.com/office/officeart/2005/8/layout/process5"/>
    <dgm:cxn modelId="{B1B98982-8791-4C04-AFAF-963C2D5FCBEC}" type="presParOf" srcId="{425DBC97-DDBC-43FB-85CD-A3069FF74C45}" destId="{94F2D7E3-FAE9-48F9-8800-2D4848886E52}" srcOrd="0" destOrd="0" presId="urn:microsoft.com/office/officeart/2005/8/layout/process5"/>
    <dgm:cxn modelId="{F6EF0EF0-4EA7-4417-8A58-B12A5705285D}" type="presParOf" srcId="{425DBC97-DDBC-43FB-85CD-A3069FF74C45}" destId="{60356C59-3AD0-43A6-9DA2-528129CAC4B0}" srcOrd="1" destOrd="0" presId="urn:microsoft.com/office/officeart/2005/8/layout/process5"/>
    <dgm:cxn modelId="{783D64E4-F474-4409-AC12-1626C6086C0C}" type="presParOf" srcId="{60356C59-3AD0-43A6-9DA2-528129CAC4B0}" destId="{F65C62A0-2739-40C5-8300-1F7ABC1FB7B1}" srcOrd="0" destOrd="0" presId="urn:microsoft.com/office/officeart/2005/8/layout/process5"/>
    <dgm:cxn modelId="{3663941E-07C1-4A52-A074-D76CA7EE980D}" type="presParOf" srcId="{425DBC97-DDBC-43FB-85CD-A3069FF74C45}" destId="{81BE0D00-B394-4238-B13B-C3F24F2E52BE}" srcOrd="2" destOrd="0" presId="urn:microsoft.com/office/officeart/2005/8/layout/process5"/>
    <dgm:cxn modelId="{FA7BF058-8938-496D-A903-4760B5945AB4}" type="presParOf" srcId="{425DBC97-DDBC-43FB-85CD-A3069FF74C45}" destId="{815ED8CA-33DC-45E9-9A8B-3FCCD9F439AA}" srcOrd="3" destOrd="0" presId="urn:microsoft.com/office/officeart/2005/8/layout/process5"/>
    <dgm:cxn modelId="{9CD46345-895D-4A2E-B5CA-ECE64FDF1CB2}" type="presParOf" srcId="{815ED8CA-33DC-45E9-9A8B-3FCCD9F439AA}" destId="{C8F606F3-C372-4988-8D45-162B5F1FE52B}" srcOrd="0" destOrd="0" presId="urn:microsoft.com/office/officeart/2005/8/layout/process5"/>
    <dgm:cxn modelId="{CF0FFC5F-505D-47AC-8B9D-C14D8F6283C5}" type="presParOf" srcId="{425DBC97-DDBC-43FB-85CD-A3069FF74C45}" destId="{ECC92208-083C-448B-B993-DB542876CEFF}" srcOrd="4" destOrd="0" presId="urn:microsoft.com/office/officeart/2005/8/layout/process5"/>
    <dgm:cxn modelId="{AF351B25-2803-4616-9503-068550CA440F}" type="presParOf" srcId="{425DBC97-DDBC-43FB-85CD-A3069FF74C45}" destId="{2818D02C-C4DD-48BD-82DD-C69BD6E08563}" srcOrd="5" destOrd="0" presId="urn:microsoft.com/office/officeart/2005/8/layout/process5"/>
    <dgm:cxn modelId="{FA208A1F-7717-4F40-83E0-C29DFF214B17}" type="presParOf" srcId="{2818D02C-C4DD-48BD-82DD-C69BD6E08563}" destId="{B0D48D8A-65F8-4184-8517-C2DBBB242871}" srcOrd="0" destOrd="0" presId="urn:microsoft.com/office/officeart/2005/8/layout/process5"/>
    <dgm:cxn modelId="{BB9FE1C3-337A-4FB8-86F3-904FAAB16560}" type="presParOf" srcId="{425DBC97-DDBC-43FB-85CD-A3069FF74C45}" destId="{D8C282CC-BAF6-40B1-A2BB-D23CA016C57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F7C1D-B3C9-4B4F-B5B8-8B3D2029793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15909FE0-FF90-441A-AA1E-075184EC58CD}">
      <dgm:prSet phldrT="[텍스트]"/>
      <dgm:spPr/>
      <dgm:t>
        <a:bodyPr/>
        <a:lstStyle/>
        <a:p>
          <a:pPr latinLnBrk="1"/>
          <a:r>
            <a:rPr lang="en-US" altLang="ko-KR" dirty="0" smtClean="0"/>
            <a:t>input</a:t>
          </a:r>
          <a:br>
            <a:rPr lang="en-US" altLang="ko-KR" dirty="0" smtClean="0"/>
          </a:br>
          <a:r>
            <a:rPr lang="en-US" altLang="ko-KR" dirty="0" smtClean="0"/>
            <a:t>784</a:t>
          </a:r>
          <a:endParaRPr lang="ko-KR" altLang="en-US" dirty="0"/>
        </a:p>
      </dgm:t>
    </dgm:pt>
    <dgm:pt modelId="{04F9F55A-2476-4BC4-87D8-153058EF6303}" type="parTrans" cxnId="{179A96A2-7E28-4EEE-800C-885D809980AF}">
      <dgm:prSet/>
      <dgm:spPr/>
      <dgm:t>
        <a:bodyPr/>
        <a:lstStyle/>
        <a:p>
          <a:pPr latinLnBrk="1"/>
          <a:endParaRPr lang="ko-KR" altLang="en-US"/>
        </a:p>
      </dgm:t>
    </dgm:pt>
    <dgm:pt modelId="{C41B70D2-52C1-4DFD-93B7-6B5DE2772542}" type="sibTrans" cxnId="{179A96A2-7E28-4EEE-800C-885D809980AF}">
      <dgm:prSet/>
      <dgm:spPr/>
      <dgm:t>
        <a:bodyPr/>
        <a:lstStyle/>
        <a:p>
          <a:pPr latinLnBrk="1"/>
          <a:endParaRPr lang="ko-KR" altLang="en-US"/>
        </a:p>
      </dgm:t>
    </dgm:pt>
    <dgm:pt modelId="{D0590E5A-4A55-433E-8E06-6978528EA552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r>
            <a:rPr lang="en-US" altLang="ko-KR" baseline="30000" dirty="0" smtClean="0"/>
            <a:t>rd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512:256</a:t>
          </a:r>
          <a:endParaRPr lang="ko-KR" altLang="en-US" dirty="0"/>
        </a:p>
      </dgm:t>
    </dgm:pt>
    <dgm:pt modelId="{ADE7DA4D-6720-4EFC-A998-444C4FA18A29}" type="parTrans" cxnId="{628538A9-459F-4259-9724-2AABA5B35997}">
      <dgm:prSet/>
      <dgm:spPr/>
      <dgm:t>
        <a:bodyPr/>
        <a:lstStyle/>
        <a:p>
          <a:pPr latinLnBrk="1"/>
          <a:endParaRPr lang="ko-KR" altLang="en-US"/>
        </a:p>
      </dgm:t>
    </dgm:pt>
    <dgm:pt modelId="{19B0A58D-776D-431E-9894-058DA558EF98}" type="sibTrans" cxnId="{628538A9-459F-4259-9724-2AABA5B35997}">
      <dgm:prSet/>
      <dgm:spPr/>
      <dgm:t>
        <a:bodyPr/>
        <a:lstStyle/>
        <a:p>
          <a:pPr latinLnBrk="1"/>
          <a:endParaRPr lang="ko-KR" altLang="en-US"/>
        </a:p>
      </dgm:t>
    </dgm:pt>
    <dgm:pt modelId="{71BC78BC-0925-497C-9D2C-7F4DFA22F190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6</a:t>
          </a:r>
          <a:r>
            <a:rPr lang="en-US" altLang="ko-KR" baseline="30000" dirty="0" smtClean="0"/>
            <a:t>th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64:32</a:t>
          </a:r>
          <a:endParaRPr lang="ko-KR" altLang="en-US" dirty="0"/>
        </a:p>
      </dgm:t>
    </dgm:pt>
    <dgm:pt modelId="{1DC19D90-388E-4DF3-B229-FA2025978A08}" type="parTrans" cxnId="{DB604503-BE8C-43BE-A124-757EAFACE095}">
      <dgm:prSet/>
      <dgm:spPr/>
      <dgm:t>
        <a:bodyPr/>
        <a:lstStyle/>
        <a:p>
          <a:pPr latinLnBrk="1"/>
          <a:endParaRPr lang="ko-KR" altLang="en-US"/>
        </a:p>
      </dgm:t>
    </dgm:pt>
    <dgm:pt modelId="{205C7BA2-9B7C-44F4-8412-F07238E52090}" type="sibTrans" cxnId="{DB604503-BE8C-43BE-A124-757EAFACE095}">
      <dgm:prSet/>
      <dgm:spPr/>
      <dgm:t>
        <a:bodyPr/>
        <a:lstStyle/>
        <a:p>
          <a:pPr latinLnBrk="1"/>
          <a:endParaRPr lang="ko-KR" altLang="en-US"/>
        </a:p>
      </dgm:t>
    </dgm:pt>
    <dgm:pt modelId="{EC6ABD6B-2112-4632-8501-6A6DCF0F7CB8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r>
            <a:rPr lang="en-US" altLang="ko-KR" baseline="30000" dirty="0" smtClean="0"/>
            <a:t>st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784:1024</a:t>
          </a:r>
          <a:endParaRPr lang="ko-KR" altLang="en-US" dirty="0"/>
        </a:p>
      </dgm:t>
    </dgm:pt>
    <dgm:pt modelId="{740E1174-1D1A-485F-BD45-AD04E901ACA8}" type="parTrans" cxnId="{24AC9F43-0EAA-438F-925E-B17D8035A19C}">
      <dgm:prSet/>
      <dgm:spPr/>
      <dgm:t>
        <a:bodyPr/>
        <a:lstStyle/>
        <a:p>
          <a:pPr latinLnBrk="1"/>
          <a:endParaRPr lang="ko-KR" altLang="en-US"/>
        </a:p>
      </dgm:t>
    </dgm:pt>
    <dgm:pt modelId="{EF9EA05A-EE1A-4509-80F5-4D9E1C8B24D7}" type="sibTrans" cxnId="{24AC9F43-0EAA-438F-925E-B17D8035A19C}">
      <dgm:prSet/>
      <dgm:spPr/>
      <dgm:t>
        <a:bodyPr/>
        <a:lstStyle/>
        <a:p>
          <a:pPr latinLnBrk="1"/>
          <a:endParaRPr lang="ko-KR" altLang="en-US"/>
        </a:p>
      </dgm:t>
    </dgm:pt>
    <dgm:pt modelId="{4D1479D9-21DC-47A9-AC28-41C35F2200D2}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en-US" altLang="ko-KR" baseline="30000" dirty="0" smtClean="0"/>
            <a:t>nd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1024:512</a:t>
          </a:r>
          <a:endParaRPr lang="ko-KR" altLang="en-US" dirty="0"/>
        </a:p>
      </dgm:t>
    </dgm:pt>
    <dgm:pt modelId="{8AB7B065-2E33-4A06-B3C1-B5988E6A88B1}" type="parTrans" cxnId="{C9579264-EFCF-492F-B7AB-1BF181CAC811}">
      <dgm:prSet/>
      <dgm:spPr/>
      <dgm:t>
        <a:bodyPr/>
        <a:lstStyle/>
        <a:p>
          <a:pPr latinLnBrk="1"/>
          <a:endParaRPr lang="ko-KR" altLang="en-US"/>
        </a:p>
      </dgm:t>
    </dgm:pt>
    <dgm:pt modelId="{5CDE8B1E-36EC-48B0-81BA-27195C3B4D6D}" type="sibTrans" cxnId="{C9579264-EFCF-492F-B7AB-1BF181CAC811}">
      <dgm:prSet/>
      <dgm:spPr/>
      <dgm:t>
        <a:bodyPr/>
        <a:lstStyle/>
        <a:p>
          <a:pPr latinLnBrk="1"/>
          <a:endParaRPr lang="ko-KR" altLang="en-US"/>
        </a:p>
      </dgm:t>
    </dgm:pt>
    <dgm:pt modelId="{1B181DD9-4FE9-4F5B-84A4-C052DD6B1642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r>
            <a:rPr lang="en-US" altLang="ko-KR" baseline="30000" dirty="0" smtClean="0"/>
            <a:t>th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256:128</a:t>
          </a:r>
          <a:endParaRPr lang="ko-KR" altLang="en-US" dirty="0"/>
        </a:p>
      </dgm:t>
    </dgm:pt>
    <dgm:pt modelId="{99E1450D-3B57-40E0-B59C-FD0B00E674E6}" type="parTrans" cxnId="{6ED7A639-85C2-4895-8E15-452800B08386}">
      <dgm:prSet/>
      <dgm:spPr/>
      <dgm:t>
        <a:bodyPr/>
        <a:lstStyle/>
        <a:p>
          <a:pPr latinLnBrk="1"/>
          <a:endParaRPr lang="ko-KR" altLang="en-US"/>
        </a:p>
      </dgm:t>
    </dgm:pt>
    <dgm:pt modelId="{BE5F842E-BCCD-42A8-9EA5-59681D82ED1B}" type="sibTrans" cxnId="{6ED7A639-85C2-4895-8E15-452800B08386}">
      <dgm:prSet/>
      <dgm:spPr/>
      <dgm:t>
        <a:bodyPr/>
        <a:lstStyle/>
        <a:p>
          <a:pPr latinLnBrk="1"/>
          <a:endParaRPr lang="ko-KR" altLang="en-US"/>
        </a:p>
      </dgm:t>
    </dgm:pt>
    <dgm:pt modelId="{22F7C9AD-589C-4CD9-BC73-DF49F9F51701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r>
            <a:rPr lang="en-US" altLang="ko-KR" baseline="30000" dirty="0" smtClean="0"/>
            <a:t>th</a:t>
          </a:r>
          <a:r>
            <a:rPr lang="en-US" altLang="ko-KR" dirty="0" smtClean="0"/>
            <a:t> h-layer</a:t>
          </a:r>
          <a:br>
            <a:rPr lang="en-US" altLang="ko-KR" dirty="0" smtClean="0"/>
          </a:br>
          <a:r>
            <a:rPr lang="en-US" altLang="ko-KR" dirty="0" smtClean="0"/>
            <a:t>128:64</a:t>
          </a:r>
          <a:endParaRPr lang="ko-KR" altLang="en-US" dirty="0"/>
        </a:p>
      </dgm:t>
    </dgm:pt>
    <dgm:pt modelId="{CB15E819-D477-481F-B77B-00F543228A09}" type="parTrans" cxnId="{C23A8345-8B32-4BAA-924A-F1DFAAE57DBC}">
      <dgm:prSet/>
      <dgm:spPr/>
      <dgm:t>
        <a:bodyPr/>
        <a:lstStyle/>
        <a:p>
          <a:pPr latinLnBrk="1"/>
          <a:endParaRPr lang="ko-KR" altLang="en-US"/>
        </a:p>
      </dgm:t>
    </dgm:pt>
    <dgm:pt modelId="{DC096AF6-F303-465B-BD4B-7B23DB21336E}" type="sibTrans" cxnId="{C23A8345-8B32-4BAA-924A-F1DFAAE57DBC}">
      <dgm:prSet/>
      <dgm:spPr/>
      <dgm:t>
        <a:bodyPr/>
        <a:lstStyle/>
        <a:p>
          <a:pPr latinLnBrk="1"/>
          <a:endParaRPr lang="ko-KR" altLang="en-US"/>
        </a:p>
      </dgm:t>
    </dgm:pt>
    <dgm:pt modelId="{F5AAACFB-8FD5-4C24-B39A-6F17196A92A1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o-layer</a:t>
          </a:r>
          <a:br>
            <a:rPr lang="en-US" altLang="ko-KR" dirty="0" smtClean="0"/>
          </a:br>
          <a:r>
            <a:rPr lang="en-US" altLang="ko-KR" dirty="0" smtClean="0"/>
            <a:t>1056:10</a:t>
          </a:r>
          <a:endParaRPr lang="ko-KR" altLang="en-US" dirty="0"/>
        </a:p>
      </dgm:t>
    </dgm:pt>
    <dgm:pt modelId="{40D72947-168A-4192-BA67-8F9F51CEC22D}" type="parTrans" cxnId="{65E6B6BA-8981-4B02-9945-35BF35D94299}">
      <dgm:prSet/>
      <dgm:spPr/>
      <dgm:t>
        <a:bodyPr/>
        <a:lstStyle/>
        <a:p>
          <a:pPr latinLnBrk="1"/>
          <a:endParaRPr lang="ko-KR" altLang="en-US"/>
        </a:p>
      </dgm:t>
    </dgm:pt>
    <dgm:pt modelId="{A91E57E8-046C-417F-A54E-43D4BB49A23D}" type="sibTrans" cxnId="{65E6B6BA-8981-4B02-9945-35BF35D94299}">
      <dgm:prSet/>
      <dgm:spPr/>
      <dgm:t>
        <a:bodyPr/>
        <a:lstStyle/>
        <a:p>
          <a:pPr latinLnBrk="1"/>
          <a:endParaRPr lang="ko-KR" altLang="en-US"/>
        </a:p>
      </dgm:t>
    </dgm:pt>
    <dgm:pt modelId="{A417512E-9B04-4806-9BC1-D7D6B962D705}" type="pres">
      <dgm:prSet presAssocID="{FFEF7C1D-B3C9-4B4F-B5B8-8B3D2029793D}" presName="diagram" presStyleCnt="0">
        <dgm:presLayoutVars>
          <dgm:dir/>
          <dgm:resizeHandles val="exact"/>
        </dgm:presLayoutVars>
      </dgm:prSet>
      <dgm:spPr/>
    </dgm:pt>
    <dgm:pt modelId="{C9EC2638-168E-4350-A6E5-06E6F4906D6A}" type="pres">
      <dgm:prSet presAssocID="{15909FE0-FF90-441A-AA1E-075184EC58C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FD4957-28D9-4F5F-BA2A-E76467BD0030}" type="pres">
      <dgm:prSet presAssocID="{C41B70D2-52C1-4DFD-93B7-6B5DE2772542}" presName="sibTrans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1F0934A7-159A-46AF-89A3-A05DE9C7D14D}" type="pres">
      <dgm:prSet presAssocID="{C41B70D2-52C1-4DFD-93B7-6B5DE2772542}" presName="connectorText" presStyleLbl="sibTrans2D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85765DCC-8577-4850-B6A4-303DB3C7EDE2}" type="pres">
      <dgm:prSet presAssocID="{EC6ABD6B-2112-4632-8501-6A6DCF0F7CB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0A7275-7350-470E-8B5E-5F026AAA5B00}" type="pres">
      <dgm:prSet presAssocID="{EF9EA05A-EE1A-4509-80F5-4D9E1C8B24D7}" presName="sibTrans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B1F4DED-0723-4CCD-95C4-B0E832FE7088}" type="pres">
      <dgm:prSet presAssocID="{EF9EA05A-EE1A-4509-80F5-4D9E1C8B24D7}" presName="connectorText" presStyleLbl="sibTrans2D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DCD31799-CFA5-4708-B27D-FF713C79D06A}" type="pres">
      <dgm:prSet presAssocID="{4D1479D9-21DC-47A9-AC28-41C35F2200D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6F025B-CB6F-4392-B11F-16371E855053}" type="pres">
      <dgm:prSet presAssocID="{5CDE8B1E-36EC-48B0-81BA-27195C3B4D6D}" presName="sibTrans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0057A77-7DE2-4A7F-A998-1D301916EEFE}" type="pres">
      <dgm:prSet presAssocID="{5CDE8B1E-36EC-48B0-81BA-27195C3B4D6D}" presName="connectorText" presStyleLbl="sibTrans2D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1BA9439A-5B60-49F3-A9FD-4DFBADEA9958}" type="pres">
      <dgm:prSet presAssocID="{D0590E5A-4A55-433E-8E06-6978528EA5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1576A4-CE53-4D69-85D0-59AFCCD060DE}" type="pres">
      <dgm:prSet presAssocID="{19B0A58D-776D-431E-9894-058DA558EF98}" presName="sibTrans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704B0D0-2B91-4D38-816D-2A0B7FEEEB9D}" type="pres">
      <dgm:prSet presAssocID="{19B0A58D-776D-431E-9894-058DA558EF98}" presName="connectorText" presStyleLbl="sibTrans2D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C4390B4-3760-4112-B316-F85B4580F7F4}" type="pres">
      <dgm:prSet presAssocID="{1B181DD9-4FE9-4F5B-84A4-C052DD6B1642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9FF4E5-BE99-4FAB-B69E-CB0FAD97FACA}" type="pres">
      <dgm:prSet presAssocID="{BE5F842E-BCCD-42A8-9EA5-59681D82ED1B}" presName="sibTrans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3DBEE73D-9909-4DA5-A0DC-F6F544D27EBD}" type="pres">
      <dgm:prSet presAssocID="{BE5F842E-BCCD-42A8-9EA5-59681D82ED1B}" presName="connectorText" presStyleLbl="sibTrans2D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6389D59-BCB0-462A-9286-6687C7B679F4}" type="pres">
      <dgm:prSet presAssocID="{22F7C9AD-589C-4CD9-BC73-DF49F9F5170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8A6389-62C6-4ED7-9631-293F3A8F0227}" type="pres">
      <dgm:prSet presAssocID="{DC096AF6-F303-465B-BD4B-7B23DB21336E}" presName="sibTrans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9C96D80-0141-4CE8-8770-6054ED570DEB}" type="pres">
      <dgm:prSet presAssocID="{DC096AF6-F303-465B-BD4B-7B23DB21336E}" presName="connectorText" presStyleLbl="sibTrans2D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06244C78-E2E8-457A-93DE-C23BDC25DE50}" type="pres">
      <dgm:prSet presAssocID="{71BC78BC-0925-497C-9D2C-7F4DFA22F19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7A7213-516C-49F7-B1E3-A74D35EC4AE3}" type="pres">
      <dgm:prSet presAssocID="{205C7BA2-9B7C-44F4-8412-F07238E52090}" presName="sibTrans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FE894BB-96F3-4FBA-B520-EE3426648303}" type="pres">
      <dgm:prSet presAssocID="{205C7BA2-9B7C-44F4-8412-F07238E52090}" presName="connectorText" presStyleLbl="sibTrans2D1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7FF16D2-F7FC-4ED8-BDF9-64CBE2D19FFC}" type="pres">
      <dgm:prSet presAssocID="{F5AAACFB-8FD5-4C24-B39A-6F17196A92A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28538A9-459F-4259-9724-2AABA5B35997}" srcId="{FFEF7C1D-B3C9-4B4F-B5B8-8B3D2029793D}" destId="{D0590E5A-4A55-433E-8E06-6978528EA552}" srcOrd="3" destOrd="0" parTransId="{ADE7DA4D-6720-4EFC-A998-444C4FA18A29}" sibTransId="{19B0A58D-776D-431E-9894-058DA558EF98}"/>
    <dgm:cxn modelId="{4D813B00-2608-4933-ADF7-2A16EE6B3C02}" type="presOf" srcId="{C41B70D2-52C1-4DFD-93B7-6B5DE2772542}" destId="{1F0934A7-159A-46AF-89A3-A05DE9C7D14D}" srcOrd="1" destOrd="0" presId="urn:microsoft.com/office/officeart/2005/8/layout/process5"/>
    <dgm:cxn modelId="{C23A8345-8B32-4BAA-924A-F1DFAAE57DBC}" srcId="{FFEF7C1D-B3C9-4B4F-B5B8-8B3D2029793D}" destId="{22F7C9AD-589C-4CD9-BC73-DF49F9F51701}" srcOrd="5" destOrd="0" parTransId="{CB15E819-D477-481F-B77B-00F543228A09}" sibTransId="{DC096AF6-F303-465B-BD4B-7B23DB21336E}"/>
    <dgm:cxn modelId="{CE6C80B4-B743-413C-AAB7-79DF61AA0437}" type="presOf" srcId="{5CDE8B1E-36EC-48B0-81BA-27195C3B4D6D}" destId="{F26F025B-CB6F-4392-B11F-16371E855053}" srcOrd="0" destOrd="0" presId="urn:microsoft.com/office/officeart/2005/8/layout/process5"/>
    <dgm:cxn modelId="{8F4A05A5-28F9-42D1-989B-50A6E72FD939}" type="presOf" srcId="{19B0A58D-776D-431E-9894-058DA558EF98}" destId="{1704B0D0-2B91-4D38-816D-2A0B7FEEEB9D}" srcOrd="1" destOrd="0" presId="urn:microsoft.com/office/officeart/2005/8/layout/process5"/>
    <dgm:cxn modelId="{3AFF1D0D-C93B-4928-9ADC-094F5C5F2505}" type="presOf" srcId="{1B181DD9-4FE9-4F5B-84A4-C052DD6B1642}" destId="{BC4390B4-3760-4112-B316-F85B4580F7F4}" srcOrd="0" destOrd="0" presId="urn:microsoft.com/office/officeart/2005/8/layout/process5"/>
    <dgm:cxn modelId="{65E6B6BA-8981-4B02-9945-35BF35D94299}" srcId="{FFEF7C1D-B3C9-4B4F-B5B8-8B3D2029793D}" destId="{F5AAACFB-8FD5-4C24-B39A-6F17196A92A1}" srcOrd="7" destOrd="0" parTransId="{40D72947-168A-4192-BA67-8F9F51CEC22D}" sibTransId="{A91E57E8-046C-417F-A54E-43D4BB49A23D}"/>
    <dgm:cxn modelId="{DECC3E25-F7A8-4CE6-A528-D486DF27224A}" type="presOf" srcId="{22F7C9AD-589C-4CD9-BC73-DF49F9F51701}" destId="{C6389D59-BCB0-462A-9286-6687C7B679F4}" srcOrd="0" destOrd="0" presId="urn:microsoft.com/office/officeart/2005/8/layout/process5"/>
    <dgm:cxn modelId="{C9579264-EFCF-492F-B7AB-1BF181CAC811}" srcId="{FFEF7C1D-B3C9-4B4F-B5B8-8B3D2029793D}" destId="{4D1479D9-21DC-47A9-AC28-41C35F2200D2}" srcOrd="2" destOrd="0" parTransId="{8AB7B065-2E33-4A06-B3C1-B5988E6A88B1}" sibTransId="{5CDE8B1E-36EC-48B0-81BA-27195C3B4D6D}"/>
    <dgm:cxn modelId="{D167FACE-85F3-433C-B34C-B5B84F312D33}" type="presOf" srcId="{C41B70D2-52C1-4DFD-93B7-6B5DE2772542}" destId="{40FD4957-28D9-4F5F-BA2A-E76467BD0030}" srcOrd="0" destOrd="0" presId="urn:microsoft.com/office/officeart/2005/8/layout/process5"/>
    <dgm:cxn modelId="{8CE05EEC-8A29-4F29-B694-92C3442495C9}" type="presOf" srcId="{D0590E5A-4A55-433E-8E06-6978528EA552}" destId="{1BA9439A-5B60-49F3-A9FD-4DFBADEA9958}" srcOrd="0" destOrd="0" presId="urn:microsoft.com/office/officeart/2005/8/layout/process5"/>
    <dgm:cxn modelId="{2670AEC3-5B58-4637-AD50-5D4295E1D347}" type="presOf" srcId="{DC096AF6-F303-465B-BD4B-7B23DB21336E}" destId="{E9C96D80-0141-4CE8-8770-6054ED570DEB}" srcOrd="1" destOrd="0" presId="urn:microsoft.com/office/officeart/2005/8/layout/process5"/>
    <dgm:cxn modelId="{11EA68A6-863F-4620-BAB7-01363E9347A4}" type="presOf" srcId="{BE5F842E-BCCD-42A8-9EA5-59681D82ED1B}" destId="{3DBEE73D-9909-4DA5-A0DC-F6F544D27EBD}" srcOrd="1" destOrd="0" presId="urn:microsoft.com/office/officeart/2005/8/layout/process5"/>
    <dgm:cxn modelId="{C1EC014D-1EA6-4532-846B-B027D08D124E}" type="presOf" srcId="{F5AAACFB-8FD5-4C24-B39A-6F17196A92A1}" destId="{17FF16D2-F7FC-4ED8-BDF9-64CBE2D19FFC}" srcOrd="0" destOrd="0" presId="urn:microsoft.com/office/officeart/2005/8/layout/process5"/>
    <dgm:cxn modelId="{DB604503-BE8C-43BE-A124-757EAFACE095}" srcId="{FFEF7C1D-B3C9-4B4F-B5B8-8B3D2029793D}" destId="{71BC78BC-0925-497C-9D2C-7F4DFA22F190}" srcOrd="6" destOrd="0" parTransId="{1DC19D90-388E-4DF3-B229-FA2025978A08}" sibTransId="{205C7BA2-9B7C-44F4-8412-F07238E52090}"/>
    <dgm:cxn modelId="{983BE62A-B475-4CB5-9BE2-768DC21048A4}" type="presOf" srcId="{EF9EA05A-EE1A-4509-80F5-4D9E1C8B24D7}" destId="{5B1F4DED-0723-4CCD-95C4-B0E832FE7088}" srcOrd="1" destOrd="0" presId="urn:microsoft.com/office/officeart/2005/8/layout/process5"/>
    <dgm:cxn modelId="{8FCA51BA-9699-497A-99E5-A855AFC01589}" type="presOf" srcId="{19B0A58D-776D-431E-9894-058DA558EF98}" destId="{171576A4-CE53-4D69-85D0-59AFCCD060DE}" srcOrd="0" destOrd="0" presId="urn:microsoft.com/office/officeart/2005/8/layout/process5"/>
    <dgm:cxn modelId="{425654F3-581F-4945-AA37-234DFEF654FA}" type="presOf" srcId="{205C7BA2-9B7C-44F4-8412-F07238E52090}" destId="{AFE894BB-96F3-4FBA-B520-EE3426648303}" srcOrd="1" destOrd="0" presId="urn:microsoft.com/office/officeart/2005/8/layout/process5"/>
    <dgm:cxn modelId="{6ED7A639-85C2-4895-8E15-452800B08386}" srcId="{FFEF7C1D-B3C9-4B4F-B5B8-8B3D2029793D}" destId="{1B181DD9-4FE9-4F5B-84A4-C052DD6B1642}" srcOrd="4" destOrd="0" parTransId="{99E1450D-3B57-40E0-B59C-FD0B00E674E6}" sibTransId="{BE5F842E-BCCD-42A8-9EA5-59681D82ED1B}"/>
    <dgm:cxn modelId="{4369AB2D-CBB6-44A4-8F7D-9BDB2A2DD005}" type="presOf" srcId="{5CDE8B1E-36EC-48B0-81BA-27195C3B4D6D}" destId="{00057A77-7DE2-4A7F-A998-1D301916EEFE}" srcOrd="1" destOrd="0" presId="urn:microsoft.com/office/officeart/2005/8/layout/process5"/>
    <dgm:cxn modelId="{4ED9CC3F-6535-4A45-9585-B89193220D21}" type="presOf" srcId="{DC096AF6-F303-465B-BD4B-7B23DB21336E}" destId="{858A6389-62C6-4ED7-9631-293F3A8F0227}" srcOrd="0" destOrd="0" presId="urn:microsoft.com/office/officeart/2005/8/layout/process5"/>
    <dgm:cxn modelId="{1575DE6B-8E8E-47E2-A6DF-E6960A6E8BF5}" type="presOf" srcId="{BE5F842E-BCCD-42A8-9EA5-59681D82ED1B}" destId="{DF9FF4E5-BE99-4FAB-B69E-CB0FAD97FACA}" srcOrd="0" destOrd="0" presId="urn:microsoft.com/office/officeart/2005/8/layout/process5"/>
    <dgm:cxn modelId="{24AC9F43-0EAA-438F-925E-B17D8035A19C}" srcId="{FFEF7C1D-B3C9-4B4F-B5B8-8B3D2029793D}" destId="{EC6ABD6B-2112-4632-8501-6A6DCF0F7CB8}" srcOrd="1" destOrd="0" parTransId="{740E1174-1D1A-485F-BD45-AD04E901ACA8}" sibTransId="{EF9EA05A-EE1A-4509-80F5-4D9E1C8B24D7}"/>
    <dgm:cxn modelId="{5AE9B3E8-0766-4607-ADF1-A788931FAADC}" type="presOf" srcId="{EF9EA05A-EE1A-4509-80F5-4D9E1C8B24D7}" destId="{570A7275-7350-470E-8B5E-5F026AAA5B00}" srcOrd="0" destOrd="0" presId="urn:microsoft.com/office/officeart/2005/8/layout/process5"/>
    <dgm:cxn modelId="{179A96A2-7E28-4EEE-800C-885D809980AF}" srcId="{FFEF7C1D-B3C9-4B4F-B5B8-8B3D2029793D}" destId="{15909FE0-FF90-441A-AA1E-075184EC58CD}" srcOrd="0" destOrd="0" parTransId="{04F9F55A-2476-4BC4-87D8-153058EF6303}" sibTransId="{C41B70D2-52C1-4DFD-93B7-6B5DE2772542}"/>
    <dgm:cxn modelId="{21BEE60A-E76F-479B-BC29-B3FCA225D82A}" type="presOf" srcId="{EC6ABD6B-2112-4632-8501-6A6DCF0F7CB8}" destId="{85765DCC-8577-4850-B6A4-303DB3C7EDE2}" srcOrd="0" destOrd="0" presId="urn:microsoft.com/office/officeart/2005/8/layout/process5"/>
    <dgm:cxn modelId="{88123F29-F488-4747-A8E6-E494D6FEE60F}" type="presOf" srcId="{15909FE0-FF90-441A-AA1E-075184EC58CD}" destId="{C9EC2638-168E-4350-A6E5-06E6F4906D6A}" srcOrd="0" destOrd="0" presId="urn:microsoft.com/office/officeart/2005/8/layout/process5"/>
    <dgm:cxn modelId="{BB75715B-62A2-4C9B-8DE5-9C375FD69D3E}" type="presOf" srcId="{205C7BA2-9B7C-44F4-8412-F07238E52090}" destId="{457A7213-516C-49F7-B1E3-A74D35EC4AE3}" srcOrd="0" destOrd="0" presId="urn:microsoft.com/office/officeart/2005/8/layout/process5"/>
    <dgm:cxn modelId="{140700C1-0197-48B0-B028-66BB0BD4566B}" type="presOf" srcId="{71BC78BC-0925-497C-9D2C-7F4DFA22F190}" destId="{06244C78-E2E8-457A-93DE-C23BDC25DE50}" srcOrd="0" destOrd="0" presId="urn:microsoft.com/office/officeart/2005/8/layout/process5"/>
    <dgm:cxn modelId="{F2D1354F-9F65-4344-BD5D-CECEBDFC19E5}" type="presOf" srcId="{4D1479D9-21DC-47A9-AC28-41C35F2200D2}" destId="{DCD31799-CFA5-4708-B27D-FF713C79D06A}" srcOrd="0" destOrd="0" presId="urn:microsoft.com/office/officeart/2005/8/layout/process5"/>
    <dgm:cxn modelId="{94DE0214-FCBA-46EF-B727-C562493C8BA2}" type="presOf" srcId="{FFEF7C1D-B3C9-4B4F-B5B8-8B3D2029793D}" destId="{A417512E-9B04-4806-9BC1-D7D6B962D705}" srcOrd="0" destOrd="0" presId="urn:microsoft.com/office/officeart/2005/8/layout/process5"/>
    <dgm:cxn modelId="{87B48B0D-C4A2-47F2-AE4D-DA95612E74A4}" type="presParOf" srcId="{A417512E-9B04-4806-9BC1-D7D6B962D705}" destId="{C9EC2638-168E-4350-A6E5-06E6F4906D6A}" srcOrd="0" destOrd="0" presId="urn:microsoft.com/office/officeart/2005/8/layout/process5"/>
    <dgm:cxn modelId="{D1B71A73-5A34-400D-A853-122A0ED9D03D}" type="presParOf" srcId="{A417512E-9B04-4806-9BC1-D7D6B962D705}" destId="{40FD4957-28D9-4F5F-BA2A-E76467BD0030}" srcOrd="1" destOrd="0" presId="urn:microsoft.com/office/officeart/2005/8/layout/process5"/>
    <dgm:cxn modelId="{E6E3AFE4-F2F7-4684-BEA2-4429A2FD7986}" type="presParOf" srcId="{40FD4957-28D9-4F5F-BA2A-E76467BD0030}" destId="{1F0934A7-159A-46AF-89A3-A05DE9C7D14D}" srcOrd="0" destOrd="0" presId="urn:microsoft.com/office/officeart/2005/8/layout/process5"/>
    <dgm:cxn modelId="{723CD9D7-8519-4F07-B53C-BDAE742226CE}" type="presParOf" srcId="{A417512E-9B04-4806-9BC1-D7D6B962D705}" destId="{85765DCC-8577-4850-B6A4-303DB3C7EDE2}" srcOrd="2" destOrd="0" presId="urn:microsoft.com/office/officeart/2005/8/layout/process5"/>
    <dgm:cxn modelId="{C09ED9D0-867E-4965-943A-438D0708ADAA}" type="presParOf" srcId="{A417512E-9B04-4806-9BC1-D7D6B962D705}" destId="{570A7275-7350-470E-8B5E-5F026AAA5B00}" srcOrd="3" destOrd="0" presId="urn:microsoft.com/office/officeart/2005/8/layout/process5"/>
    <dgm:cxn modelId="{A7FDB776-8CC9-4B69-943A-3603EC77013F}" type="presParOf" srcId="{570A7275-7350-470E-8B5E-5F026AAA5B00}" destId="{5B1F4DED-0723-4CCD-95C4-B0E832FE7088}" srcOrd="0" destOrd="0" presId="urn:microsoft.com/office/officeart/2005/8/layout/process5"/>
    <dgm:cxn modelId="{00D8F9B5-5B53-448E-9FDC-5E41FEC58B46}" type="presParOf" srcId="{A417512E-9B04-4806-9BC1-D7D6B962D705}" destId="{DCD31799-CFA5-4708-B27D-FF713C79D06A}" srcOrd="4" destOrd="0" presId="urn:microsoft.com/office/officeart/2005/8/layout/process5"/>
    <dgm:cxn modelId="{07CB0E71-B8C7-434D-A92A-7662B7549E78}" type="presParOf" srcId="{A417512E-9B04-4806-9BC1-D7D6B962D705}" destId="{F26F025B-CB6F-4392-B11F-16371E855053}" srcOrd="5" destOrd="0" presId="urn:microsoft.com/office/officeart/2005/8/layout/process5"/>
    <dgm:cxn modelId="{1DF2EB30-C3CA-4E5A-86E3-42646B44EFA3}" type="presParOf" srcId="{F26F025B-CB6F-4392-B11F-16371E855053}" destId="{00057A77-7DE2-4A7F-A998-1D301916EEFE}" srcOrd="0" destOrd="0" presId="urn:microsoft.com/office/officeart/2005/8/layout/process5"/>
    <dgm:cxn modelId="{02102D15-C46C-482E-8725-D80541301505}" type="presParOf" srcId="{A417512E-9B04-4806-9BC1-D7D6B962D705}" destId="{1BA9439A-5B60-49F3-A9FD-4DFBADEA9958}" srcOrd="6" destOrd="0" presId="urn:microsoft.com/office/officeart/2005/8/layout/process5"/>
    <dgm:cxn modelId="{8B73952A-5601-41CE-A7FC-3316BE61CC33}" type="presParOf" srcId="{A417512E-9B04-4806-9BC1-D7D6B962D705}" destId="{171576A4-CE53-4D69-85D0-59AFCCD060DE}" srcOrd="7" destOrd="0" presId="urn:microsoft.com/office/officeart/2005/8/layout/process5"/>
    <dgm:cxn modelId="{17F5FDC5-C84C-4582-AE90-E03AEC7119E7}" type="presParOf" srcId="{171576A4-CE53-4D69-85D0-59AFCCD060DE}" destId="{1704B0D0-2B91-4D38-816D-2A0B7FEEEB9D}" srcOrd="0" destOrd="0" presId="urn:microsoft.com/office/officeart/2005/8/layout/process5"/>
    <dgm:cxn modelId="{1B757FB2-5F89-4AD1-8D44-757859CFFB05}" type="presParOf" srcId="{A417512E-9B04-4806-9BC1-D7D6B962D705}" destId="{BC4390B4-3760-4112-B316-F85B4580F7F4}" srcOrd="8" destOrd="0" presId="urn:microsoft.com/office/officeart/2005/8/layout/process5"/>
    <dgm:cxn modelId="{017B39C7-11F6-4F2A-B949-5CD2378A13F7}" type="presParOf" srcId="{A417512E-9B04-4806-9BC1-D7D6B962D705}" destId="{DF9FF4E5-BE99-4FAB-B69E-CB0FAD97FACA}" srcOrd="9" destOrd="0" presId="urn:microsoft.com/office/officeart/2005/8/layout/process5"/>
    <dgm:cxn modelId="{2F714213-88BA-4A78-929A-DA139F0BA927}" type="presParOf" srcId="{DF9FF4E5-BE99-4FAB-B69E-CB0FAD97FACA}" destId="{3DBEE73D-9909-4DA5-A0DC-F6F544D27EBD}" srcOrd="0" destOrd="0" presId="urn:microsoft.com/office/officeart/2005/8/layout/process5"/>
    <dgm:cxn modelId="{22B6D57E-7C10-49EC-B6D4-0C20BDB9A264}" type="presParOf" srcId="{A417512E-9B04-4806-9BC1-D7D6B962D705}" destId="{C6389D59-BCB0-462A-9286-6687C7B679F4}" srcOrd="10" destOrd="0" presId="urn:microsoft.com/office/officeart/2005/8/layout/process5"/>
    <dgm:cxn modelId="{A418E861-BA7C-4D9E-90F5-352CCAE55A5F}" type="presParOf" srcId="{A417512E-9B04-4806-9BC1-D7D6B962D705}" destId="{858A6389-62C6-4ED7-9631-293F3A8F0227}" srcOrd="11" destOrd="0" presId="urn:microsoft.com/office/officeart/2005/8/layout/process5"/>
    <dgm:cxn modelId="{67238233-403B-4174-8D92-2D15D93F0D5D}" type="presParOf" srcId="{858A6389-62C6-4ED7-9631-293F3A8F0227}" destId="{E9C96D80-0141-4CE8-8770-6054ED570DEB}" srcOrd="0" destOrd="0" presId="urn:microsoft.com/office/officeart/2005/8/layout/process5"/>
    <dgm:cxn modelId="{B8AB5F5F-224B-424D-889B-B8F22056AB00}" type="presParOf" srcId="{A417512E-9B04-4806-9BC1-D7D6B962D705}" destId="{06244C78-E2E8-457A-93DE-C23BDC25DE50}" srcOrd="12" destOrd="0" presId="urn:microsoft.com/office/officeart/2005/8/layout/process5"/>
    <dgm:cxn modelId="{A70B35B5-8D7A-4271-A49D-4BAAC779C758}" type="presParOf" srcId="{A417512E-9B04-4806-9BC1-D7D6B962D705}" destId="{457A7213-516C-49F7-B1E3-A74D35EC4AE3}" srcOrd="13" destOrd="0" presId="urn:microsoft.com/office/officeart/2005/8/layout/process5"/>
    <dgm:cxn modelId="{5DC2B208-0890-4AFD-8305-44E58CAC89DA}" type="presParOf" srcId="{457A7213-516C-49F7-B1E3-A74D35EC4AE3}" destId="{AFE894BB-96F3-4FBA-B520-EE3426648303}" srcOrd="0" destOrd="0" presId="urn:microsoft.com/office/officeart/2005/8/layout/process5"/>
    <dgm:cxn modelId="{680D549F-A19F-423F-82B3-A9A11BD8FEC2}" type="presParOf" srcId="{A417512E-9B04-4806-9BC1-D7D6B962D705}" destId="{17FF16D2-F7FC-4ED8-BDF9-64CBE2D19FFC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A23F1E-7250-4C72-8EB0-DC63E39DA17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A99E43-86CB-4509-B952-F0D00EEAA59F}">
      <dgm:prSet phldrT="[텍스트]"/>
      <dgm:spPr/>
      <dgm:t>
        <a:bodyPr/>
        <a:lstStyle/>
        <a:p>
          <a:pPr latinLnBrk="1"/>
          <a:r>
            <a:rPr lang="en-US" altLang="ko-KR" dirty="0" smtClean="0"/>
            <a:t>input layer</a:t>
          </a:r>
          <a:endParaRPr lang="ko-KR" altLang="en-US" dirty="0"/>
        </a:p>
      </dgm:t>
    </dgm:pt>
    <dgm:pt modelId="{56A14673-0EA2-4590-B251-733F5B053AE2}" type="parTrans" cxnId="{003FE1B1-ED1D-4356-B760-E30FD04584FC}">
      <dgm:prSet/>
      <dgm:spPr/>
      <dgm:t>
        <a:bodyPr/>
        <a:lstStyle/>
        <a:p>
          <a:pPr latinLnBrk="1"/>
          <a:endParaRPr lang="ko-KR" altLang="en-US"/>
        </a:p>
      </dgm:t>
    </dgm:pt>
    <dgm:pt modelId="{C4644EE6-A7CE-4C1B-BB59-AB564A8AD616}" type="sibTrans" cxnId="{003FE1B1-ED1D-4356-B760-E30FD04584FC}">
      <dgm:prSet/>
      <dgm:spPr/>
      <dgm:t>
        <a:bodyPr/>
        <a:lstStyle/>
        <a:p>
          <a:pPr latinLnBrk="1"/>
          <a:endParaRPr lang="ko-KR" altLang="en-US"/>
        </a:p>
      </dgm:t>
    </dgm:pt>
    <dgm:pt modelId="{294140CE-1205-4EB5-8405-5998A0D48D46}">
      <dgm:prSet phldrT="[텍스트]"/>
      <dgm:spPr/>
      <dgm:t>
        <a:bodyPr/>
        <a:lstStyle/>
        <a:p>
          <a:pPr latinLnBrk="1"/>
          <a:r>
            <a:rPr lang="en-US" altLang="ko-KR" dirty="0" smtClean="0"/>
            <a:t>input</a:t>
          </a:r>
          <a:br>
            <a:rPr lang="en-US" altLang="ko-KR" dirty="0" smtClean="0"/>
          </a:br>
          <a:r>
            <a:rPr lang="en-US" altLang="ko-KR" dirty="0" smtClean="0"/>
            <a:t>[28, 28]</a:t>
          </a:r>
          <a:endParaRPr lang="ko-KR" altLang="en-US" dirty="0"/>
        </a:p>
      </dgm:t>
    </dgm:pt>
    <dgm:pt modelId="{A0BEA2A5-65FA-41BF-ACA3-452FBBB4F69B}" type="parTrans" cxnId="{A48CA66F-3B9C-4981-A784-AD0E392A005E}">
      <dgm:prSet/>
      <dgm:spPr/>
      <dgm:t>
        <a:bodyPr/>
        <a:lstStyle/>
        <a:p>
          <a:pPr latinLnBrk="1"/>
          <a:endParaRPr lang="ko-KR" altLang="en-US"/>
        </a:p>
      </dgm:t>
    </dgm:pt>
    <dgm:pt modelId="{A2390DD4-2F10-4E05-B4F3-5DA5EFA90AC6}" type="sibTrans" cxnId="{A48CA66F-3B9C-4981-A784-AD0E392A005E}">
      <dgm:prSet/>
      <dgm:spPr/>
      <dgm:t>
        <a:bodyPr/>
        <a:lstStyle/>
        <a:p>
          <a:pPr latinLnBrk="1"/>
          <a:endParaRPr lang="ko-KR" altLang="en-US"/>
        </a:p>
      </dgm:t>
    </dgm:pt>
    <dgm:pt modelId="{47517720-4D85-4A3C-824D-A0E9BC42F4D3}">
      <dgm:prSet phldrT="[텍스트]"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98A7A588-90F4-48E3-B4B1-F6A2BBDF225E}" type="parTrans" cxnId="{03D83CAD-2EEA-4B72-AA4A-706FDCF3787A}">
      <dgm:prSet/>
      <dgm:spPr/>
      <dgm:t>
        <a:bodyPr/>
        <a:lstStyle/>
        <a:p>
          <a:pPr latinLnBrk="1"/>
          <a:endParaRPr lang="ko-KR" altLang="en-US"/>
        </a:p>
      </dgm:t>
    </dgm:pt>
    <dgm:pt modelId="{236B4DD6-E273-4540-B5AF-1D220E501FD5}" type="sibTrans" cxnId="{03D83CAD-2EEA-4B72-AA4A-706FDCF3787A}">
      <dgm:prSet/>
      <dgm:spPr/>
      <dgm:t>
        <a:bodyPr/>
        <a:lstStyle/>
        <a:p>
          <a:pPr latinLnBrk="1"/>
          <a:endParaRPr lang="ko-KR" altLang="en-US"/>
        </a:p>
      </dgm:t>
    </dgm:pt>
    <dgm:pt modelId="{A6D16D75-AFBF-4E4B-9DA4-2C868ADFC5EB}">
      <dgm:prSet phldrT="[텍스트]"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80C8E3A7-C77C-499E-BED8-AE7188CC5093}" type="parTrans" cxnId="{349D0029-02F9-4CC9-8C72-4B6326A051CE}">
      <dgm:prSet/>
      <dgm:spPr/>
      <dgm:t>
        <a:bodyPr/>
        <a:lstStyle/>
        <a:p>
          <a:pPr latinLnBrk="1"/>
          <a:endParaRPr lang="ko-KR" altLang="en-US"/>
        </a:p>
      </dgm:t>
    </dgm:pt>
    <dgm:pt modelId="{E66D3137-6664-475D-9D7F-0DFE01FCF991}" type="sibTrans" cxnId="{349D0029-02F9-4CC9-8C72-4B6326A051CE}">
      <dgm:prSet/>
      <dgm:spPr/>
      <dgm:t>
        <a:bodyPr/>
        <a:lstStyle/>
        <a:p>
          <a:pPr latinLnBrk="1"/>
          <a:endParaRPr lang="ko-KR" altLang="en-US"/>
        </a:p>
      </dgm:t>
    </dgm:pt>
    <dgm:pt modelId="{CB885F4F-1651-4E6D-B204-E1E789749D0F}">
      <dgm:prSet phldrT="[텍스트]"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F7E33424-E990-4236-B673-8FD64138B2E7}" type="parTrans" cxnId="{36FB3ED2-FA89-431A-82E8-2160C9219F0C}">
      <dgm:prSet/>
      <dgm:spPr/>
      <dgm:t>
        <a:bodyPr/>
        <a:lstStyle/>
        <a:p>
          <a:pPr latinLnBrk="1"/>
          <a:endParaRPr lang="ko-KR" altLang="en-US"/>
        </a:p>
      </dgm:t>
    </dgm:pt>
    <dgm:pt modelId="{36835874-3CE7-4850-97C0-7CFF0F54EE33}" type="sibTrans" cxnId="{36FB3ED2-FA89-431A-82E8-2160C9219F0C}">
      <dgm:prSet/>
      <dgm:spPr/>
      <dgm:t>
        <a:bodyPr/>
        <a:lstStyle/>
        <a:p>
          <a:pPr latinLnBrk="1"/>
          <a:endParaRPr lang="ko-KR" altLang="en-US"/>
        </a:p>
      </dgm:t>
    </dgm:pt>
    <dgm:pt modelId="{947B9816-AC83-41A7-9295-059EAA351581}">
      <dgm:prSet phldrT="[텍스트]"/>
      <dgm:spPr/>
      <dgm:t>
        <a:bodyPr/>
        <a:lstStyle/>
        <a:p>
          <a:pPr latinLnBrk="1"/>
          <a:r>
            <a:rPr lang="en-US" altLang="ko-KR" dirty="0" smtClean="0"/>
            <a:t>[28,28,1]:</a:t>
          </a:r>
          <a:br>
            <a:rPr lang="en-US" altLang="ko-KR" dirty="0" smtClean="0"/>
          </a:br>
          <a:r>
            <a:rPr lang="en-US" altLang="ko-KR" dirty="0" smtClean="0"/>
            <a:t>[28,28,32]</a:t>
          </a:r>
          <a:endParaRPr lang="ko-KR" altLang="en-US" dirty="0"/>
        </a:p>
      </dgm:t>
    </dgm:pt>
    <dgm:pt modelId="{49C420B6-1464-43AF-847F-59D0E36480B0}" type="parTrans" cxnId="{DD85AC60-24FE-4782-BC24-A234C7455B5B}">
      <dgm:prSet/>
      <dgm:spPr/>
      <dgm:t>
        <a:bodyPr/>
        <a:lstStyle/>
        <a:p>
          <a:pPr latinLnBrk="1"/>
          <a:endParaRPr lang="ko-KR" altLang="en-US"/>
        </a:p>
      </dgm:t>
    </dgm:pt>
    <dgm:pt modelId="{8F7F01A3-8074-4E98-8FCD-7C60F6853CF9}" type="sibTrans" cxnId="{DD85AC60-24FE-4782-BC24-A234C7455B5B}">
      <dgm:prSet/>
      <dgm:spPr/>
      <dgm:t>
        <a:bodyPr/>
        <a:lstStyle/>
        <a:p>
          <a:pPr latinLnBrk="1"/>
          <a:endParaRPr lang="ko-KR" altLang="en-US"/>
        </a:p>
      </dgm:t>
    </dgm:pt>
    <dgm:pt modelId="{A3B60271-C458-4578-B75D-579C9DA515A9}">
      <dgm:prSet phldrT="[텍스트]"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C4A60E49-4B04-410C-9279-83D0B38BC3E6}" type="parTrans" cxnId="{DDD37784-BEDF-463D-ABD4-10B2FED35558}">
      <dgm:prSet/>
      <dgm:spPr/>
      <dgm:t>
        <a:bodyPr/>
        <a:lstStyle/>
        <a:p>
          <a:pPr latinLnBrk="1"/>
          <a:endParaRPr lang="ko-KR" altLang="en-US"/>
        </a:p>
      </dgm:t>
    </dgm:pt>
    <dgm:pt modelId="{589D74D2-89E3-4A25-AE7D-F7118DE9D8D7}" type="sibTrans" cxnId="{DDD37784-BEDF-463D-ABD4-10B2FED35558}">
      <dgm:prSet/>
      <dgm:spPr/>
      <dgm:t>
        <a:bodyPr/>
        <a:lstStyle/>
        <a:p>
          <a:pPr latinLnBrk="1"/>
          <a:endParaRPr lang="ko-KR" altLang="en-US"/>
        </a:p>
      </dgm:t>
    </dgm:pt>
    <dgm:pt modelId="{EC4AD808-CF38-4E8B-B37E-ED1290033421}">
      <dgm:prSet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159D2F86-5C23-450D-BFC1-E346A71C0310}" type="parTrans" cxnId="{37A7E7E1-5CA3-4189-B999-D29E3B333F11}">
      <dgm:prSet/>
      <dgm:spPr/>
      <dgm:t>
        <a:bodyPr/>
        <a:lstStyle/>
        <a:p>
          <a:pPr latinLnBrk="1"/>
          <a:endParaRPr lang="ko-KR" altLang="en-US"/>
        </a:p>
      </dgm:t>
    </dgm:pt>
    <dgm:pt modelId="{AE9DE74E-3BDF-415D-8000-DB9DF7DA3128}" type="sibTrans" cxnId="{37A7E7E1-5CA3-4189-B999-D29E3B333F11}">
      <dgm:prSet/>
      <dgm:spPr/>
      <dgm:t>
        <a:bodyPr/>
        <a:lstStyle/>
        <a:p>
          <a:pPr latinLnBrk="1"/>
          <a:endParaRPr lang="ko-KR" altLang="en-US"/>
        </a:p>
      </dgm:t>
    </dgm:pt>
    <dgm:pt modelId="{C047ED28-EF0A-47F6-B2BC-A0EF67FEC598}">
      <dgm:prSet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A599DE2F-D9C7-4FAE-BC89-52B3B98B4022}" type="parTrans" cxnId="{46376785-DA88-475C-8F91-3B36EFE9A092}">
      <dgm:prSet/>
      <dgm:spPr/>
      <dgm:t>
        <a:bodyPr/>
        <a:lstStyle/>
        <a:p>
          <a:pPr latinLnBrk="1"/>
          <a:endParaRPr lang="ko-KR" altLang="en-US"/>
        </a:p>
      </dgm:t>
    </dgm:pt>
    <dgm:pt modelId="{83333C53-7DB2-4F53-BA90-BA9E26232363}" type="sibTrans" cxnId="{46376785-DA88-475C-8F91-3B36EFE9A092}">
      <dgm:prSet/>
      <dgm:spPr/>
      <dgm:t>
        <a:bodyPr/>
        <a:lstStyle/>
        <a:p>
          <a:pPr latinLnBrk="1"/>
          <a:endParaRPr lang="ko-KR" altLang="en-US"/>
        </a:p>
      </dgm:t>
    </dgm:pt>
    <dgm:pt modelId="{89077921-A391-4725-ACF9-83FE36165AE3}">
      <dgm:prSet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8FAFF227-C4D2-4A98-BBC1-B9340C6D9BA0}" type="parTrans" cxnId="{929D8AC4-9536-41E5-8183-2DE223EA67BB}">
      <dgm:prSet/>
      <dgm:spPr/>
      <dgm:t>
        <a:bodyPr/>
        <a:lstStyle/>
        <a:p>
          <a:pPr latinLnBrk="1"/>
          <a:endParaRPr lang="ko-KR" altLang="en-US"/>
        </a:p>
      </dgm:t>
    </dgm:pt>
    <dgm:pt modelId="{B653A75F-BC8A-43E3-AB1C-0448E053617A}" type="sibTrans" cxnId="{929D8AC4-9536-41E5-8183-2DE223EA67BB}">
      <dgm:prSet/>
      <dgm:spPr/>
      <dgm:t>
        <a:bodyPr/>
        <a:lstStyle/>
        <a:p>
          <a:pPr latinLnBrk="1"/>
          <a:endParaRPr lang="ko-KR" altLang="en-US"/>
        </a:p>
      </dgm:t>
    </dgm:pt>
    <dgm:pt modelId="{6509844F-9442-48A6-AAFA-B37C26DEE6A4}">
      <dgm:prSet/>
      <dgm:spPr/>
      <dgm:t>
        <a:bodyPr/>
        <a:lstStyle/>
        <a:p>
          <a:pPr latinLnBrk="1"/>
          <a:r>
            <a:rPr lang="en-US" altLang="ko-KR" dirty="0" smtClean="0"/>
            <a:t>[14,14,64]:</a:t>
          </a:r>
          <a:br>
            <a:rPr lang="en-US" altLang="ko-KR" dirty="0" smtClean="0"/>
          </a:br>
          <a:r>
            <a:rPr lang="en-US" altLang="ko-KR" dirty="0" smtClean="0"/>
            <a:t>[7,7,64]</a:t>
          </a:r>
          <a:endParaRPr lang="ko-KR" altLang="en-US" dirty="0"/>
        </a:p>
      </dgm:t>
    </dgm:pt>
    <dgm:pt modelId="{95EAFFF0-16CE-4E8B-B415-B57BF62BFB69}" type="parTrans" cxnId="{089EE8B8-074D-4200-B548-215A943A5C9B}">
      <dgm:prSet/>
      <dgm:spPr/>
      <dgm:t>
        <a:bodyPr/>
        <a:lstStyle/>
        <a:p>
          <a:pPr latinLnBrk="1"/>
          <a:endParaRPr lang="ko-KR" altLang="en-US"/>
        </a:p>
      </dgm:t>
    </dgm:pt>
    <dgm:pt modelId="{D2F9F08D-7500-4E44-AA27-B862789A2661}" type="sibTrans" cxnId="{089EE8B8-074D-4200-B548-215A943A5C9B}">
      <dgm:prSet/>
      <dgm:spPr/>
      <dgm:t>
        <a:bodyPr/>
        <a:lstStyle/>
        <a:p>
          <a:pPr latinLnBrk="1"/>
          <a:endParaRPr lang="ko-KR" altLang="en-US"/>
        </a:p>
      </dgm:t>
    </dgm:pt>
    <dgm:pt modelId="{FD27CE06-B110-4D2E-8184-A0A03B36AA4E}">
      <dgm:prSet phldrT="[텍스트]"/>
      <dgm:spPr/>
      <dgm:t>
        <a:bodyPr/>
        <a:lstStyle/>
        <a:p>
          <a:pPr latinLnBrk="1"/>
          <a:r>
            <a:rPr lang="en-US" altLang="ko-KR" dirty="0" smtClean="0"/>
            <a:t>[28,28,32]:</a:t>
          </a:r>
          <a:br>
            <a:rPr lang="en-US" altLang="ko-KR" dirty="0" smtClean="0"/>
          </a:br>
          <a:r>
            <a:rPr lang="en-US" altLang="ko-KR" dirty="0" smtClean="0"/>
            <a:t>[14,14,32]</a:t>
          </a:r>
          <a:endParaRPr lang="ko-KR" altLang="en-US" dirty="0"/>
        </a:p>
      </dgm:t>
    </dgm:pt>
    <dgm:pt modelId="{51B7B216-8BCC-4B4E-AD3D-6E514332B682}" type="parTrans" cxnId="{78AFAB58-FD4C-4BDB-B4F4-1ECC4F242FFA}">
      <dgm:prSet/>
      <dgm:spPr/>
      <dgm:t>
        <a:bodyPr/>
        <a:lstStyle/>
        <a:p>
          <a:pPr latinLnBrk="1"/>
          <a:endParaRPr lang="ko-KR" altLang="en-US"/>
        </a:p>
      </dgm:t>
    </dgm:pt>
    <dgm:pt modelId="{DEE67651-38C8-4E07-A331-A3F9EE5788A7}" type="sibTrans" cxnId="{78AFAB58-FD4C-4BDB-B4F4-1ECC4F242FFA}">
      <dgm:prSet/>
      <dgm:spPr/>
      <dgm:t>
        <a:bodyPr/>
        <a:lstStyle/>
        <a:p>
          <a:pPr latinLnBrk="1"/>
          <a:endParaRPr lang="ko-KR" altLang="en-US"/>
        </a:p>
      </dgm:t>
    </dgm:pt>
    <dgm:pt modelId="{46FBFD01-9F14-4030-97A8-3F70A57F3C7F}">
      <dgm:prSet phldrT="[텍스트]"/>
      <dgm:spPr/>
      <dgm:t>
        <a:bodyPr/>
        <a:lstStyle/>
        <a:p>
          <a:pPr latinLnBrk="1"/>
          <a:r>
            <a:rPr lang="en-US" altLang="ko-KR" dirty="0" smtClean="0"/>
            <a:t>feature:32</a:t>
          </a:r>
          <a:endParaRPr lang="ko-KR" altLang="en-US" dirty="0"/>
        </a:p>
      </dgm:t>
    </dgm:pt>
    <dgm:pt modelId="{AF5764D3-3545-49B4-AF14-3003768D9CA4}" type="parTrans" cxnId="{7B6CC2F6-0CD3-455B-B005-75078D36FEE7}">
      <dgm:prSet/>
      <dgm:spPr/>
      <dgm:t>
        <a:bodyPr/>
        <a:lstStyle/>
        <a:p>
          <a:pPr latinLnBrk="1"/>
          <a:endParaRPr lang="ko-KR" altLang="en-US"/>
        </a:p>
      </dgm:t>
    </dgm:pt>
    <dgm:pt modelId="{B1126A0B-5E99-455B-A606-97FACEC9B12D}" type="sibTrans" cxnId="{7B6CC2F6-0CD3-455B-B005-75078D36FEE7}">
      <dgm:prSet/>
      <dgm:spPr/>
      <dgm:t>
        <a:bodyPr/>
        <a:lstStyle/>
        <a:p>
          <a:pPr latinLnBrk="1"/>
          <a:endParaRPr lang="ko-KR" altLang="en-US"/>
        </a:p>
      </dgm:t>
    </dgm:pt>
    <dgm:pt modelId="{ED30CF12-998B-4E5B-B2D4-81A9FC291919}">
      <dgm:prSet/>
      <dgm:spPr/>
      <dgm:t>
        <a:bodyPr/>
        <a:lstStyle/>
        <a:p>
          <a:pPr latinLnBrk="1"/>
          <a:r>
            <a:rPr lang="en-US" altLang="ko-KR" dirty="0" smtClean="0"/>
            <a:t>feature:64</a:t>
          </a:r>
          <a:endParaRPr lang="ko-KR" altLang="en-US" dirty="0"/>
        </a:p>
      </dgm:t>
    </dgm:pt>
    <dgm:pt modelId="{13CB3365-BBBE-4B0D-983F-C4C5175F71E0}" type="parTrans" cxnId="{62709C21-C146-4B80-8F29-9A48E7031A42}">
      <dgm:prSet/>
      <dgm:spPr/>
      <dgm:t>
        <a:bodyPr/>
        <a:lstStyle/>
        <a:p>
          <a:pPr latinLnBrk="1"/>
          <a:endParaRPr lang="ko-KR" altLang="en-US"/>
        </a:p>
      </dgm:t>
    </dgm:pt>
    <dgm:pt modelId="{CC0F75AF-416D-4690-BB43-6B1E11B098E7}" type="sibTrans" cxnId="{62709C21-C146-4B80-8F29-9A48E7031A42}">
      <dgm:prSet/>
      <dgm:spPr/>
      <dgm:t>
        <a:bodyPr/>
        <a:lstStyle/>
        <a:p>
          <a:pPr latinLnBrk="1"/>
          <a:endParaRPr lang="ko-KR" altLang="en-US"/>
        </a:p>
      </dgm:t>
    </dgm:pt>
    <dgm:pt modelId="{AB52655A-9AAF-4A63-896B-757C5EC7EF4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11982F1-FCDF-4780-B3BF-E1164C48717B}" type="parTrans" cxnId="{DF068BB6-3CF1-4EFA-8A94-DDE4B746D6CB}">
      <dgm:prSet/>
      <dgm:spPr/>
      <dgm:t>
        <a:bodyPr/>
        <a:lstStyle/>
        <a:p>
          <a:pPr latinLnBrk="1"/>
          <a:endParaRPr lang="ko-KR" altLang="en-US"/>
        </a:p>
      </dgm:t>
    </dgm:pt>
    <dgm:pt modelId="{4A056A0E-CFD7-4C9B-8EE6-DFFEFF69EC23}" type="sibTrans" cxnId="{DF068BB6-3CF1-4EFA-8A94-DDE4B746D6CB}">
      <dgm:prSet/>
      <dgm:spPr/>
      <dgm:t>
        <a:bodyPr/>
        <a:lstStyle/>
        <a:p>
          <a:pPr latinLnBrk="1"/>
          <a:endParaRPr lang="ko-KR" altLang="en-US"/>
        </a:p>
      </dgm:t>
    </dgm:pt>
    <dgm:pt modelId="{1B89A631-780A-438F-9E3C-A6A278DE4FBC}">
      <dgm:prSet/>
      <dgm:spPr/>
      <dgm:t>
        <a:bodyPr/>
        <a:lstStyle/>
        <a:p>
          <a:pPr latinLnBrk="1"/>
          <a:r>
            <a:rPr lang="en-US" altLang="ko-KR" dirty="0" smtClean="0"/>
            <a:t>[14,14,32]:</a:t>
          </a:r>
          <a:br>
            <a:rPr lang="en-US" altLang="ko-KR" dirty="0" smtClean="0"/>
          </a:br>
          <a:r>
            <a:rPr lang="en-US" altLang="ko-KR" dirty="0" smtClean="0"/>
            <a:t>[14,28,64]</a:t>
          </a:r>
          <a:endParaRPr lang="ko-KR" altLang="en-US" dirty="0"/>
        </a:p>
      </dgm:t>
    </dgm:pt>
    <dgm:pt modelId="{B9E8564D-0B80-4AE5-8ACB-C1E75AC6DA1F}" type="parTrans" cxnId="{1F09D8E8-E911-4D20-B640-373781D0F5C7}">
      <dgm:prSet/>
      <dgm:spPr/>
      <dgm:t>
        <a:bodyPr/>
        <a:lstStyle/>
        <a:p>
          <a:pPr latinLnBrk="1"/>
          <a:endParaRPr lang="ko-KR" altLang="en-US"/>
        </a:p>
      </dgm:t>
    </dgm:pt>
    <dgm:pt modelId="{2A3261E0-26B0-4747-905D-1F73366D2AC2}" type="sibTrans" cxnId="{1F09D8E8-E911-4D20-B640-373781D0F5C7}">
      <dgm:prSet/>
      <dgm:spPr/>
      <dgm:t>
        <a:bodyPr/>
        <a:lstStyle/>
        <a:p>
          <a:pPr latinLnBrk="1"/>
          <a:endParaRPr lang="ko-KR" altLang="en-US"/>
        </a:p>
      </dgm:t>
    </dgm:pt>
    <dgm:pt modelId="{95A51D71-A3E7-4CAE-BE99-FB96AFA29FBF}">
      <dgm:prSet/>
      <dgm:spPr/>
      <dgm:t>
        <a:bodyPr/>
        <a:lstStyle/>
        <a:p>
          <a:pPr latinLnBrk="1"/>
          <a:endParaRPr lang="ko-KR" altLang="en-US" dirty="0"/>
        </a:p>
      </dgm:t>
    </dgm:pt>
    <dgm:pt modelId="{46398D36-598F-4685-953E-CD3128788E5B}" type="parTrans" cxnId="{C3ACD8C5-832F-4454-A7B1-C818CF94031D}">
      <dgm:prSet/>
      <dgm:spPr/>
      <dgm:t>
        <a:bodyPr/>
        <a:lstStyle/>
        <a:p>
          <a:pPr latinLnBrk="1"/>
          <a:endParaRPr lang="ko-KR" altLang="en-US"/>
        </a:p>
      </dgm:t>
    </dgm:pt>
    <dgm:pt modelId="{D50B5E45-A03F-407C-AAD4-99426DDAE92F}" type="sibTrans" cxnId="{C3ACD8C5-832F-4454-A7B1-C818CF94031D}">
      <dgm:prSet/>
      <dgm:spPr/>
      <dgm:t>
        <a:bodyPr/>
        <a:lstStyle/>
        <a:p>
          <a:pPr latinLnBrk="1"/>
          <a:endParaRPr lang="ko-KR" altLang="en-US"/>
        </a:p>
      </dgm:t>
    </dgm:pt>
    <dgm:pt modelId="{9F293E77-5DF3-4490-9CF2-1C6D04CC1393}">
      <dgm:prSet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DF8B90D7-5132-4827-9406-82401C44956A}" type="parTrans" cxnId="{5023D2B4-0BA1-4489-8876-255E3F714555}">
      <dgm:prSet/>
      <dgm:spPr/>
      <dgm:t>
        <a:bodyPr/>
        <a:lstStyle/>
        <a:p>
          <a:pPr latinLnBrk="1"/>
          <a:endParaRPr lang="ko-KR" altLang="en-US"/>
        </a:p>
      </dgm:t>
    </dgm:pt>
    <dgm:pt modelId="{5A73C699-D506-4B3B-BDBF-E901756BBA09}" type="sibTrans" cxnId="{5023D2B4-0BA1-4489-8876-255E3F714555}">
      <dgm:prSet/>
      <dgm:spPr/>
      <dgm:t>
        <a:bodyPr/>
        <a:lstStyle/>
        <a:p>
          <a:pPr latinLnBrk="1"/>
          <a:endParaRPr lang="ko-KR" altLang="en-US"/>
        </a:p>
      </dgm:t>
    </dgm:pt>
    <dgm:pt modelId="{352AA060-FC32-4122-966D-72C243012B68}">
      <dgm:prSet/>
      <dgm:spPr/>
      <dgm:t>
        <a:bodyPr/>
        <a:lstStyle/>
        <a:p>
          <a:pPr latinLnBrk="1"/>
          <a:r>
            <a:rPr lang="en-US" altLang="ko-KR" dirty="0" smtClean="0"/>
            <a:t>featrue:128</a:t>
          </a:r>
          <a:endParaRPr lang="ko-KR" altLang="en-US" dirty="0"/>
        </a:p>
      </dgm:t>
    </dgm:pt>
    <dgm:pt modelId="{49CE05DA-BE65-4EE0-97F4-6BA3650901A2}" type="parTrans" cxnId="{F1DDA908-A57C-4308-95C7-1CB0560A02B0}">
      <dgm:prSet/>
      <dgm:spPr/>
      <dgm:t>
        <a:bodyPr/>
        <a:lstStyle/>
        <a:p>
          <a:pPr latinLnBrk="1"/>
          <a:endParaRPr lang="ko-KR" altLang="en-US"/>
        </a:p>
      </dgm:t>
    </dgm:pt>
    <dgm:pt modelId="{14EBC520-5A49-4EFD-8F04-4D147F86BF44}" type="sibTrans" cxnId="{F1DDA908-A57C-4308-95C7-1CB0560A02B0}">
      <dgm:prSet/>
      <dgm:spPr/>
      <dgm:t>
        <a:bodyPr/>
        <a:lstStyle/>
        <a:p>
          <a:pPr latinLnBrk="1"/>
          <a:endParaRPr lang="ko-KR" altLang="en-US"/>
        </a:p>
      </dgm:t>
    </dgm:pt>
    <dgm:pt modelId="{7C6C1E0B-D839-41CD-976B-18DFB8921B19}">
      <dgm:prSet/>
      <dgm:spPr/>
      <dgm:t>
        <a:bodyPr/>
        <a:lstStyle/>
        <a:p>
          <a:pPr latinLnBrk="1"/>
          <a:r>
            <a:rPr lang="en-US" altLang="ko-KR" dirty="0" smtClean="0"/>
            <a:t>[7,7,64]:</a:t>
          </a:r>
          <a:br>
            <a:rPr lang="en-US" altLang="ko-KR" dirty="0" smtClean="0"/>
          </a:br>
          <a:r>
            <a:rPr lang="en-US" altLang="ko-KR" dirty="0" smtClean="0"/>
            <a:t>[7,7,128]</a:t>
          </a:r>
          <a:endParaRPr lang="ko-KR" altLang="en-US" dirty="0"/>
        </a:p>
      </dgm:t>
    </dgm:pt>
    <dgm:pt modelId="{590AF165-3963-41A4-B80B-607DD63B9524}" type="parTrans" cxnId="{5DE35382-A916-448B-9C03-7788D525B41A}">
      <dgm:prSet/>
      <dgm:spPr/>
      <dgm:t>
        <a:bodyPr/>
        <a:lstStyle/>
        <a:p>
          <a:pPr latinLnBrk="1"/>
          <a:endParaRPr lang="ko-KR" altLang="en-US"/>
        </a:p>
      </dgm:t>
    </dgm:pt>
    <dgm:pt modelId="{8320E2E4-6D4A-4D04-B470-89167AB83BCC}" type="sibTrans" cxnId="{5DE35382-A916-448B-9C03-7788D525B41A}">
      <dgm:prSet/>
      <dgm:spPr/>
      <dgm:t>
        <a:bodyPr/>
        <a:lstStyle/>
        <a:p>
          <a:pPr latinLnBrk="1"/>
          <a:endParaRPr lang="ko-KR" altLang="en-US"/>
        </a:p>
      </dgm:t>
    </dgm:pt>
    <dgm:pt modelId="{0ECAB0B7-D64C-40E2-A089-15E172DC3EBC}">
      <dgm:prSet/>
      <dgm:spPr/>
      <dgm:t>
        <a:bodyPr/>
        <a:lstStyle/>
        <a:p>
          <a:pPr latinLnBrk="1"/>
          <a:endParaRPr lang="ko-KR" altLang="en-US" dirty="0"/>
        </a:p>
      </dgm:t>
    </dgm:pt>
    <dgm:pt modelId="{E3E14627-9259-4B77-B408-9A2085D6BD1B}" type="parTrans" cxnId="{FA746FE7-6FB6-45C5-8571-80693EF16EE0}">
      <dgm:prSet/>
      <dgm:spPr/>
      <dgm:t>
        <a:bodyPr/>
        <a:lstStyle/>
        <a:p>
          <a:pPr latinLnBrk="1"/>
          <a:endParaRPr lang="ko-KR" altLang="en-US"/>
        </a:p>
      </dgm:t>
    </dgm:pt>
    <dgm:pt modelId="{4EDDDAE1-3516-454C-B492-26433AC37CBA}" type="sibTrans" cxnId="{FA746FE7-6FB6-45C5-8571-80693EF16EE0}">
      <dgm:prSet/>
      <dgm:spPr/>
      <dgm:t>
        <a:bodyPr/>
        <a:lstStyle/>
        <a:p>
          <a:pPr latinLnBrk="1"/>
          <a:endParaRPr lang="ko-KR" altLang="en-US"/>
        </a:p>
      </dgm:t>
    </dgm:pt>
    <dgm:pt modelId="{9BCF301B-2062-4690-A00E-2EABA7BADA7C}">
      <dgm:prSet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2BE19B09-63B1-4DE4-A5EE-CFAFF224652C}" type="parTrans" cxnId="{9F6DF412-C1A3-4FA2-8E74-BEEB2715DC87}">
      <dgm:prSet/>
      <dgm:spPr/>
      <dgm:t>
        <a:bodyPr/>
        <a:lstStyle/>
        <a:p>
          <a:pPr latinLnBrk="1"/>
          <a:endParaRPr lang="ko-KR" altLang="en-US"/>
        </a:p>
      </dgm:t>
    </dgm:pt>
    <dgm:pt modelId="{50F8E2FA-3029-4164-952A-1D593BC3A5B9}" type="sibTrans" cxnId="{9F6DF412-C1A3-4FA2-8E74-BEEB2715DC87}">
      <dgm:prSet/>
      <dgm:spPr/>
      <dgm:t>
        <a:bodyPr/>
        <a:lstStyle/>
        <a:p>
          <a:pPr latinLnBrk="1"/>
          <a:endParaRPr lang="ko-KR" altLang="en-US"/>
        </a:p>
      </dgm:t>
    </dgm:pt>
    <dgm:pt modelId="{24C8F9BC-808C-4994-83DA-B3F6C4A3E375}">
      <dgm:prSet/>
      <dgm:spPr/>
      <dgm:t>
        <a:bodyPr/>
        <a:lstStyle/>
        <a:p>
          <a:pPr latinLnBrk="1"/>
          <a:r>
            <a:rPr lang="en-US" altLang="ko-KR" dirty="0" smtClean="0"/>
            <a:t>[7,7,128]:</a:t>
          </a:r>
          <a:br>
            <a:rPr lang="en-US" altLang="ko-KR" dirty="0" smtClean="0"/>
          </a:br>
          <a:r>
            <a:rPr lang="en-US" altLang="ko-KR" dirty="0" smtClean="0"/>
            <a:t>[4,4,128]</a:t>
          </a:r>
          <a:endParaRPr lang="ko-KR" altLang="en-US" dirty="0"/>
        </a:p>
      </dgm:t>
    </dgm:pt>
    <dgm:pt modelId="{E8BFF9F8-6154-4196-9010-4E7B32FD5447}" type="parTrans" cxnId="{4C080063-07D6-4BC1-AAF9-3FDCE1602DC6}">
      <dgm:prSet/>
      <dgm:spPr/>
      <dgm:t>
        <a:bodyPr/>
        <a:lstStyle/>
        <a:p>
          <a:pPr latinLnBrk="1"/>
          <a:endParaRPr lang="ko-KR" altLang="en-US"/>
        </a:p>
      </dgm:t>
    </dgm:pt>
    <dgm:pt modelId="{E2E4DD5E-58C0-4276-B35F-CA42F91EE83C}" type="sibTrans" cxnId="{4C080063-07D6-4BC1-AAF9-3FDCE1602DC6}">
      <dgm:prSet/>
      <dgm:spPr/>
      <dgm:t>
        <a:bodyPr/>
        <a:lstStyle/>
        <a:p>
          <a:pPr latinLnBrk="1"/>
          <a:endParaRPr lang="ko-KR" altLang="en-US"/>
        </a:p>
      </dgm:t>
    </dgm:pt>
    <dgm:pt modelId="{4A35A408-DF7C-4CA6-9BA8-2242530B9DF7}">
      <dgm:prSet/>
      <dgm:spPr/>
      <dgm:t>
        <a:bodyPr/>
        <a:lstStyle/>
        <a:p>
          <a:pPr latinLnBrk="1"/>
          <a:r>
            <a:rPr lang="en-US" altLang="ko-KR" dirty="0" smtClean="0"/>
            <a:t>fully connected</a:t>
          </a:r>
          <a:endParaRPr lang="ko-KR" altLang="en-US" dirty="0"/>
        </a:p>
      </dgm:t>
    </dgm:pt>
    <dgm:pt modelId="{F19D1C37-6B62-49CF-A57E-48FBEDB820EB}" type="parTrans" cxnId="{8D7FC5B1-8579-4AE4-BA5F-56FEFE26BE65}">
      <dgm:prSet/>
      <dgm:spPr/>
      <dgm:t>
        <a:bodyPr/>
        <a:lstStyle/>
        <a:p>
          <a:pPr latinLnBrk="1"/>
          <a:endParaRPr lang="ko-KR" altLang="en-US"/>
        </a:p>
      </dgm:t>
    </dgm:pt>
    <dgm:pt modelId="{D0113774-CDBB-4B8C-9055-4853858CE2AD}" type="sibTrans" cxnId="{8D7FC5B1-8579-4AE4-BA5F-56FEFE26BE65}">
      <dgm:prSet/>
      <dgm:spPr/>
      <dgm:t>
        <a:bodyPr/>
        <a:lstStyle/>
        <a:p>
          <a:pPr latinLnBrk="1"/>
          <a:endParaRPr lang="ko-KR" altLang="en-US"/>
        </a:p>
      </dgm:t>
    </dgm:pt>
    <dgm:pt modelId="{8DF5EB12-4D72-4602-848B-69A20F3F064E}">
      <dgm:prSet/>
      <dgm:spPr/>
      <dgm:t>
        <a:bodyPr/>
        <a:lstStyle/>
        <a:p>
          <a:pPr latinLnBrk="1"/>
          <a:r>
            <a:rPr lang="en-US" altLang="ko-KR" dirty="0" smtClean="0"/>
            <a:t>[4,4,128]:</a:t>
          </a:r>
          <a:br>
            <a:rPr lang="en-US" altLang="ko-KR" dirty="0" smtClean="0"/>
          </a:br>
          <a:r>
            <a:rPr lang="en-US" altLang="ko-KR" dirty="0" smtClean="0"/>
            <a:t>[4*4*128]</a:t>
          </a:r>
          <a:endParaRPr lang="ko-KR" altLang="en-US" dirty="0"/>
        </a:p>
      </dgm:t>
    </dgm:pt>
    <dgm:pt modelId="{7CD00AF2-38A6-49F3-99E2-9EDFF7C2C732}" type="parTrans" cxnId="{756ABEAB-389E-44AD-896D-701C2E98C7D2}">
      <dgm:prSet/>
      <dgm:spPr/>
      <dgm:t>
        <a:bodyPr/>
        <a:lstStyle/>
        <a:p>
          <a:pPr latinLnBrk="1"/>
          <a:endParaRPr lang="ko-KR" altLang="en-US"/>
        </a:p>
      </dgm:t>
    </dgm:pt>
    <dgm:pt modelId="{36CB4750-5D64-46FC-9F28-851041F70670}" type="sibTrans" cxnId="{756ABEAB-389E-44AD-896D-701C2E98C7D2}">
      <dgm:prSet/>
      <dgm:spPr/>
      <dgm:t>
        <a:bodyPr/>
        <a:lstStyle/>
        <a:p>
          <a:pPr latinLnBrk="1"/>
          <a:endParaRPr lang="ko-KR" altLang="en-US"/>
        </a:p>
      </dgm:t>
    </dgm:pt>
    <dgm:pt modelId="{FD9FA0F2-09BC-42D4-BE02-AF83EE4195F8}">
      <dgm:prSet/>
      <dgm:spPr/>
      <dgm:t>
        <a:bodyPr/>
        <a:lstStyle/>
        <a:p>
          <a:pPr latinLnBrk="1"/>
          <a:r>
            <a:rPr lang="en-US" altLang="ko-KR" dirty="0" smtClean="0"/>
            <a:t>output</a:t>
          </a:r>
          <a:endParaRPr lang="ko-KR" altLang="en-US" dirty="0"/>
        </a:p>
      </dgm:t>
    </dgm:pt>
    <dgm:pt modelId="{D1893CBE-F298-4744-BD46-A6C73867EC55}" type="parTrans" cxnId="{E7BD74D0-ABA7-4DB1-BDE5-A453BED981E1}">
      <dgm:prSet/>
      <dgm:spPr/>
      <dgm:t>
        <a:bodyPr/>
        <a:lstStyle/>
        <a:p>
          <a:pPr latinLnBrk="1"/>
          <a:endParaRPr lang="ko-KR" altLang="en-US"/>
        </a:p>
      </dgm:t>
    </dgm:pt>
    <dgm:pt modelId="{F416297E-CE23-406E-AAD8-288C970F5CE1}" type="sibTrans" cxnId="{E7BD74D0-ABA7-4DB1-BDE5-A453BED981E1}">
      <dgm:prSet/>
      <dgm:spPr/>
      <dgm:t>
        <a:bodyPr/>
        <a:lstStyle/>
        <a:p>
          <a:pPr latinLnBrk="1"/>
          <a:endParaRPr lang="ko-KR" altLang="en-US"/>
        </a:p>
      </dgm:t>
    </dgm:pt>
    <dgm:pt modelId="{44CA93AA-CA2E-480D-B3DE-BF704F117368}">
      <dgm:prSet/>
      <dgm:spPr/>
      <dgm:t>
        <a:bodyPr/>
        <a:lstStyle/>
        <a:p>
          <a:pPr latinLnBrk="1"/>
          <a:r>
            <a:rPr lang="en-US" altLang="ko-KR" dirty="0" smtClean="0"/>
            <a:t>[4*4*128]:</a:t>
          </a:r>
          <a:br>
            <a:rPr lang="en-US" altLang="ko-KR" dirty="0" smtClean="0"/>
          </a:br>
          <a:r>
            <a:rPr lang="en-US" altLang="ko-KR" dirty="0" smtClean="0"/>
            <a:t>[10]</a:t>
          </a:r>
          <a:endParaRPr lang="ko-KR" altLang="en-US" dirty="0"/>
        </a:p>
      </dgm:t>
    </dgm:pt>
    <dgm:pt modelId="{5D01FF0C-6BCD-4E71-8520-99B80DED75E4}" type="parTrans" cxnId="{3A78206A-B5CA-492C-A21D-DAAEB9A7189C}">
      <dgm:prSet/>
      <dgm:spPr/>
      <dgm:t>
        <a:bodyPr/>
        <a:lstStyle/>
        <a:p>
          <a:pPr latinLnBrk="1"/>
          <a:endParaRPr lang="ko-KR" altLang="en-US"/>
        </a:p>
      </dgm:t>
    </dgm:pt>
    <dgm:pt modelId="{A8AF03CF-EF2C-4C0D-8169-3E30195BCAE8}" type="sibTrans" cxnId="{3A78206A-B5CA-492C-A21D-DAAEB9A7189C}">
      <dgm:prSet/>
      <dgm:spPr/>
      <dgm:t>
        <a:bodyPr/>
        <a:lstStyle/>
        <a:p>
          <a:pPr latinLnBrk="1"/>
          <a:endParaRPr lang="ko-KR" altLang="en-US"/>
        </a:p>
      </dgm:t>
    </dgm:pt>
    <dgm:pt modelId="{D5F825EC-2CC1-4E0D-9B00-18A18AA88950}" type="pres">
      <dgm:prSet presAssocID="{75A23F1E-7250-4C72-8EB0-DC63E39DA1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49156-0CFB-4A46-88B5-0F4830747EA8}" type="pres">
      <dgm:prSet presAssocID="{AAA99E43-86CB-4509-B952-F0D00EEAA59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39B33A-3323-4087-A294-5FF94D588269}" type="pres">
      <dgm:prSet presAssocID="{C4644EE6-A7CE-4C1B-BB59-AB564A8AD616}" presName="sibTrans" presStyleCnt="0"/>
      <dgm:spPr/>
    </dgm:pt>
    <dgm:pt modelId="{7241F3F7-7A26-4EC7-AA28-67CAA6AFF28D}" type="pres">
      <dgm:prSet presAssocID="{47517720-4D85-4A3C-824D-A0E9BC42F4D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ED3280-52D2-4F1E-911D-85036C29C97E}" type="pres">
      <dgm:prSet presAssocID="{236B4DD6-E273-4540-B5AF-1D220E501FD5}" presName="sibTrans" presStyleCnt="0"/>
      <dgm:spPr/>
    </dgm:pt>
    <dgm:pt modelId="{9B633C1C-C018-427E-8E5B-2DAC5495443A}" type="pres">
      <dgm:prSet presAssocID="{CB885F4F-1651-4E6D-B204-E1E789749D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A64B0-7D26-4D5B-A88A-0D5247D1DCFC}" type="pres">
      <dgm:prSet presAssocID="{36835874-3CE7-4850-97C0-7CFF0F54EE33}" presName="sibTrans" presStyleCnt="0"/>
      <dgm:spPr/>
    </dgm:pt>
    <dgm:pt modelId="{37EB2CD4-957A-46F4-A66A-488BBE89FF72}" type="pres">
      <dgm:prSet presAssocID="{A3B60271-C458-4578-B75D-579C9DA515A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1BB259-7398-4F08-A4FB-880D63411427}" type="pres">
      <dgm:prSet presAssocID="{589D74D2-89E3-4A25-AE7D-F7118DE9D8D7}" presName="sibTrans" presStyleCnt="0"/>
      <dgm:spPr/>
    </dgm:pt>
    <dgm:pt modelId="{965C003F-0F42-436D-A2D3-79E4191829C1}" type="pres">
      <dgm:prSet presAssocID="{C047ED28-EF0A-47F6-B2BC-A0EF67FEC59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C441B-6349-47FE-890A-808B019AA62F}" type="pres">
      <dgm:prSet presAssocID="{83333C53-7DB2-4F53-BA90-BA9E26232363}" presName="sibTrans" presStyleCnt="0"/>
      <dgm:spPr/>
    </dgm:pt>
    <dgm:pt modelId="{41240E33-8747-4563-A265-65FE1ED35651}" type="pres">
      <dgm:prSet presAssocID="{89077921-A391-4725-ACF9-83FE36165AE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E6924-9488-4DC0-BC73-5C220B2BBD28}" type="pres">
      <dgm:prSet presAssocID="{B653A75F-BC8A-43E3-AB1C-0448E053617A}" presName="sibTrans" presStyleCnt="0"/>
      <dgm:spPr/>
    </dgm:pt>
    <dgm:pt modelId="{7F2E91C4-E461-49FF-B2CA-0F9ACA35FEA9}" type="pres">
      <dgm:prSet presAssocID="{9BCF301B-2062-4690-A00E-2EABA7BADA7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DF0911-384A-4803-8E70-47EE4B90BCDF}" type="pres">
      <dgm:prSet presAssocID="{50F8E2FA-3029-4164-952A-1D593BC3A5B9}" presName="sibTrans" presStyleCnt="0"/>
      <dgm:spPr/>
    </dgm:pt>
    <dgm:pt modelId="{248FFB21-7B4C-4735-B0B7-B304CD6DEE4C}" type="pres">
      <dgm:prSet presAssocID="{4A35A408-DF7C-4CA6-9BA8-2242530B9DF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51059-9E84-4561-A7E3-3915C56A82C4}" type="pres">
      <dgm:prSet presAssocID="{D0113774-CDBB-4B8C-9055-4853858CE2AD}" presName="sibTrans" presStyleCnt="0"/>
      <dgm:spPr/>
    </dgm:pt>
    <dgm:pt modelId="{C7E7577E-FBBA-4813-B929-F9466FF69B3C}" type="pres">
      <dgm:prSet presAssocID="{FD9FA0F2-09BC-42D4-BE02-AF83EE4195F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2118840-2DA1-4082-9D30-5216C4141C9D}" type="presOf" srcId="{FD27CE06-B110-4D2E-8184-A0A03B36AA4E}" destId="{9B633C1C-C018-427E-8E5B-2DAC5495443A}" srcOrd="0" destOrd="1" presId="urn:microsoft.com/office/officeart/2005/8/layout/hList6"/>
    <dgm:cxn modelId="{915BDC9A-D21B-4EDE-9AE1-18F5DDBFB58B}" type="presOf" srcId="{6509844F-9442-48A6-AAFA-B37C26DEE6A4}" destId="{965C003F-0F42-436D-A2D3-79E4191829C1}" srcOrd="0" destOrd="1" presId="urn:microsoft.com/office/officeart/2005/8/layout/hList6"/>
    <dgm:cxn modelId="{A48CA66F-3B9C-4981-A784-AD0E392A005E}" srcId="{AAA99E43-86CB-4509-B952-F0D00EEAA59F}" destId="{294140CE-1205-4EB5-8405-5998A0D48D46}" srcOrd="0" destOrd="0" parTransId="{A0BEA2A5-65FA-41BF-ACA3-452FBBB4F69B}" sibTransId="{A2390DD4-2F10-4E05-B4F3-5DA5EFA90AC6}"/>
    <dgm:cxn modelId="{1913F3FB-B0F1-4307-AA47-68E35C46F756}" type="presOf" srcId="{1B89A631-780A-438F-9E3C-A6A278DE4FBC}" destId="{37EB2CD4-957A-46F4-A66A-488BBE89FF72}" srcOrd="0" destOrd="4" presId="urn:microsoft.com/office/officeart/2005/8/layout/hList6"/>
    <dgm:cxn modelId="{A4EFA69F-F663-4EBC-B296-7CDA54C365F8}" type="presOf" srcId="{7C6C1E0B-D839-41CD-976B-18DFB8921B19}" destId="{41240E33-8747-4563-A265-65FE1ED35651}" srcOrd="0" destOrd="4" presId="urn:microsoft.com/office/officeart/2005/8/layout/hList6"/>
    <dgm:cxn modelId="{1A211F21-D789-4AB7-AE20-BC705615F9BC}" type="presOf" srcId="{9BCF301B-2062-4690-A00E-2EABA7BADA7C}" destId="{7F2E91C4-E461-49FF-B2CA-0F9ACA35FEA9}" srcOrd="0" destOrd="0" presId="urn:microsoft.com/office/officeart/2005/8/layout/hList6"/>
    <dgm:cxn modelId="{3A78206A-B5CA-492C-A21D-DAAEB9A7189C}" srcId="{FD9FA0F2-09BC-42D4-BE02-AF83EE4195F8}" destId="{44CA93AA-CA2E-480D-B3DE-BF704F117368}" srcOrd="0" destOrd="0" parTransId="{5D01FF0C-6BCD-4E71-8520-99B80DED75E4}" sibTransId="{A8AF03CF-EF2C-4C0D-8169-3E30195BCAE8}"/>
    <dgm:cxn modelId="{03D83CAD-2EEA-4B72-AA4A-706FDCF3787A}" srcId="{75A23F1E-7250-4C72-8EB0-DC63E39DA170}" destId="{47517720-4D85-4A3C-824D-A0E9BC42F4D3}" srcOrd="1" destOrd="0" parTransId="{98A7A588-90F4-48E3-B4B1-F6A2BBDF225E}" sibTransId="{236B4DD6-E273-4540-B5AF-1D220E501FD5}"/>
    <dgm:cxn modelId="{DD85AC60-24FE-4782-BC24-A234C7455B5B}" srcId="{47517720-4D85-4A3C-824D-A0E9BC42F4D3}" destId="{947B9816-AC83-41A7-9295-059EAA351581}" srcOrd="3" destOrd="0" parTransId="{49C420B6-1464-43AF-847F-59D0E36480B0}" sibTransId="{8F7F01A3-8074-4E98-8FCD-7C60F6853CF9}"/>
    <dgm:cxn modelId="{C8BB3E5F-EA73-4A8E-90CC-BAEB382C615C}" type="presOf" srcId="{294140CE-1205-4EB5-8405-5998A0D48D46}" destId="{3E849156-0CFB-4A46-88B5-0F4830747EA8}" srcOrd="0" destOrd="1" presId="urn:microsoft.com/office/officeart/2005/8/layout/hList6"/>
    <dgm:cxn modelId="{929D8AC4-9536-41E5-8183-2DE223EA67BB}" srcId="{75A23F1E-7250-4C72-8EB0-DC63E39DA170}" destId="{89077921-A391-4725-ACF9-83FE36165AE3}" srcOrd="5" destOrd="0" parTransId="{8FAFF227-C4D2-4A98-BBC1-B9340C6D9BA0}" sibTransId="{B653A75F-BC8A-43E3-AB1C-0448E053617A}"/>
    <dgm:cxn modelId="{28AEF9B7-2F7E-48AD-A595-6933DF26309A}" type="presOf" srcId="{ED30CF12-998B-4E5B-B2D4-81A9FC291919}" destId="{37EB2CD4-957A-46F4-A66A-488BBE89FF72}" srcOrd="0" destOrd="2" presId="urn:microsoft.com/office/officeart/2005/8/layout/hList6"/>
    <dgm:cxn modelId="{003FE1B1-ED1D-4356-B760-E30FD04584FC}" srcId="{75A23F1E-7250-4C72-8EB0-DC63E39DA170}" destId="{AAA99E43-86CB-4509-B952-F0D00EEAA59F}" srcOrd="0" destOrd="0" parTransId="{56A14673-0EA2-4590-B251-733F5B053AE2}" sibTransId="{C4644EE6-A7CE-4C1B-BB59-AB564A8AD616}"/>
    <dgm:cxn modelId="{E7BD74D0-ABA7-4DB1-BDE5-A453BED981E1}" srcId="{75A23F1E-7250-4C72-8EB0-DC63E39DA170}" destId="{FD9FA0F2-09BC-42D4-BE02-AF83EE4195F8}" srcOrd="8" destOrd="0" parTransId="{D1893CBE-F298-4744-BD46-A6C73867EC55}" sibTransId="{F416297E-CE23-406E-AAD8-288C970F5CE1}"/>
    <dgm:cxn modelId="{E2C1C6D9-25F8-495E-AB5F-EC0F039CA449}" type="presOf" srcId="{75A23F1E-7250-4C72-8EB0-DC63E39DA170}" destId="{D5F825EC-2CC1-4E0D-9B00-18A18AA88950}" srcOrd="0" destOrd="0" presId="urn:microsoft.com/office/officeart/2005/8/layout/hList6"/>
    <dgm:cxn modelId="{357FD81D-97C8-46B3-941A-37E945CD36EC}" type="presOf" srcId="{4A35A408-DF7C-4CA6-9BA8-2242530B9DF7}" destId="{248FFB21-7B4C-4735-B0B7-B304CD6DEE4C}" srcOrd="0" destOrd="0" presId="urn:microsoft.com/office/officeart/2005/8/layout/hList6"/>
    <dgm:cxn modelId="{DDD37784-BEDF-463D-ABD4-10B2FED35558}" srcId="{75A23F1E-7250-4C72-8EB0-DC63E39DA170}" destId="{A3B60271-C458-4578-B75D-579C9DA515A9}" srcOrd="3" destOrd="0" parTransId="{C4A60E49-4B04-410C-9279-83D0B38BC3E6}" sibTransId="{589D74D2-89E3-4A25-AE7D-F7118DE9D8D7}"/>
    <dgm:cxn modelId="{4C080063-07D6-4BC1-AAF9-3FDCE1602DC6}" srcId="{9BCF301B-2062-4690-A00E-2EABA7BADA7C}" destId="{24C8F9BC-808C-4994-83DA-B3F6C4A3E375}" srcOrd="0" destOrd="0" parTransId="{E8BFF9F8-6154-4196-9010-4E7B32FD5447}" sibTransId="{E2E4DD5E-58C0-4276-B35F-CA42F91EE83C}"/>
    <dgm:cxn modelId="{62709C21-C146-4B80-8F29-9A48E7031A42}" srcId="{A3B60271-C458-4578-B75D-579C9DA515A9}" destId="{ED30CF12-998B-4E5B-B2D4-81A9FC291919}" srcOrd="1" destOrd="0" parTransId="{13CB3365-BBBE-4B0D-983F-C4C5175F71E0}" sibTransId="{CC0F75AF-416D-4690-BB43-6B1E11B098E7}"/>
    <dgm:cxn modelId="{46376785-DA88-475C-8F91-3B36EFE9A092}" srcId="{75A23F1E-7250-4C72-8EB0-DC63E39DA170}" destId="{C047ED28-EF0A-47F6-B2BC-A0EF67FEC598}" srcOrd="4" destOrd="0" parTransId="{A599DE2F-D9C7-4FAE-BC89-52B3B98B4022}" sibTransId="{83333C53-7DB2-4F53-BA90-BA9E26232363}"/>
    <dgm:cxn modelId="{FA746FE7-6FB6-45C5-8571-80693EF16EE0}" srcId="{89077921-A391-4725-ACF9-83FE36165AE3}" destId="{0ECAB0B7-D64C-40E2-A089-15E172DC3EBC}" srcOrd="2" destOrd="0" parTransId="{E3E14627-9259-4B77-B408-9A2085D6BD1B}" sibTransId="{4EDDDAE1-3516-454C-B492-26433AC37CBA}"/>
    <dgm:cxn modelId="{5DE35382-A916-448B-9C03-7788D525B41A}" srcId="{89077921-A391-4725-ACF9-83FE36165AE3}" destId="{7C6C1E0B-D839-41CD-976B-18DFB8921B19}" srcOrd="3" destOrd="0" parTransId="{590AF165-3963-41A4-B80B-607DD63B9524}" sibTransId="{8320E2E4-6D4A-4D04-B470-89167AB83BCC}"/>
    <dgm:cxn modelId="{97F58BFE-61E5-4022-AEBB-4D24DC10C41D}" type="presOf" srcId="{AB52655A-9AAF-4A63-896B-757C5EC7EF41}" destId="{7241F3F7-7A26-4EC7-AA28-67CAA6AFF28D}" srcOrd="0" destOrd="3" presId="urn:microsoft.com/office/officeart/2005/8/layout/hList6"/>
    <dgm:cxn modelId="{1C378FD5-5CD2-4AD5-AAEB-467ACBE414A1}" type="presOf" srcId="{89077921-A391-4725-ACF9-83FE36165AE3}" destId="{41240E33-8747-4563-A265-65FE1ED35651}" srcOrd="0" destOrd="0" presId="urn:microsoft.com/office/officeart/2005/8/layout/hList6"/>
    <dgm:cxn modelId="{EB8777CD-BDFC-4866-841D-D87566E2A895}" type="presOf" srcId="{47517720-4D85-4A3C-824D-A0E9BC42F4D3}" destId="{7241F3F7-7A26-4EC7-AA28-67CAA6AFF28D}" srcOrd="0" destOrd="0" presId="urn:microsoft.com/office/officeart/2005/8/layout/hList6"/>
    <dgm:cxn modelId="{52B4AA7F-616E-436F-A7DC-BCEC877CE09B}" type="presOf" srcId="{44CA93AA-CA2E-480D-B3DE-BF704F117368}" destId="{C7E7577E-FBBA-4813-B929-F9466FF69B3C}" srcOrd="0" destOrd="1" presId="urn:microsoft.com/office/officeart/2005/8/layout/hList6"/>
    <dgm:cxn modelId="{7B6CC2F6-0CD3-455B-B005-75078D36FEE7}" srcId="{47517720-4D85-4A3C-824D-A0E9BC42F4D3}" destId="{46FBFD01-9F14-4030-97A8-3F70A57F3C7F}" srcOrd="1" destOrd="0" parTransId="{AF5764D3-3545-49B4-AF14-3003768D9CA4}" sibTransId="{B1126A0B-5E99-455B-A606-97FACEC9B12D}"/>
    <dgm:cxn modelId="{756ABEAB-389E-44AD-896D-701C2E98C7D2}" srcId="{4A35A408-DF7C-4CA6-9BA8-2242530B9DF7}" destId="{8DF5EB12-4D72-4602-848B-69A20F3F064E}" srcOrd="0" destOrd="0" parTransId="{7CD00AF2-38A6-49F3-99E2-9EDFF7C2C732}" sibTransId="{36CB4750-5D64-46FC-9F28-851041F70670}"/>
    <dgm:cxn modelId="{1F09D8E8-E911-4D20-B640-373781D0F5C7}" srcId="{A3B60271-C458-4578-B75D-579C9DA515A9}" destId="{1B89A631-780A-438F-9E3C-A6A278DE4FBC}" srcOrd="3" destOrd="0" parTransId="{B9E8564D-0B80-4AE5-8ACB-C1E75AC6DA1F}" sibTransId="{2A3261E0-26B0-4747-905D-1F73366D2AC2}"/>
    <dgm:cxn modelId="{5023D2B4-0BA1-4489-8876-255E3F714555}" srcId="{89077921-A391-4725-ACF9-83FE36165AE3}" destId="{9F293E77-5DF3-4490-9CF2-1C6D04CC1393}" srcOrd="0" destOrd="0" parTransId="{DF8B90D7-5132-4827-9406-82401C44956A}" sibTransId="{5A73C699-D506-4B3B-BDBF-E901756BBA09}"/>
    <dgm:cxn modelId="{DA3406A8-9EBB-4316-ABAB-38567E670BE2}" type="presOf" srcId="{EC4AD808-CF38-4E8B-B37E-ED1290033421}" destId="{37EB2CD4-957A-46F4-A66A-488BBE89FF72}" srcOrd="0" destOrd="1" presId="urn:microsoft.com/office/officeart/2005/8/layout/hList6"/>
    <dgm:cxn modelId="{72F0EA8D-A422-4374-B014-74A0BE70093B}" type="presOf" srcId="{947B9816-AC83-41A7-9295-059EAA351581}" destId="{7241F3F7-7A26-4EC7-AA28-67CAA6AFF28D}" srcOrd="0" destOrd="4" presId="urn:microsoft.com/office/officeart/2005/8/layout/hList6"/>
    <dgm:cxn modelId="{FA0A25B5-584B-4B5B-9622-1BB7069D1C8B}" type="presOf" srcId="{FD9FA0F2-09BC-42D4-BE02-AF83EE4195F8}" destId="{C7E7577E-FBBA-4813-B929-F9466FF69B3C}" srcOrd="0" destOrd="0" presId="urn:microsoft.com/office/officeart/2005/8/layout/hList6"/>
    <dgm:cxn modelId="{F41052EE-1D76-40E2-9945-44EA612E03DF}" type="presOf" srcId="{AAA99E43-86CB-4509-B952-F0D00EEAA59F}" destId="{3E849156-0CFB-4A46-88B5-0F4830747EA8}" srcOrd="0" destOrd="0" presId="urn:microsoft.com/office/officeart/2005/8/layout/hList6"/>
    <dgm:cxn modelId="{DF068BB6-3CF1-4EFA-8A94-DDE4B746D6CB}" srcId="{47517720-4D85-4A3C-824D-A0E9BC42F4D3}" destId="{AB52655A-9AAF-4A63-896B-757C5EC7EF41}" srcOrd="2" destOrd="0" parTransId="{C11982F1-FCDF-4780-B3BF-E1164C48717B}" sibTransId="{4A056A0E-CFD7-4C9B-8EE6-DFFEFF69EC23}"/>
    <dgm:cxn modelId="{2F035ED2-E549-40A8-8A0F-9C993D0B1587}" type="presOf" srcId="{8DF5EB12-4D72-4602-848B-69A20F3F064E}" destId="{248FFB21-7B4C-4735-B0B7-B304CD6DEE4C}" srcOrd="0" destOrd="1" presId="urn:microsoft.com/office/officeart/2005/8/layout/hList6"/>
    <dgm:cxn modelId="{78AFAB58-FD4C-4BDB-B4F4-1ECC4F242FFA}" srcId="{CB885F4F-1651-4E6D-B204-E1E789749D0F}" destId="{FD27CE06-B110-4D2E-8184-A0A03B36AA4E}" srcOrd="0" destOrd="0" parTransId="{51B7B216-8BCC-4B4E-AD3D-6E514332B682}" sibTransId="{DEE67651-38C8-4E07-A331-A3F9EE5788A7}"/>
    <dgm:cxn modelId="{475C6FAA-94BC-4CC5-9AE8-8A5ACBD8E969}" type="presOf" srcId="{95A51D71-A3E7-4CAE-BE99-FB96AFA29FBF}" destId="{37EB2CD4-957A-46F4-A66A-488BBE89FF72}" srcOrd="0" destOrd="3" presId="urn:microsoft.com/office/officeart/2005/8/layout/hList6"/>
    <dgm:cxn modelId="{AAEA9711-8CD9-4865-83AD-5022431DE702}" type="presOf" srcId="{24C8F9BC-808C-4994-83DA-B3F6C4A3E375}" destId="{7F2E91C4-E461-49FF-B2CA-0F9ACA35FEA9}" srcOrd="0" destOrd="1" presId="urn:microsoft.com/office/officeart/2005/8/layout/hList6"/>
    <dgm:cxn modelId="{B1A277FA-2E18-4915-ADA0-19C81C0D392A}" type="presOf" srcId="{CB885F4F-1651-4E6D-B204-E1E789749D0F}" destId="{9B633C1C-C018-427E-8E5B-2DAC5495443A}" srcOrd="0" destOrd="0" presId="urn:microsoft.com/office/officeart/2005/8/layout/hList6"/>
    <dgm:cxn modelId="{089EE8B8-074D-4200-B548-215A943A5C9B}" srcId="{C047ED28-EF0A-47F6-B2BC-A0EF67FEC598}" destId="{6509844F-9442-48A6-AAFA-B37C26DEE6A4}" srcOrd="0" destOrd="0" parTransId="{95EAFFF0-16CE-4E8B-B415-B57BF62BFB69}" sibTransId="{D2F9F08D-7500-4E44-AA27-B862789A2661}"/>
    <dgm:cxn modelId="{2C9867AA-2CE6-4B89-9627-F0121301DCBE}" type="presOf" srcId="{C047ED28-EF0A-47F6-B2BC-A0EF67FEC598}" destId="{965C003F-0F42-436D-A2D3-79E4191829C1}" srcOrd="0" destOrd="0" presId="urn:microsoft.com/office/officeart/2005/8/layout/hList6"/>
    <dgm:cxn modelId="{349D0029-02F9-4CC9-8C72-4B6326A051CE}" srcId="{47517720-4D85-4A3C-824D-A0E9BC42F4D3}" destId="{A6D16D75-AFBF-4E4B-9DA4-2C868ADFC5EB}" srcOrd="0" destOrd="0" parTransId="{80C8E3A7-C77C-499E-BED8-AE7188CC5093}" sibTransId="{E66D3137-6664-475D-9D7F-0DFE01FCF991}"/>
    <dgm:cxn modelId="{C1F23796-E57B-4E88-9A69-0C251C7E0761}" type="presOf" srcId="{A6D16D75-AFBF-4E4B-9DA4-2C868ADFC5EB}" destId="{7241F3F7-7A26-4EC7-AA28-67CAA6AFF28D}" srcOrd="0" destOrd="1" presId="urn:microsoft.com/office/officeart/2005/8/layout/hList6"/>
    <dgm:cxn modelId="{37A7E7E1-5CA3-4189-B999-D29E3B333F11}" srcId="{A3B60271-C458-4578-B75D-579C9DA515A9}" destId="{EC4AD808-CF38-4E8B-B37E-ED1290033421}" srcOrd="0" destOrd="0" parTransId="{159D2F86-5C23-450D-BFC1-E346A71C0310}" sibTransId="{AE9DE74E-3BDF-415D-8000-DB9DF7DA3128}"/>
    <dgm:cxn modelId="{E26F157B-E53B-4536-8D71-B57FB844CC06}" type="presOf" srcId="{A3B60271-C458-4578-B75D-579C9DA515A9}" destId="{37EB2CD4-957A-46F4-A66A-488BBE89FF72}" srcOrd="0" destOrd="0" presId="urn:microsoft.com/office/officeart/2005/8/layout/hList6"/>
    <dgm:cxn modelId="{9F6DF412-C1A3-4FA2-8E74-BEEB2715DC87}" srcId="{75A23F1E-7250-4C72-8EB0-DC63E39DA170}" destId="{9BCF301B-2062-4690-A00E-2EABA7BADA7C}" srcOrd="6" destOrd="0" parTransId="{2BE19B09-63B1-4DE4-A5EE-CFAFF224652C}" sibTransId="{50F8E2FA-3029-4164-952A-1D593BC3A5B9}"/>
    <dgm:cxn modelId="{C70402B9-60AC-4818-93D2-84FAD7125B6D}" type="presOf" srcId="{352AA060-FC32-4122-966D-72C243012B68}" destId="{41240E33-8747-4563-A265-65FE1ED35651}" srcOrd="0" destOrd="2" presId="urn:microsoft.com/office/officeart/2005/8/layout/hList6"/>
    <dgm:cxn modelId="{C3ACD8C5-832F-4454-A7B1-C818CF94031D}" srcId="{A3B60271-C458-4578-B75D-579C9DA515A9}" destId="{95A51D71-A3E7-4CAE-BE99-FB96AFA29FBF}" srcOrd="2" destOrd="0" parTransId="{46398D36-598F-4685-953E-CD3128788E5B}" sibTransId="{D50B5E45-A03F-407C-AAD4-99426DDAE92F}"/>
    <dgm:cxn modelId="{FFA8E201-87C4-4C32-ADE9-4815AF9AD2D4}" type="presOf" srcId="{46FBFD01-9F14-4030-97A8-3F70A57F3C7F}" destId="{7241F3F7-7A26-4EC7-AA28-67CAA6AFF28D}" srcOrd="0" destOrd="2" presId="urn:microsoft.com/office/officeart/2005/8/layout/hList6"/>
    <dgm:cxn modelId="{3934409E-B121-46EE-9376-1569B4408EFC}" type="presOf" srcId="{0ECAB0B7-D64C-40E2-A089-15E172DC3EBC}" destId="{41240E33-8747-4563-A265-65FE1ED35651}" srcOrd="0" destOrd="3" presId="urn:microsoft.com/office/officeart/2005/8/layout/hList6"/>
    <dgm:cxn modelId="{F1DDA908-A57C-4308-95C7-1CB0560A02B0}" srcId="{89077921-A391-4725-ACF9-83FE36165AE3}" destId="{352AA060-FC32-4122-966D-72C243012B68}" srcOrd="1" destOrd="0" parTransId="{49CE05DA-BE65-4EE0-97F4-6BA3650901A2}" sibTransId="{14EBC520-5A49-4EFD-8F04-4D147F86BF44}"/>
    <dgm:cxn modelId="{8A520B51-CBFB-47A5-80E8-B2E2421B24B7}" type="presOf" srcId="{9F293E77-5DF3-4490-9CF2-1C6D04CC1393}" destId="{41240E33-8747-4563-A265-65FE1ED35651}" srcOrd="0" destOrd="1" presId="urn:microsoft.com/office/officeart/2005/8/layout/hList6"/>
    <dgm:cxn modelId="{36FB3ED2-FA89-431A-82E8-2160C9219F0C}" srcId="{75A23F1E-7250-4C72-8EB0-DC63E39DA170}" destId="{CB885F4F-1651-4E6D-B204-E1E789749D0F}" srcOrd="2" destOrd="0" parTransId="{F7E33424-E990-4236-B673-8FD64138B2E7}" sibTransId="{36835874-3CE7-4850-97C0-7CFF0F54EE33}"/>
    <dgm:cxn modelId="{8D7FC5B1-8579-4AE4-BA5F-56FEFE26BE65}" srcId="{75A23F1E-7250-4C72-8EB0-DC63E39DA170}" destId="{4A35A408-DF7C-4CA6-9BA8-2242530B9DF7}" srcOrd="7" destOrd="0" parTransId="{F19D1C37-6B62-49CF-A57E-48FBEDB820EB}" sibTransId="{D0113774-CDBB-4B8C-9055-4853858CE2AD}"/>
    <dgm:cxn modelId="{E50A91A5-ADFD-487A-BEA2-14048B351AEC}" type="presParOf" srcId="{D5F825EC-2CC1-4E0D-9B00-18A18AA88950}" destId="{3E849156-0CFB-4A46-88B5-0F4830747EA8}" srcOrd="0" destOrd="0" presId="urn:microsoft.com/office/officeart/2005/8/layout/hList6"/>
    <dgm:cxn modelId="{89EB3F08-82CF-4D77-AA59-B194A6B3FBE9}" type="presParOf" srcId="{D5F825EC-2CC1-4E0D-9B00-18A18AA88950}" destId="{7F39B33A-3323-4087-A294-5FF94D588269}" srcOrd="1" destOrd="0" presId="urn:microsoft.com/office/officeart/2005/8/layout/hList6"/>
    <dgm:cxn modelId="{6B7F69AE-8782-4320-A714-EA268EA8E532}" type="presParOf" srcId="{D5F825EC-2CC1-4E0D-9B00-18A18AA88950}" destId="{7241F3F7-7A26-4EC7-AA28-67CAA6AFF28D}" srcOrd="2" destOrd="0" presId="urn:microsoft.com/office/officeart/2005/8/layout/hList6"/>
    <dgm:cxn modelId="{E192C771-A17C-4588-9E45-8910F2524BBA}" type="presParOf" srcId="{D5F825EC-2CC1-4E0D-9B00-18A18AA88950}" destId="{2DED3280-52D2-4F1E-911D-85036C29C97E}" srcOrd="3" destOrd="0" presId="urn:microsoft.com/office/officeart/2005/8/layout/hList6"/>
    <dgm:cxn modelId="{50964F40-FDF0-4C6E-B000-E88531CFD728}" type="presParOf" srcId="{D5F825EC-2CC1-4E0D-9B00-18A18AA88950}" destId="{9B633C1C-C018-427E-8E5B-2DAC5495443A}" srcOrd="4" destOrd="0" presId="urn:microsoft.com/office/officeart/2005/8/layout/hList6"/>
    <dgm:cxn modelId="{A3D2CF12-3E13-43C9-936A-D83BC8F6A7D5}" type="presParOf" srcId="{D5F825EC-2CC1-4E0D-9B00-18A18AA88950}" destId="{9A9A64B0-7D26-4D5B-A88A-0D5247D1DCFC}" srcOrd="5" destOrd="0" presId="urn:microsoft.com/office/officeart/2005/8/layout/hList6"/>
    <dgm:cxn modelId="{536262E9-64E2-4A60-AE82-98D5A04B673D}" type="presParOf" srcId="{D5F825EC-2CC1-4E0D-9B00-18A18AA88950}" destId="{37EB2CD4-957A-46F4-A66A-488BBE89FF72}" srcOrd="6" destOrd="0" presId="urn:microsoft.com/office/officeart/2005/8/layout/hList6"/>
    <dgm:cxn modelId="{A7147682-25E7-4760-9DBD-C5F0F0A7DC91}" type="presParOf" srcId="{D5F825EC-2CC1-4E0D-9B00-18A18AA88950}" destId="{911BB259-7398-4F08-A4FB-880D63411427}" srcOrd="7" destOrd="0" presId="urn:microsoft.com/office/officeart/2005/8/layout/hList6"/>
    <dgm:cxn modelId="{45A07110-7D34-42A6-AEA1-653BB82CCF19}" type="presParOf" srcId="{D5F825EC-2CC1-4E0D-9B00-18A18AA88950}" destId="{965C003F-0F42-436D-A2D3-79E4191829C1}" srcOrd="8" destOrd="0" presId="urn:microsoft.com/office/officeart/2005/8/layout/hList6"/>
    <dgm:cxn modelId="{C5AE4845-0F31-44D5-A75D-79F0DF7EC08B}" type="presParOf" srcId="{D5F825EC-2CC1-4E0D-9B00-18A18AA88950}" destId="{D5DC441B-6349-47FE-890A-808B019AA62F}" srcOrd="9" destOrd="0" presId="urn:microsoft.com/office/officeart/2005/8/layout/hList6"/>
    <dgm:cxn modelId="{7CBB9D92-272C-4790-8D17-BA6B5211B549}" type="presParOf" srcId="{D5F825EC-2CC1-4E0D-9B00-18A18AA88950}" destId="{41240E33-8747-4563-A265-65FE1ED35651}" srcOrd="10" destOrd="0" presId="urn:microsoft.com/office/officeart/2005/8/layout/hList6"/>
    <dgm:cxn modelId="{5AF0DDF7-8609-4BD8-987D-892D480660C3}" type="presParOf" srcId="{D5F825EC-2CC1-4E0D-9B00-18A18AA88950}" destId="{491E6924-9488-4DC0-BC73-5C220B2BBD28}" srcOrd="11" destOrd="0" presId="urn:microsoft.com/office/officeart/2005/8/layout/hList6"/>
    <dgm:cxn modelId="{12BB149E-C3B1-4A88-83BF-D1A822F343E1}" type="presParOf" srcId="{D5F825EC-2CC1-4E0D-9B00-18A18AA88950}" destId="{7F2E91C4-E461-49FF-B2CA-0F9ACA35FEA9}" srcOrd="12" destOrd="0" presId="urn:microsoft.com/office/officeart/2005/8/layout/hList6"/>
    <dgm:cxn modelId="{B0BB62AA-C4AE-4D71-8273-00106E1B483C}" type="presParOf" srcId="{D5F825EC-2CC1-4E0D-9B00-18A18AA88950}" destId="{F4DF0911-384A-4803-8E70-47EE4B90BCDF}" srcOrd="13" destOrd="0" presId="urn:microsoft.com/office/officeart/2005/8/layout/hList6"/>
    <dgm:cxn modelId="{D5B24CE6-FEF3-4FD7-B6E5-7A015C0D17BB}" type="presParOf" srcId="{D5F825EC-2CC1-4E0D-9B00-18A18AA88950}" destId="{248FFB21-7B4C-4735-B0B7-B304CD6DEE4C}" srcOrd="14" destOrd="0" presId="urn:microsoft.com/office/officeart/2005/8/layout/hList6"/>
    <dgm:cxn modelId="{52CA29F3-9528-4FB5-B082-1036A718D43E}" type="presParOf" srcId="{D5F825EC-2CC1-4E0D-9B00-18A18AA88950}" destId="{AE351059-9E84-4561-A7E3-3915C56A82C4}" srcOrd="15" destOrd="0" presId="urn:microsoft.com/office/officeart/2005/8/layout/hList6"/>
    <dgm:cxn modelId="{FBB51817-C3E6-4739-A083-048E95B491F9}" type="presParOf" srcId="{D5F825EC-2CC1-4E0D-9B00-18A18AA88950}" destId="{C7E7577E-FBBA-4813-B929-F9466FF69B3C}" srcOrd="1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A23F1E-7250-4C72-8EB0-DC63E39DA17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AA99E43-86CB-4509-B952-F0D00EEAA59F}">
      <dgm:prSet phldrT="[텍스트]"/>
      <dgm:spPr/>
      <dgm:t>
        <a:bodyPr/>
        <a:lstStyle/>
        <a:p>
          <a:pPr latinLnBrk="1"/>
          <a:r>
            <a:rPr lang="en-US" altLang="ko-KR" dirty="0" smtClean="0"/>
            <a:t>input layer</a:t>
          </a:r>
          <a:endParaRPr lang="ko-KR" altLang="en-US" dirty="0"/>
        </a:p>
      </dgm:t>
    </dgm:pt>
    <dgm:pt modelId="{56A14673-0EA2-4590-B251-733F5B053AE2}" type="parTrans" cxnId="{003FE1B1-ED1D-4356-B760-E30FD04584FC}">
      <dgm:prSet/>
      <dgm:spPr/>
      <dgm:t>
        <a:bodyPr/>
        <a:lstStyle/>
        <a:p>
          <a:pPr latinLnBrk="1"/>
          <a:endParaRPr lang="ko-KR" altLang="en-US"/>
        </a:p>
      </dgm:t>
    </dgm:pt>
    <dgm:pt modelId="{C4644EE6-A7CE-4C1B-BB59-AB564A8AD616}" type="sibTrans" cxnId="{003FE1B1-ED1D-4356-B760-E30FD04584FC}">
      <dgm:prSet/>
      <dgm:spPr/>
      <dgm:t>
        <a:bodyPr/>
        <a:lstStyle/>
        <a:p>
          <a:pPr latinLnBrk="1"/>
          <a:endParaRPr lang="ko-KR" altLang="en-US"/>
        </a:p>
      </dgm:t>
    </dgm:pt>
    <dgm:pt modelId="{294140CE-1205-4EB5-8405-5998A0D48D46}">
      <dgm:prSet phldrT="[텍스트]"/>
      <dgm:spPr/>
      <dgm:t>
        <a:bodyPr/>
        <a:lstStyle/>
        <a:p>
          <a:pPr latinLnBrk="1"/>
          <a:r>
            <a:rPr lang="en-US" altLang="ko-KR" dirty="0" smtClean="0"/>
            <a:t>input</a:t>
          </a:r>
          <a:br>
            <a:rPr lang="en-US" altLang="ko-KR" dirty="0" smtClean="0"/>
          </a:br>
          <a:r>
            <a:rPr lang="en-US" altLang="ko-KR" dirty="0" smtClean="0"/>
            <a:t>[28, 28]</a:t>
          </a:r>
          <a:endParaRPr lang="ko-KR" altLang="en-US" dirty="0"/>
        </a:p>
      </dgm:t>
    </dgm:pt>
    <dgm:pt modelId="{A0BEA2A5-65FA-41BF-ACA3-452FBBB4F69B}" type="parTrans" cxnId="{A48CA66F-3B9C-4981-A784-AD0E392A005E}">
      <dgm:prSet/>
      <dgm:spPr/>
      <dgm:t>
        <a:bodyPr/>
        <a:lstStyle/>
        <a:p>
          <a:pPr latinLnBrk="1"/>
          <a:endParaRPr lang="ko-KR" altLang="en-US"/>
        </a:p>
      </dgm:t>
    </dgm:pt>
    <dgm:pt modelId="{A2390DD4-2F10-4E05-B4F3-5DA5EFA90AC6}" type="sibTrans" cxnId="{A48CA66F-3B9C-4981-A784-AD0E392A005E}">
      <dgm:prSet/>
      <dgm:spPr/>
      <dgm:t>
        <a:bodyPr/>
        <a:lstStyle/>
        <a:p>
          <a:pPr latinLnBrk="1"/>
          <a:endParaRPr lang="ko-KR" altLang="en-US"/>
        </a:p>
      </dgm:t>
    </dgm:pt>
    <dgm:pt modelId="{47517720-4D85-4A3C-824D-A0E9BC42F4D3}">
      <dgm:prSet phldrT="[텍스트]"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98A7A588-90F4-48E3-B4B1-F6A2BBDF225E}" type="parTrans" cxnId="{03D83CAD-2EEA-4B72-AA4A-706FDCF3787A}">
      <dgm:prSet/>
      <dgm:spPr/>
      <dgm:t>
        <a:bodyPr/>
        <a:lstStyle/>
        <a:p>
          <a:pPr latinLnBrk="1"/>
          <a:endParaRPr lang="ko-KR" altLang="en-US"/>
        </a:p>
      </dgm:t>
    </dgm:pt>
    <dgm:pt modelId="{236B4DD6-E273-4540-B5AF-1D220E501FD5}" type="sibTrans" cxnId="{03D83CAD-2EEA-4B72-AA4A-706FDCF3787A}">
      <dgm:prSet/>
      <dgm:spPr/>
      <dgm:t>
        <a:bodyPr/>
        <a:lstStyle/>
        <a:p>
          <a:pPr latinLnBrk="1"/>
          <a:endParaRPr lang="ko-KR" altLang="en-US"/>
        </a:p>
      </dgm:t>
    </dgm:pt>
    <dgm:pt modelId="{A6D16D75-AFBF-4E4B-9DA4-2C868ADFC5EB}">
      <dgm:prSet phldrT="[텍스트]"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80C8E3A7-C77C-499E-BED8-AE7188CC5093}" type="parTrans" cxnId="{349D0029-02F9-4CC9-8C72-4B6326A051CE}">
      <dgm:prSet/>
      <dgm:spPr/>
      <dgm:t>
        <a:bodyPr/>
        <a:lstStyle/>
        <a:p>
          <a:pPr latinLnBrk="1"/>
          <a:endParaRPr lang="ko-KR" altLang="en-US"/>
        </a:p>
      </dgm:t>
    </dgm:pt>
    <dgm:pt modelId="{E66D3137-6664-475D-9D7F-0DFE01FCF991}" type="sibTrans" cxnId="{349D0029-02F9-4CC9-8C72-4B6326A051CE}">
      <dgm:prSet/>
      <dgm:spPr/>
      <dgm:t>
        <a:bodyPr/>
        <a:lstStyle/>
        <a:p>
          <a:pPr latinLnBrk="1"/>
          <a:endParaRPr lang="ko-KR" altLang="en-US"/>
        </a:p>
      </dgm:t>
    </dgm:pt>
    <dgm:pt modelId="{CB885F4F-1651-4E6D-B204-E1E789749D0F}">
      <dgm:prSet phldrT="[텍스트]"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F7E33424-E990-4236-B673-8FD64138B2E7}" type="parTrans" cxnId="{36FB3ED2-FA89-431A-82E8-2160C9219F0C}">
      <dgm:prSet/>
      <dgm:spPr/>
      <dgm:t>
        <a:bodyPr/>
        <a:lstStyle/>
        <a:p>
          <a:pPr latinLnBrk="1"/>
          <a:endParaRPr lang="ko-KR" altLang="en-US"/>
        </a:p>
      </dgm:t>
    </dgm:pt>
    <dgm:pt modelId="{36835874-3CE7-4850-97C0-7CFF0F54EE33}" type="sibTrans" cxnId="{36FB3ED2-FA89-431A-82E8-2160C9219F0C}">
      <dgm:prSet/>
      <dgm:spPr/>
      <dgm:t>
        <a:bodyPr/>
        <a:lstStyle/>
        <a:p>
          <a:pPr latinLnBrk="1"/>
          <a:endParaRPr lang="ko-KR" altLang="en-US"/>
        </a:p>
      </dgm:t>
    </dgm:pt>
    <dgm:pt modelId="{947B9816-AC83-41A7-9295-059EAA351581}">
      <dgm:prSet phldrT="[텍스트]"/>
      <dgm:spPr/>
      <dgm:t>
        <a:bodyPr/>
        <a:lstStyle/>
        <a:p>
          <a:pPr latinLnBrk="1"/>
          <a:r>
            <a:rPr lang="en-US" altLang="ko-KR" dirty="0" smtClean="0"/>
            <a:t>[28,28,1]:</a:t>
          </a:r>
          <a:br>
            <a:rPr lang="en-US" altLang="ko-KR" dirty="0" smtClean="0"/>
          </a:br>
          <a:r>
            <a:rPr lang="en-US" altLang="ko-KR" dirty="0" smtClean="0"/>
            <a:t>[28,28,32]</a:t>
          </a:r>
          <a:endParaRPr lang="ko-KR" altLang="en-US" dirty="0"/>
        </a:p>
      </dgm:t>
    </dgm:pt>
    <dgm:pt modelId="{49C420B6-1464-43AF-847F-59D0E36480B0}" type="parTrans" cxnId="{DD85AC60-24FE-4782-BC24-A234C7455B5B}">
      <dgm:prSet/>
      <dgm:spPr/>
      <dgm:t>
        <a:bodyPr/>
        <a:lstStyle/>
        <a:p>
          <a:pPr latinLnBrk="1"/>
          <a:endParaRPr lang="ko-KR" altLang="en-US"/>
        </a:p>
      </dgm:t>
    </dgm:pt>
    <dgm:pt modelId="{8F7F01A3-8074-4E98-8FCD-7C60F6853CF9}" type="sibTrans" cxnId="{DD85AC60-24FE-4782-BC24-A234C7455B5B}">
      <dgm:prSet/>
      <dgm:spPr/>
      <dgm:t>
        <a:bodyPr/>
        <a:lstStyle/>
        <a:p>
          <a:pPr latinLnBrk="1"/>
          <a:endParaRPr lang="ko-KR" altLang="en-US"/>
        </a:p>
      </dgm:t>
    </dgm:pt>
    <dgm:pt modelId="{A3B60271-C458-4578-B75D-579C9DA515A9}">
      <dgm:prSet phldrT="[텍스트]"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C4A60E49-4B04-410C-9279-83D0B38BC3E6}" type="parTrans" cxnId="{DDD37784-BEDF-463D-ABD4-10B2FED35558}">
      <dgm:prSet/>
      <dgm:spPr/>
      <dgm:t>
        <a:bodyPr/>
        <a:lstStyle/>
        <a:p>
          <a:pPr latinLnBrk="1"/>
          <a:endParaRPr lang="ko-KR" altLang="en-US"/>
        </a:p>
      </dgm:t>
    </dgm:pt>
    <dgm:pt modelId="{589D74D2-89E3-4A25-AE7D-F7118DE9D8D7}" type="sibTrans" cxnId="{DDD37784-BEDF-463D-ABD4-10B2FED35558}">
      <dgm:prSet/>
      <dgm:spPr/>
      <dgm:t>
        <a:bodyPr/>
        <a:lstStyle/>
        <a:p>
          <a:pPr latinLnBrk="1"/>
          <a:endParaRPr lang="ko-KR" altLang="en-US"/>
        </a:p>
      </dgm:t>
    </dgm:pt>
    <dgm:pt modelId="{EC4AD808-CF38-4E8B-B37E-ED1290033421}">
      <dgm:prSet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159D2F86-5C23-450D-BFC1-E346A71C0310}" type="parTrans" cxnId="{37A7E7E1-5CA3-4189-B999-D29E3B333F11}">
      <dgm:prSet/>
      <dgm:spPr/>
      <dgm:t>
        <a:bodyPr/>
        <a:lstStyle/>
        <a:p>
          <a:pPr latinLnBrk="1"/>
          <a:endParaRPr lang="ko-KR" altLang="en-US"/>
        </a:p>
      </dgm:t>
    </dgm:pt>
    <dgm:pt modelId="{AE9DE74E-3BDF-415D-8000-DB9DF7DA3128}" type="sibTrans" cxnId="{37A7E7E1-5CA3-4189-B999-D29E3B333F11}">
      <dgm:prSet/>
      <dgm:spPr/>
      <dgm:t>
        <a:bodyPr/>
        <a:lstStyle/>
        <a:p>
          <a:pPr latinLnBrk="1"/>
          <a:endParaRPr lang="ko-KR" altLang="en-US"/>
        </a:p>
      </dgm:t>
    </dgm:pt>
    <dgm:pt modelId="{C047ED28-EF0A-47F6-B2BC-A0EF67FEC598}">
      <dgm:prSet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A599DE2F-D9C7-4FAE-BC89-52B3B98B4022}" type="parTrans" cxnId="{46376785-DA88-475C-8F91-3B36EFE9A092}">
      <dgm:prSet/>
      <dgm:spPr/>
      <dgm:t>
        <a:bodyPr/>
        <a:lstStyle/>
        <a:p>
          <a:pPr latinLnBrk="1"/>
          <a:endParaRPr lang="ko-KR" altLang="en-US"/>
        </a:p>
      </dgm:t>
    </dgm:pt>
    <dgm:pt modelId="{83333C53-7DB2-4F53-BA90-BA9E26232363}" type="sibTrans" cxnId="{46376785-DA88-475C-8F91-3B36EFE9A092}">
      <dgm:prSet/>
      <dgm:spPr/>
      <dgm:t>
        <a:bodyPr/>
        <a:lstStyle/>
        <a:p>
          <a:pPr latinLnBrk="1"/>
          <a:endParaRPr lang="ko-KR" altLang="en-US"/>
        </a:p>
      </dgm:t>
    </dgm:pt>
    <dgm:pt modelId="{89077921-A391-4725-ACF9-83FE36165AE3}">
      <dgm:prSet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8FAFF227-C4D2-4A98-BBC1-B9340C6D9BA0}" type="parTrans" cxnId="{929D8AC4-9536-41E5-8183-2DE223EA67BB}">
      <dgm:prSet/>
      <dgm:spPr/>
      <dgm:t>
        <a:bodyPr/>
        <a:lstStyle/>
        <a:p>
          <a:pPr latinLnBrk="1"/>
          <a:endParaRPr lang="ko-KR" altLang="en-US"/>
        </a:p>
      </dgm:t>
    </dgm:pt>
    <dgm:pt modelId="{B653A75F-BC8A-43E3-AB1C-0448E053617A}" type="sibTrans" cxnId="{929D8AC4-9536-41E5-8183-2DE223EA67BB}">
      <dgm:prSet/>
      <dgm:spPr/>
      <dgm:t>
        <a:bodyPr/>
        <a:lstStyle/>
        <a:p>
          <a:pPr latinLnBrk="1"/>
          <a:endParaRPr lang="ko-KR" altLang="en-US"/>
        </a:p>
      </dgm:t>
    </dgm:pt>
    <dgm:pt modelId="{6509844F-9442-48A6-AAFA-B37C26DEE6A4}">
      <dgm:prSet/>
      <dgm:spPr/>
      <dgm:t>
        <a:bodyPr/>
        <a:lstStyle/>
        <a:p>
          <a:pPr latinLnBrk="1"/>
          <a:r>
            <a:rPr lang="en-US" altLang="ko-KR" dirty="0" smtClean="0"/>
            <a:t>[14,14,64]:</a:t>
          </a:r>
          <a:br>
            <a:rPr lang="en-US" altLang="ko-KR" dirty="0" smtClean="0"/>
          </a:br>
          <a:r>
            <a:rPr lang="en-US" altLang="ko-KR" dirty="0" smtClean="0"/>
            <a:t>[7,7,64]</a:t>
          </a:r>
          <a:endParaRPr lang="ko-KR" altLang="en-US" dirty="0"/>
        </a:p>
      </dgm:t>
    </dgm:pt>
    <dgm:pt modelId="{95EAFFF0-16CE-4E8B-B415-B57BF62BFB69}" type="parTrans" cxnId="{089EE8B8-074D-4200-B548-215A943A5C9B}">
      <dgm:prSet/>
      <dgm:spPr/>
      <dgm:t>
        <a:bodyPr/>
        <a:lstStyle/>
        <a:p>
          <a:pPr latinLnBrk="1"/>
          <a:endParaRPr lang="ko-KR" altLang="en-US"/>
        </a:p>
      </dgm:t>
    </dgm:pt>
    <dgm:pt modelId="{D2F9F08D-7500-4E44-AA27-B862789A2661}" type="sibTrans" cxnId="{089EE8B8-074D-4200-B548-215A943A5C9B}">
      <dgm:prSet/>
      <dgm:spPr/>
      <dgm:t>
        <a:bodyPr/>
        <a:lstStyle/>
        <a:p>
          <a:pPr latinLnBrk="1"/>
          <a:endParaRPr lang="ko-KR" altLang="en-US"/>
        </a:p>
      </dgm:t>
    </dgm:pt>
    <dgm:pt modelId="{FD27CE06-B110-4D2E-8184-A0A03B36AA4E}">
      <dgm:prSet phldrT="[텍스트]"/>
      <dgm:spPr/>
      <dgm:t>
        <a:bodyPr/>
        <a:lstStyle/>
        <a:p>
          <a:pPr latinLnBrk="1"/>
          <a:r>
            <a:rPr lang="en-US" altLang="ko-KR" dirty="0" smtClean="0"/>
            <a:t>[28,28,32]:</a:t>
          </a:r>
          <a:br>
            <a:rPr lang="en-US" altLang="ko-KR" dirty="0" smtClean="0"/>
          </a:br>
          <a:r>
            <a:rPr lang="en-US" altLang="ko-KR" dirty="0" smtClean="0"/>
            <a:t>[14,14,32]</a:t>
          </a:r>
          <a:endParaRPr lang="ko-KR" altLang="en-US" dirty="0"/>
        </a:p>
      </dgm:t>
    </dgm:pt>
    <dgm:pt modelId="{51B7B216-8BCC-4B4E-AD3D-6E514332B682}" type="parTrans" cxnId="{78AFAB58-FD4C-4BDB-B4F4-1ECC4F242FFA}">
      <dgm:prSet/>
      <dgm:spPr/>
      <dgm:t>
        <a:bodyPr/>
        <a:lstStyle/>
        <a:p>
          <a:pPr latinLnBrk="1"/>
          <a:endParaRPr lang="ko-KR" altLang="en-US"/>
        </a:p>
      </dgm:t>
    </dgm:pt>
    <dgm:pt modelId="{DEE67651-38C8-4E07-A331-A3F9EE5788A7}" type="sibTrans" cxnId="{78AFAB58-FD4C-4BDB-B4F4-1ECC4F242FFA}">
      <dgm:prSet/>
      <dgm:spPr/>
      <dgm:t>
        <a:bodyPr/>
        <a:lstStyle/>
        <a:p>
          <a:pPr latinLnBrk="1"/>
          <a:endParaRPr lang="ko-KR" altLang="en-US"/>
        </a:p>
      </dgm:t>
    </dgm:pt>
    <dgm:pt modelId="{46FBFD01-9F14-4030-97A8-3F70A57F3C7F}">
      <dgm:prSet phldrT="[텍스트]"/>
      <dgm:spPr/>
      <dgm:t>
        <a:bodyPr/>
        <a:lstStyle/>
        <a:p>
          <a:pPr latinLnBrk="1"/>
          <a:r>
            <a:rPr lang="en-US" altLang="ko-KR" dirty="0" smtClean="0"/>
            <a:t>feature:32</a:t>
          </a:r>
          <a:endParaRPr lang="ko-KR" altLang="en-US" dirty="0"/>
        </a:p>
      </dgm:t>
    </dgm:pt>
    <dgm:pt modelId="{AF5764D3-3545-49B4-AF14-3003768D9CA4}" type="parTrans" cxnId="{7B6CC2F6-0CD3-455B-B005-75078D36FEE7}">
      <dgm:prSet/>
      <dgm:spPr/>
      <dgm:t>
        <a:bodyPr/>
        <a:lstStyle/>
        <a:p>
          <a:pPr latinLnBrk="1"/>
          <a:endParaRPr lang="ko-KR" altLang="en-US"/>
        </a:p>
      </dgm:t>
    </dgm:pt>
    <dgm:pt modelId="{B1126A0B-5E99-455B-A606-97FACEC9B12D}" type="sibTrans" cxnId="{7B6CC2F6-0CD3-455B-B005-75078D36FEE7}">
      <dgm:prSet/>
      <dgm:spPr/>
      <dgm:t>
        <a:bodyPr/>
        <a:lstStyle/>
        <a:p>
          <a:pPr latinLnBrk="1"/>
          <a:endParaRPr lang="ko-KR" altLang="en-US"/>
        </a:p>
      </dgm:t>
    </dgm:pt>
    <dgm:pt modelId="{ED30CF12-998B-4E5B-B2D4-81A9FC291919}">
      <dgm:prSet/>
      <dgm:spPr/>
      <dgm:t>
        <a:bodyPr/>
        <a:lstStyle/>
        <a:p>
          <a:pPr latinLnBrk="1"/>
          <a:r>
            <a:rPr lang="en-US" altLang="ko-KR" dirty="0" smtClean="0"/>
            <a:t>feature:64</a:t>
          </a:r>
          <a:endParaRPr lang="ko-KR" altLang="en-US" dirty="0"/>
        </a:p>
      </dgm:t>
    </dgm:pt>
    <dgm:pt modelId="{13CB3365-BBBE-4B0D-983F-C4C5175F71E0}" type="parTrans" cxnId="{62709C21-C146-4B80-8F29-9A48E7031A42}">
      <dgm:prSet/>
      <dgm:spPr/>
      <dgm:t>
        <a:bodyPr/>
        <a:lstStyle/>
        <a:p>
          <a:pPr latinLnBrk="1"/>
          <a:endParaRPr lang="ko-KR" altLang="en-US"/>
        </a:p>
      </dgm:t>
    </dgm:pt>
    <dgm:pt modelId="{CC0F75AF-416D-4690-BB43-6B1E11B098E7}" type="sibTrans" cxnId="{62709C21-C146-4B80-8F29-9A48E7031A42}">
      <dgm:prSet/>
      <dgm:spPr/>
      <dgm:t>
        <a:bodyPr/>
        <a:lstStyle/>
        <a:p>
          <a:pPr latinLnBrk="1"/>
          <a:endParaRPr lang="ko-KR" altLang="en-US"/>
        </a:p>
      </dgm:t>
    </dgm:pt>
    <dgm:pt modelId="{AB52655A-9AAF-4A63-896B-757C5EC7EF4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11982F1-FCDF-4780-B3BF-E1164C48717B}" type="parTrans" cxnId="{DF068BB6-3CF1-4EFA-8A94-DDE4B746D6CB}">
      <dgm:prSet/>
      <dgm:spPr/>
      <dgm:t>
        <a:bodyPr/>
        <a:lstStyle/>
        <a:p>
          <a:pPr latinLnBrk="1"/>
          <a:endParaRPr lang="ko-KR" altLang="en-US"/>
        </a:p>
      </dgm:t>
    </dgm:pt>
    <dgm:pt modelId="{4A056A0E-CFD7-4C9B-8EE6-DFFEFF69EC23}" type="sibTrans" cxnId="{DF068BB6-3CF1-4EFA-8A94-DDE4B746D6CB}">
      <dgm:prSet/>
      <dgm:spPr/>
      <dgm:t>
        <a:bodyPr/>
        <a:lstStyle/>
        <a:p>
          <a:pPr latinLnBrk="1"/>
          <a:endParaRPr lang="ko-KR" altLang="en-US"/>
        </a:p>
      </dgm:t>
    </dgm:pt>
    <dgm:pt modelId="{1B89A631-780A-438F-9E3C-A6A278DE4FBC}">
      <dgm:prSet/>
      <dgm:spPr/>
      <dgm:t>
        <a:bodyPr/>
        <a:lstStyle/>
        <a:p>
          <a:pPr latinLnBrk="1"/>
          <a:r>
            <a:rPr lang="en-US" altLang="ko-KR" dirty="0" smtClean="0"/>
            <a:t>[14,14,32]:</a:t>
          </a:r>
          <a:br>
            <a:rPr lang="en-US" altLang="ko-KR" dirty="0" smtClean="0"/>
          </a:br>
          <a:r>
            <a:rPr lang="en-US" altLang="ko-KR" dirty="0" smtClean="0"/>
            <a:t>[14,28,64]</a:t>
          </a:r>
          <a:endParaRPr lang="ko-KR" altLang="en-US" dirty="0"/>
        </a:p>
      </dgm:t>
    </dgm:pt>
    <dgm:pt modelId="{B9E8564D-0B80-4AE5-8ACB-C1E75AC6DA1F}" type="parTrans" cxnId="{1F09D8E8-E911-4D20-B640-373781D0F5C7}">
      <dgm:prSet/>
      <dgm:spPr/>
      <dgm:t>
        <a:bodyPr/>
        <a:lstStyle/>
        <a:p>
          <a:pPr latinLnBrk="1"/>
          <a:endParaRPr lang="ko-KR" altLang="en-US"/>
        </a:p>
      </dgm:t>
    </dgm:pt>
    <dgm:pt modelId="{2A3261E0-26B0-4747-905D-1F73366D2AC2}" type="sibTrans" cxnId="{1F09D8E8-E911-4D20-B640-373781D0F5C7}">
      <dgm:prSet/>
      <dgm:spPr/>
      <dgm:t>
        <a:bodyPr/>
        <a:lstStyle/>
        <a:p>
          <a:pPr latinLnBrk="1"/>
          <a:endParaRPr lang="ko-KR" altLang="en-US"/>
        </a:p>
      </dgm:t>
    </dgm:pt>
    <dgm:pt modelId="{95A51D71-A3E7-4CAE-BE99-FB96AFA29FBF}">
      <dgm:prSet/>
      <dgm:spPr/>
      <dgm:t>
        <a:bodyPr/>
        <a:lstStyle/>
        <a:p>
          <a:pPr latinLnBrk="1"/>
          <a:endParaRPr lang="ko-KR" altLang="en-US" dirty="0"/>
        </a:p>
      </dgm:t>
    </dgm:pt>
    <dgm:pt modelId="{46398D36-598F-4685-953E-CD3128788E5B}" type="parTrans" cxnId="{C3ACD8C5-832F-4454-A7B1-C818CF94031D}">
      <dgm:prSet/>
      <dgm:spPr/>
      <dgm:t>
        <a:bodyPr/>
        <a:lstStyle/>
        <a:p>
          <a:pPr latinLnBrk="1"/>
          <a:endParaRPr lang="ko-KR" altLang="en-US"/>
        </a:p>
      </dgm:t>
    </dgm:pt>
    <dgm:pt modelId="{D50B5E45-A03F-407C-AAD4-99426DDAE92F}" type="sibTrans" cxnId="{C3ACD8C5-832F-4454-A7B1-C818CF94031D}">
      <dgm:prSet/>
      <dgm:spPr/>
      <dgm:t>
        <a:bodyPr/>
        <a:lstStyle/>
        <a:p>
          <a:pPr latinLnBrk="1"/>
          <a:endParaRPr lang="ko-KR" altLang="en-US"/>
        </a:p>
      </dgm:t>
    </dgm:pt>
    <dgm:pt modelId="{9F293E77-5DF3-4490-9CF2-1C6D04CC1393}">
      <dgm:prSet/>
      <dgm:spPr/>
      <dgm:t>
        <a:bodyPr/>
        <a:lstStyle/>
        <a:p>
          <a:pPr latinLnBrk="1"/>
          <a:r>
            <a:rPr lang="en-US" altLang="ko-KR" dirty="0" smtClean="0"/>
            <a:t>filter [3,3]</a:t>
          </a:r>
          <a:endParaRPr lang="ko-KR" altLang="en-US" dirty="0"/>
        </a:p>
      </dgm:t>
    </dgm:pt>
    <dgm:pt modelId="{DF8B90D7-5132-4827-9406-82401C44956A}" type="parTrans" cxnId="{5023D2B4-0BA1-4489-8876-255E3F714555}">
      <dgm:prSet/>
      <dgm:spPr/>
      <dgm:t>
        <a:bodyPr/>
        <a:lstStyle/>
        <a:p>
          <a:pPr latinLnBrk="1"/>
          <a:endParaRPr lang="ko-KR" altLang="en-US"/>
        </a:p>
      </dgm:t>
    </dgm:pt>
    <dgm:pt modelId="{5A73C699-D506-4B3B-BDBF-E901756BBA09}" type="sibTrans" cxnId="{5023D2B4-0BA1-4489-8876-255E3F714555}">
      <dgm:prSet/>
      <dgm:spPr/>
      <dgm:t>
        <a:bodyPr/>
        <a:lstStyle/>
        <a:p>
          <a:pPr latinLnBrk="1"/>
          <a:endParaRPr lang="ko-KR" altLang="en-US"/>
        </a:p>
      </dgm:t>
    </dgm:pt>
    <dgm:pt modelId="{352AA060-FC32-4122-966D-72C243012B68}">
      <dgm:prSet/>
      <dgm:spPr/>
      <dgm:t>
        <a:bodyPr/>
        <a:lstStyle/>
        <a:p>
          <a:pPr latinLnBrk="1"/>
          <a:r>
            <a:rPr lang="en-US" altLang="ko-KR" dirty="0" smtClean="0"/>
            <a:t>featrue:128</a:t>
          </a:r>
          <a:endParaRPr lang="ko-KR" altLang="en-US" dirty="0"/>
        </a:p>
      </dgm:t>
    </dgm:pt>
    <dgm:pt modelId="{49CE05DA-BE65-4EE0-97F4-6BA3650901A2}" type="parTrans" cxnId="{F1DDA908-A57C-4308-95C7-1CB0560A02B0}">
      <dgm:prSet/>
      <dgm:spPr/>
      <dgm:t>
        <a:bodyPr/>
        <a:lstStyle/>
        <a:p>
          <a:pPr latinLnBrk="1"/>
          <a:endParaRPr lang="ko-KR" altLang="en-US"/>
        </a:p>
      </dgm:t>
    </dgm:pt>
    <dgm:pt modelId="{14EBC520-5A49-4EFD-8F04-4D147F86BF44}" type="sibTrans" cxnId="{F1DDA908-A57C-4308-95C7-1CB0560A02B0}">
      <dgm:prSet/>
      <dgm:spPr/>
      <dgm:t>
        <a:bodyPr/>
        <a:lstStyle/>
        <a:p>
          <a:pPr latinLnBrk="1"/>
          <a:endParaRPr lang="ko-KR" altLang="en-US"/>
        </a:p>
      </dgm:t>
    </dgm:pt>
    <dgm:pt modelId="{7C6C1E0B-D839-41CD-976B-18DFB8921B19}">
      <dgm:prSet/>
      <dgm:spPr/>
      <dgm:t>
        <a:bodyPr/>
        <a:lstStyle/>
        <a:p>
          <a:pPr latinLnBrk="1"/>
          <a:r>
            <a:rPr lang="en-US" altLang="ko-KR" dirty="0" smtClean="0"/>
            <a:t>[7,7,64]:</a:t>
          </a:r>
          <a:br>
            <a:rPr lang="en-US" altLang="ko-KR" dirty="0" smtClean="0"/>
          </a:br>
          <a:r>
            <a:rPr lang="en-US" altLang="ko-KR" dirty="0" smtClean="0"/>
            <a:t>[7,7,128]</a:t>
          </a:r>
          <a:endParaRPr lang="ko-KR" altLang="en-US" dirty="0"/>
        </a:p>
      </dgm:t>
    </dgm:pt>
    <dgm:pt modelId="{590AF165-3963-41A4-B80B-607DD63B9524}" type="parTrans" cxnId="{5DE35382-A916-448B-9C03-7788D525B41A}">
      <dgm:prSet/>
      <dgm:spPr/>
      <dgm:t>
        <a:bodyPr/>
        <a:lstStyle/>
        <a:p>
          <a:pPr latinLnBrk="1"/>
          <a:endParaRPr lang="ko-KR" altLang="en-US"/>
        </a:p>
      </dgm:t>
    </dgm:pt>
    <dgm:pt modelId="{8320E2E4-6D4A-4D04-B470-89167AB83BCC}" type="sibTrans" cxnId="{5DE35382-A916-448B-9C03-7788D525B41A}">
      <dgm:prSet/>
      <dgm:spPr/>
      <dgm:t>
        <a:bodyPr/>
        <a:lstStyle/>
        <a:p>
          <a:pPr latinLnBrk="1"/>
          <a:endParaRPr lang="ko-KR" altLang="en-US"/>
        </a:p>
      </dgm:t>
    </dgm:pt>
    <dgm:pt modelId="{0ECAB0B7-D64C-40E2-A089-15E172DC3EBC}">
      <dgm:prSet/>
      <dgm:spPr/>
      <dgm:t>
        <a:bodyPr/>
        <a:lstStyle/>
        <a:p>
          <a:pPr latinLnBrk="1"/>
          <a:endParaRPr lang="ko-KR" altLang="en-US" dirty="0"/>
        </a:p>
      </dgm:t>
    </dgm:pt>
    <dgm:pt modelId="{E3E14627-9259-4B77-B408-9A2085D6BD1B}" type="parTrans" cxnId="{FA746FE7-6FB6-45C5-8571-80693EF16EE0}">
      <dgm:prSet/>
      <dgm:spPr/>
      <dgm:t>
        <a:bodyPr/>
        <a:lstStyle/>
        <a:p>
          <a:pPr latinLnBrk="1"/>
          <a:endParaRPr lang="ko-KR" altLang="en-US"/>
        </a:p>
      </dgm:t>
    </dgm:pt>
    <dgm:pt modelId="{4EDDDAE1-3516-454C-B492-26433AC37CBA}" type="sibTrans" cxnId="{FA746FE7-6FB6-45C5-8571-80693EF16EE0}">
      <dgm:prSet/>
      <dgm:spPr/>
      <dgm:t>
        <a:bodyPr/>
        <a:lstStyle/>
        <a:p>
          <a:pPr latinLnBrk="1"/>
          <a:endParaRPr lang="ko-KR" altLang="en-US"/>
        </a:p>
      </dgm:t>
    </dgm:pt>
    <dgm:pt modelId="{9BCF301B-2062-4690-A00E-2EABA7BADA7C}">
      <dgm:prSet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2BE19B09-63B1-4DE4-A5EE-CFAFF224652C}" type="parTrans" cxnId="{9F6DF412-C1A3-4FA2-8E74-BEEB2715DC87}">
      <dgm:prSet/>
      <dgm:spPr/>
      <dgm:t>
        <a:bodyPr/>
        <a:lstStyle/>
        <a:p>
          <a:pPr latinLnBrk="1"/>
          <a:endParaRPr lang="ko-KR" altLang="en-US"/>
        </a:p>
      </dgm:t>
    </dgm:pt>
    <dgm:pt modelId="{50F8E2FA-3029-4164-952A-1D593BC3A5B9}" type="sibTrans" cxnId="{9F6DF412-C1A3-4FA2-8E74-BEEB2715DC87}">
      <dgm:prSet/>
      <dgm:spPr/>
      <dgm:t>
        <a:bodyPr/>
        <a:lstStyle/>
        <a:p>
          <a:pPr latinLnBrk="1"/>
          <a:endParaRPr lang="ko-KR" altLang="en-US"/>
        </a:p>
      </dgm:t>
    </dgm:pt>
    <dgm:pt modelId="{24C8F9BC-808C-4994-83DA-B3F6C4A3E375}">
      <dgm:prSet/>
      <dgm:spPr/>
      <dgm:t>
        <a:bodyPr/>
        <a:lstStyle/>
        <a:p>
          <a:pPr latinLnBrk="1"/>
          <a:r>
            <a:rPr lang="en-US" altLang="ko-KR" dirty="0" smtClean="0"/>
            <a:t>[7,7,128]:</a:t>
          </a:r>
          <a:br>
            <a:rPr lang="en-US" altLang="ko-KR" dirty="0" smtClean="0"/>
          </a:br>
          <a:r>
            <a:rPr lang="en-US" altLang="ko-KR" dirty="0" smtClean="0"/>
            <a:t>[4,4,128]</a:t>
          </a:r>
          <a:endParaRPr lang="ko-KR" altLang="en-US" dirty="0"/>
        </a:p>
      </dgm:t>
    </dgm:pt>
    <dgm:pt modelId="{E8BFF9F8-6154-4196-9010-4E7B32FD5447}" type="parTrans" cxnId="{4C080063-07D6-4BC1-AAF9-3FDCE1602DC6}">
      <dgm:prSet/>
      <dgm:spPr/>
      <dgm:t>
        <a:bodyPr/>
        <a:lstStyle/>
        <a:p>
          <a:pPr latinLnBrk="1"/>
          <a:endParaRPr lang="ko-KR" altLang="en-US"/>
        </a:p>
      </dgm:t>
    </dgm:pt>
    <dgm:pt modelId="{E2E4DD5E-58C0-4276-B35F-CA42F91EE83C}" type="sibTrans" cxnId="{4C080063-07D6-4BC1-AAF9-3FDCE1602DC6}">
      <dgm:prSet/>
      <dgm:spPr/>
      <dgm:t>
        <a:bodyPr/>
        <a:lstStyle/>
        <a:p>
          <a:pPr latinLnBrk="1"/>
          <a:endParaRPr lang="ko-KR" altLang="en-US"/>
        </a:p>
      </dgm:t>
    </dgm:pt>
    <dgm:pt modelId="{4A35A408-DF7C-4CA6-9BA8-2242530B9DF7}">
      <dgm:prSet/>
      <dgm:spPr/>
      <dgm:t>
        <a:bodyPr/>
        <a:lstStyle/>
        <a:p>
          <a:pPr latinLnBrk="1"/>
          <a:r>
            <a:rPr lang="en-US" altLang="ko-KR" dirty="0" err="1" smtClean="0"/>
            <a:t>rcsum</a:t>
          </a:r>
          <a:r>
            <a:rPr lang="en-US" altLang="ko-KR" dirty="0" smtClean="0"/>
            <a:t> layer</a:t>
          </a:r>
          <a:endParaRPr lang="ko-KR" altLang="en-US" dirty="0"/>
        </a:p>
      </dgm:t>
    </dgm:pt>
    <dgm:pt modelId="{F19D1C37-6B62-49CF-A57E-48FBEDB820EB}" type="parTrans" cxnId="{8D7FC5B1-8579-4AE4-BA5F-56FEFE26BE65}">
      <dgm:prSet/>
      <dgm:spPr/>
      <dgm:t>
        <a:bodyPr/>
        <a:lstStyle/>
        <a:p>
          <a:pPr latinLnBrk="1"/>
          <a:endParaRPr lang="ko-KR" altLang="en-US"/>
        </a:p>
      </dgm:t>
    </dgm:pt>
    <dgm:pt modelId="{D0113774-CDBB-4B8C-9055-4853858CE2AD}" type="sibTrans" cxnId="{8D7FC5B1-8579-4AE4-BA5F-56FEFE26BE65}">
      <dgm:prSet/>
      <dgm:spPr/>
      <dgm:t>
        <a:bodyPr/>
        <a:lstStyle/>
        <a:p>
          <a:pPr latinLnBrk="1"/>
          <a:endParaRPr lang="ko-KR" altLang="en-US"/>
        </a:p>
      </dgm:t>
    </dgm:pt>
    <dgm:pt modelId="{8DF5EB12-4D72-4602-848B-69A20F3F064E}">
      <dgm:prSet/>
      <dgm:spPr/>
      <dgm:t>
        <a:bodyPr/>
        <a:lstStyle/>
        <a:p>
          <a:pPr latinLnBrk="1"/>
          <a:r>
            <a:rPr lang="en-US" altLang="ko-KR" dirty="0" smtClean="0"/>
            <a:t>[4,4,128]:</a:t>
          </a:r>
          <a:br>
            <a:rPr lang="en-US" altLang="ko-KR" dirty="0" smtClean="0"/>
          </a:br>
          <a:r>
            <a:rPr lang="en-US" altLang="ko-KR" dirty="0" smtClean="0"/>
            <a:t>[8, 128]</a:t>
          </a:r>
          <a:endParaRPr lang="ko-KR" altLang="en-US" dirty="0"/>
        </a:p>
      </dgm:t>
    </dgm:pt>
    <dgm:pt modelId="{7CD00AF2-38A6-49F3-99E2-9EDFF7C2C732}" type="parTrans" cxnId="{756ABEAB-389E-44AD-896D-701C2E98C7D2}">
      <dgm:prSet/>
      <dgm:spPr/>
      <dgm:t>
        <a:bodyPr/>
        <a:lstStyle/>
        <a:p>
          <a:pPr latinLnBrk="1"/>
          <a:endParaRPr lang="ko-KR" altLang="en-US"/>
        </a:p>
      </dgm:t>
    </dgm:pt>
    <dgm:pt modelId="{36CB4750-5D64-46FC-9F28-851041F70670}" type="sibTrans" cxnId="{756ABEAB-389E-44AD-896D-701C2E98C7D2}">
      <dgm:prSet/>
      <dgm:spPr/>
      <dgm:t>
        <a:bodyPr/>
        <a:lstStyle/>
        <a:p>
          <a:pPr latinLnBrk="1"/>
          <a:endParaRPr lang="ko-KR" altLang="en-US"/>
        </a:p>
      </dgm:t>
    </dgm:pt>
    <dgm:pt modelId="{FD9FA0F2-09BC-42D4-BE02-AF83EE4195F8}">
      <dgm:prSet/>
      <dgm:spPr/>
      <dgm:t>
        <a:bodyPr/>
        <a:lstStyle/>
        <a:p>
          <a:pPr latinLnBrk="1"/>
          <a:r>
            <a:rPr lang="en-US" altLang="ko-KR" dirty="0" smtClean="0"/>
            <a:t>output</a:t>
          </a:r>
          <a:endParaRPr lang="ko-KR" altLang="en-US" dirty="0"/>
        </a:p>
      </dgm:t>
    </dgm:pt>
    <dgm:pt modelId="{D1893CBE-F298-4744-BD46-A6C73867EC55}" type="parTrans" cxnId="{E7BD74D0-ABA7-4DB1-BDE5-A453BED981E1}">
      <dgm:prSet/>
      <dgm:spPr/>
      <dgm:t>
        <a:bodyPr/>
        <a:lstStyle/>
        <a:p>
          <a:pPr latinLnBrk="1"/>
          <a:endParaRPr lang="ko-KR" altLang="en-US"/>
        </a:p>
      </dgm:t>
    </dgm:pt>
    <dgm:pt modelId="{F416297E-CE23-406E-AAD8-288C970F5CE1}" type="sibTrans" cxnId="{E7BD74D0-ABA7-4DB1-BDE5-A453BED981E1}">
      <dgm:prSet/>
      <dgm:spPr/>
      <dgm:t>
        <a:bodyPr/>
        <a:lstStyle/>
        <a:p>
          <a:pPr latinLnBrk="1"/>
          <a:endParaRPr lang="ko-KR" altLang="en-US"/>
        </a:p>
      </dgm:t>
    </dgm:pt>
    <dgm:pt modelId="{44CA93AA-CA2E-480D-B3DE-BF704F117368}">
      <dgm:prSet/>
      <dgm:spPr/>
      <dgm:t>
        <a:bodyPr/>
        <a:lstStyle/>
        <a:p>
          <a:pPr latinLnBrk="1"/>
          <a:r>
            <a:rPr lang="en-US" altLang="ko-KR" dirty="0" smtClean="0"/>
            <a:t>[8, 128]:</a:t>
          </a:r>
          <a:br>
            <a:rPr lang="en-US" altLang="ko-KR" dirty="0" smtClean="0"/>
          </a:br>
          <a:r>
            <a:rPr lang="en-US" altLang="ko-KR" dirty="0" smtClean="0"/>
            <a:t>[10]</a:t>
          </a:r>
          <a:endParaRPr lang="ko-KR" altLang="en-US" dirty="0"/>
        </a:p>
      </dgm:t>
    </dgm:pt>
    <dgm:pt modelId="{5D01FF0C-6BCD-4E71-8520-99B80DED75E4}" type="parTrans" cxnId="{3A78206A-B5CA-492C-A21D-DAAEB9A7189C}">
      <dgm:prSet/>
      <dgm:spPr/>
      <dgm:t>
        <a:bodyPr/>
        <a:lstStyle/>
        <a:p>
          <a:pPr latinLnBrk="1"/>
          <a:endParaRPr lang="ko-KR" altLang="en-US"/>
        </a:p>
      </dgm:t>
    </dgm:pt>
    <dgm:pt modelId="{A8AF03CF-EF2C-4C0D-8169-3E30195BCAE8}" type="sibTrans" cxnId="{3A78206A-B5CA-492C-A21D-DAAEB9A7189C}">
      <dgm:prSet/>
      <dgm:spPr/>
      <dgm:t>
        <a:bodyPr/>
        <a:lstStyle/>
        <a:p>
          <a:pPr latinLnBrk="1"/>
          <a:endParaRPr lang="ko-KR" altLang="en-US"/>
        </a:p>
      </dgm:t>
    </dgm:pt>
    <dgm:pt modelId="{D5F825EC-2CC1-4E0D-9B00-18A18AA88950}" type="pres">
      <dgm:prSet presAssocID="{75A23F1E-7250-4C72-8EB0-DC63E39DA1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849156-0CFB-4A46-88B5-0F4830747EA8}" type="pres">
      <dgm:prSet presAssocID="{AAA99E43-86CB-4509-B952-F0D00EEAA59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39B33A-3323-4087-A294-5FF94D588269}" type="pres">
      <dgm:prSet presAssocID="{C4644EE6-A7CE-4C1B-BB59-AB564A8AD616}" presName="sibTrans" presStyleCnt="0"/>
      <dgm:spPr/>
    </dgm:pt>
    <dgm:pt modelId="{7241F3F7-7A26-4EC7-AA28-67CAA6AFF28D}" type="pres">
      <dgm:prSet presAssocID="{47517720-4D85-4A3C-824D-A0E9BC42F4D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ED3280-52D2-4F1E-911D-85036C29C97E}" type="pres">
      <dgm:prSet presAssocID="{236B4DD6-E273-4540-B5AF-1D220E501FD5}" presName="sibTrans" presStyleCnt="0"/>
      <dgm:spPr/>
    </dgm:pt>
    <dgm:pt modelId="{9B633C1C-C018-427E-8E5B-2DAC5495443A}" type="pres">
      <dgm:prSet presAssocID="{CB885F4F-1651-4E6D-B204-E1E789749D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A64B0-7D26-4D5B-A88A-0D5247D1DCFC}" type="pres">
      <dgm:prSet presAssocID="{36835874-3CE7-4850-97C0-7CFF0F54EE33}" presName="sibTrans" presStyleCnt="0"/>
      <dgm:spPr/>
    </dgm:pt>
    <dgm:pt modelId="{37EB2CD4-957A-46F4-A66A-488BBE89FF72}" type="pres">
      <dgm:prSet presAssocID="{A3B60271-C458-4578-B75D-579C9DA515A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1BB259-7398-4F08-A4FB-880D63411427}" type="pres">
      <dgm:prSet presAssocID="{589D74D2-89E3-4A25-AE7D-F7118DE9D8D7}" presName="sibTrans" presStyleCnt="0"/>
      <dgm:spPr/>
    </dgm:pt>
    <dgm:pt modelId="{965C003F-0F42-436D-A2D3-79E4191829C1}" type="pres">
      <dgm:prSet presAssocID="{C047ED28-EF0A-47F6-B2BC-A0EF67FEC59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C441B-6349-47FE-890A-808B019AA62F}" type="pres">
      <dgm:prSet presAssocID="{83333C53-7DB2-4F53-BA90-BA9E26232363}" presName="sibTrans" presStyleCnt="0"/>
      <dgm:spPr/>
    </dgm:pt>
    <dgm:pt modelId="{41240E33-8747-4563-A265-65FE1ED35651}" type="pres">
      <dgm:prSet presAssocID="{89077921-A391-4725-ACF9-83FE36165AE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E6924-9488-4DC0-BC73-5C220B2BBD28}" type="pres">
      <dgm:prSet presAssocID="{B653A75F-BC8A-43E3-AB1C-0448E053617A}" presName="sibTrans" presStyleCnt="0"/>
      <dgm:spPr/>
    </dgm:pt>
    <dgm:pt modelId="{7F2E91C4-E461-49FF-B2CA-0F9ACA35FEA9}" type="pres">
      <dgm:prSet presAssocID="{9BCF301B-2062-4690-A00E-2EABA7BADA7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DF0911-384A-4803-8E70-47EE4B90BCDF}" type="pres">
      <dgm:prSet presAssocID="{50F8E2FA-3029-4164-952A-1D593BC3A5B9}" presName="sibTrans" presStyleCnt="0"/>
      <dgm:spPr/>
    </dgm:pt>
    <dgm:pt modelId="{248FFB21-7B4C-4735-B0B7-B304CD6DEE4C}" type="pres">
      <dgm:prSet presAssocID="{4A35A408-DF7C-4CA6-9BA8-2242530B9DF7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351059-9E84-4561-A7E3-3915C56A82C4}" type="pres">
      <dgm:prSet presAssocID="{D0113774-CDBB-4B8C-9055-4853858CE2AD}" presName="sibTrans" presStyleCnt="0"/>
      <dgm:spPr/>
    </dgm:pt>
    <dgm:pt modelId="{C7E7577E-FBBA-4813-B929-F9466FF69B3C}" type="pres">
      <dgm:prSet presAssocID="{FD9FA0F2-09BC-42D4-BE02-AF83EE4195F8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023D2B4-0BA1-4489-8876-255E3F714555}" srcId="{89077921-A391-4725-ACF9-83FE36165AE3}" destId="{9F293E77-5DF3-4490-9CF2-1C6D04CC1393}" srcOrd="0" destOrd="0" parTransId="{DF8B90D7-5132-4827-9406-82401C44956A}" sibTransId="{5A73C699-D506-4B3B-BDBF-E901756BBA09}"/>
    <dgm:cxn modelId="{C5F80A3F-2AF9-48CD-A99F-E350E15083F7}" type="presOf" srcId="{947B9816-AC83-41A7-9295-059EAA351581}" destId="{7241F3F7-7A26-4EC7-AA28-67CAA6AFF28D}" srcOrd="0" destOrd="4" presId="urn:microsoft.com/office/officeart/2005/8/layout/hList6"/>
    <dgm:cxn modelId="{0BEFBE56-1398-4FF3-94AF-987023E6F858}" type="presOf" srcId="{294140CE-1205-4EB5-8405-5998A0D48D46}" destId="{3E849156-0CFB-4A46-88B5-0F4830747EA8}" srcOrd="0" destOrd="1" presId="urn:microsoft.com/office/officeart/2005/8/layout/hList6"/>
    <dgm:cxn modelId="{41EA3E89-1E53-4A0E-9109-F5EB3BA937DB}" type="presOf" srcId="{44CA93AA-CA2E-480D-B3DE-BF704F117368}" destId="{C7E7577E-FBBA-4813-B929-F9466FF69B3C}" srcOrd="0" destOrd="1" presId="urn:microsoft.com/office/officeart/2005/8/layout/hList6"/>
    <dgm:cxn modelId="{4C080063-07D6-4BC1-AAF9-3FDCE1602DC6}" srcId="{9BCF301B-2062-4690-A00E-2EABA7BADA7C}" destId="{24C8F9BC-808C-4994-83DA-B3F6C4A3E375}" srcOrd="0" destOrd="0" parTransId="{E8BFF9F8-6154-4196-9010-4E7B32FD5447}" sibTransId="{E2E4DD5E-58C0-4276-B35F-CA42F91EE83C}"/>
    <dgm:cxn modelId="{349D0029-02F9-4CC9-8C72-4B6326A051CE}" srcId="{47517720-4D85-4A3C-824D-A0E9BC42F4D3}" destId="{A6D16D75-AFBF-4E4B-9DA4-2C868ADFC5EB}" srcOrd="0" destOrd="0" parTransId="{80C8E3A7-C77C-499E-BED8-AE7188CC5093}" sibTransId="{E66D3137-6664-475D-9D7F-0DFE01FCF991}"/>
    <dgm:cxn modelId="{1F09D8E8-E911-4D20-B640-373781D0F5C7}" srcId="{A3B60271-C458-4578-B75D-579C9DA515A9}" destId="{1B89A631-780A-438F-9E3C-A6A278DE4FBC}" srcOrd="3" destOrd="0" parTransId="{B9E8564D-0B80-4AE5-8ACB-C1E75AC6DA1F}" sibTransId="{2A3261E0-26B0-4747-905D-1F73366D2AC2}"/>
    <dgm:cxn modelId="{A013B6B0-FAFB-44E8-BB54-83D8600D820A}" type="presOf" srcId="{EC4AD808-CF38-4E8B-B37E-ED1290033421}" destId="{37EB2CD4-957A-46F4-A66A-488BBE89FF72}" srcOrd="0" destOrd="1" presId="urn:microsoft.com/office/officeart/2005/8/layout/hList6"/>
    <dgm:cxn modelId="{77FB1780-EC66-4F96-BC44-C3B1AD2296D8}" type="presOf" srcId="{1B89A631-780A-438F-9E3C-A6A278DE4FBC}" destId="{37EB2CD4-957A-46F4-A66A-488BBE89FF72}" srcOrd="0" destOrd="4" presId="urn:microsoft.com/office/officeart/2005/8/layout/hList6"/>
    <dgm:cxn modelId="{E6ADB8F4-B224-4DE1-A5C7-6EC4E3FFBC52}" type="presOf" srcId="{8DF5EB12-4D72-4602-848B-69A20F3F064E}" destId="{248FFB21-7B4C-4735-B0B7-B304CD6DEE4C}" srcOrd="0" destOrd="1" presId="urn:microsoft.com/office/officeart/2005/8/layout/hList6"/>
    <dgm:cxn modelId="{46376785-DA88-475C-8F91-3B36EFE9A092}" srcId="{75A23F1E-7250-4C72-8EB0-DC63E39DA170}" destId="{C047ED28-EF0A-47F6-B2BC-A0EF67FEC598}" srcOrd="4" destOrd="0" parTransId="{A599DE2F-D9C7-4FAE-BC89-52B3B98B4022}" sibTransId="{83333C53-7DB2-4F53-BA90-BA9E26232363}"/>
    <dgm:cxn modelId="{62709C21-C146-4B80-8F29-9A48E7031A42}" srcId="{A3B60271-C458-4578-B75D-579C9DA515A9}" destId="{ED30CF12-998B-4E5B-B2D4-81A9FC291919}" srcOrd="1" destOrd="0" parTransId="{13CB3365-BBBE-4B0D-983F-C4C5175F71E0}" sibTransId="{CC0F75AF-416D-4690-BB43-6B1E11B098E7}"/>
    <dgm:cxn modelId="{9F6DF412-C1A3-4FA2-8E74-BEEB2715DC87}" srcId="{75A23F1E-7250-4C72-8EB0-DC63E39DA170}" destId="{9BCF301B-2062-4690-A00E-2EABA7BADA7C}" srcOrd="6" destOrd="0" parTransId="{2BE19B09-63B1-4DE4-A5EE-CFAFF224652C}" sibTransId="{50F8E2FA-3029-4164-952A-1D593BC3A5B9}"/>
    <dgm:cxn modelId="{E7BD74D0-ABA7-4DB1-BDE5-A453BED981E1}" srcId="{75A23F1E-7250-4C72-8EB0-DC63E39DA170}" destId="{FD9FA0F2-09BC-42D4-BE02-AF83EE4195F8}" srcOrd="8" destOrd="0" parTransId="{D1893CBE-F298-4744-BD46-A6C73867EC55}" sibTransId="{F416297E-CE23-406E-AAD8-288C970F5CE1}"/>
    <dgm:cxn modelId="{78AFAB58-FD4C-4BDB-B4F4-1ECC4F242FFA}" srcId="{CB885F4F-1651-4E6D-B204-E1E789749D0F}" destId="{FD27CE06-B110-4D2E-8184-A0A03B36AA4E}" srcOrd="0" destOrd="0" parTransId="{51B7B216-8BCC-4B4E-AD3D-6E514332B682}" sibTransId="{DEE67651-38C8-4E07-A331-A3F9EE5788A7}"/>
    <dgm:cxn modelId="{929D8AC4-9536-41E5-8183-2DE223EA67BB}" srcId="{75A23F1E-7250-4C72-8EB0-DC63E39DA170}" destId="{89077921-A391-4725-ACF9-83FE36165AE3}" srcOrd="5" destOrd="0" parTransId="{8FAFF227-C4D2-4A98-BBC1-B9340C6D9BA0}" sibTransId="{B653A75F-BC8A-43E3-AB1C-0448E053617A}"/>
    <dgm:cxn modelId="{5DE35382-A916-448B-9C03-7788D525B41A}" srcId="{89077921-A391-4725-ACF9-83FE36165AE3}" destId="{7C6C1E0B-D839-41CD-976B-18DFB8921B19}" srcOrd="3" destOrd="0" parTransId="{590AF165-3963-41A4-B80B-607DD63B9524}" sibTransId="{8320E2E4-6D4A-4D04-B470-89167AB83BCC}"/>
    <dgm:cxn modelId="{DDD37784-BEDF-463D-ABD4-10B2FED35558}" srcId="{75A23F1E-7250-4C72-8EB0-DC63E39DA170}" destId="{A3B60271-C458-4578-B75D-579C9DA515A9}" srcOrd="3" destOrd="0" parTransId="{C4A60E49-4B04-410C-9279-83D0B38BC3E6}" sibTransId="{589D74D2-89E3-4A25-AE7D-F7118DE9D8D7}"/>
    <dgm:cxn modelId="{03D83CAD-2EEA-4B72-AA4A-706FDCF3787A}" srcId="{75A23F1E-7250-4C72-8EB0-DC63E39DA170}" destId="{47517720-4D85-4A3C-824D-A0E9BC42F4D3}" srcOrd="1" destOrd="0" parTransId="{98A7A588-90F4-48E3-B4B1-F6A2BBDF225E}" sibTransId="{236B4DD6-E273-4540-B5AF-1D220E501FD5}"/>
    <dgm:cxn modelId="{72C3F612-A79C-432C-9059-36146F36CAF9}" type="presOf" srcId="{89077921-A391-4725-ACF9-83FE36165AE3}" destId="{41240E33-8747-4563-A265-65FE1ED35651}" srcOrd="0" destOrd="0" presId="urn:microsoft.com/office/officeart/2005/8/layout/hList6"/>
    <dgm:cxn modelId="{934BC8D4-D8AC-4443-A839-8B1192B15ACE}" type="presOf" srcId="{95A51D71-A3E7-4CAE-BE99-FB96AFA29FBF}" destId="{37EB2CD4-957A-46F4-A66A-488BBE89FF72}" srcOrd="0" destOrd="3" presId="urn:microsoft.com/office/officeart/2005/8/layout/hList6"/>
    <dgm:cxn modelId="{8F41343E-569D-44A4-B457-E402E12D4BB2}" type="presOf" srcId="{46FBFD01-9F14-4030-97A8-3F70A57F3C7F}" destId="{7241F3F7-7A26-4EC7-AA28-67CAA6AFF28D}" srcOrd="0" destOrd="2" presId="urn:microsoft.com/office/officeart/2005/8/layout/hList6"/>
    <dgm:cxn modelId="{C3ACD8C5-832F-4454-A7B1-C818CF94031D}" srcId="{A3B60271-C458-4578-B75D-579C9DA515A9}" destId="{95A51D71-A3E7-4CAE-BE99-FB96AFA29FBF}" srcOrd="2" destOrd="0" parTransId="{46398D36-598F-4685-953E-CD3128788E5B}" sibTransId="{D50B5E45-A03F-407C-AAD4-99426DDAE92F}"/>
    <dgm:cxn modelId="{B7D72C2D-8497-4E15-A8FD-3552EAEE0ECE}" type="presOf" srcId="{0ECAB0B7-D64C-40E2-A089-15E172DC3EBC}" destId="{41240E33-8747-4563-A265-65FE1ED35651}" srcOrd="0" destOrd="3" presId="urn:microsoft.com/office/officeart/2005/8/layout/hList6"/>
    <dgm:cxn modelId="{7D8D213D-848B-4CB6-8770-568E2BA364A2}" type="presOf" srcId="{352AA060-FC32-4122-966D-72C243012B68}" destId="{41240E33-8747-4563-A265-65FE1ED35651}" srcOrd="0" destOrd="2" presId="urn:microsoft.com/office/officeart/2005/8/layout/hList6"/>
    <dgm:cxn modelId="{BCE67749-2572-4B59-BFD2-DFBFB9254487}" type="presOf" srcId="{AAA99E43-86CB-4509-B952-F0D00EEAA59F}" destId="{3E849156-0CFB-4A46-88B5-0F4830747EA8}" srcOrd="0" destOrd="0" presId="urn:microsoft.com/office/officeart/2005/8/layout/hList6"/>
    <dgm:cxn modelId="{36FB3ED2-FA89-431A-82E8-2160C9219F0C}" srcId="{75A23F1E-7250-4C72-8EB0-DC63E39DA170}" destId="{CB885F4F-1651-4E6D-B204-E1E789749D0F}" srcOrd="2" destOrd="0" parTransId="{F7E33424-E990-4236-B673-8FD64138B2E7}" sibTransId="{36835874-3CE7-4850-97C0-7CFF0F54EE33}"/>
    <dgm:cxn modelId="{7B6CC2F6-0CD3-455B-B005-75078D36FEE7}" srcId="{47517720-4D85-4A3C-824D-A0E9BC42F4D3}" destId="{46FBFD01-9F14-4030-97A8-3F70A57F3C7F}" srcOrd="1" destOrd="0" parTransId="{AF5764D3-3545-49B4-AF14-3003768D9CA4}" sibTransId="{B1126A0B-5E99-455B-A606-97FACEC9B12D}"/>
    <dgm:cxn modelId="{37A7E7E1-5CA3-4189-B999-D29E3B333F11}" srcId="{A3B60271-C458-4578-B75D-579C9DA515A9}" destId="{EC4AD808-CF38-4E8B-B37E-ED1290033421}" srcOrd="0" destOrd="0" parTransId="{159D2F86-5C23-450D-BFC1-E346A71C0310}" sibTransId="{AE9DE74E-3BDF-415D-8000-DB9DF7DA3128}"/>
    <dgm:cxn modelId="{A340ACCD-E1AA-4A13-91D9-6D23ADBC0F6B}" type="presOf" srcId="{A3B60271-C458-4578-B75D-579C9DA515A9}" destId="{37EB2CD4-957A-46F4-A66A-488BBE89FF72}" srcOrd="0" destOrd="0" presId="urn:microsoft.com/office/officeart/2005/8/layout/hList6"/>
    <dgm:cxn modelId="{38501598-9A2F-4F5B-ADCA-E94D2D6DC858}" type="presOf" srcId="{C047ED28-EF0A-47F6-B2BC-A0EF67FEC598}" destId="{965C003F-0F42-436D-A2D3-79E4191829C1}" srcOrd="0" destOrd="0" presId="urn:microsoft.com/office/officeart/2005/8/layout/hList6"/>
    <dgm:cxn modelId="{003FE1B1-ED1D-4356-B760-E30FD04584FC}" srcId="{75A23F1E-7250-4C72-8EB0-DC63E39DA170}" destId="{AAA99E43-86CB-4509-B952-F0D00EEAA59F}" srcOrd="0" destOrd="0" parTransId="{56A14673-0EA2-4590-B251-733F5B053AE2}" sibTransId="{C4644EE6-A7CE-4C1B-BB59-AB564A8AD616}"/>
    <dgm:cxn modelId="{9824A487-C76D-4A13-99E4-5DBE1DCA024B}" type="presOf" srcId="{7C6C1E0B-D839-41CD-976B-18DFB8921B19}" destId="{41240E33-8747-4563-A265-65FE1ED35651}" srcOrd="0" destOrd="4" presId="urn:microsoft.com/office/officeart/2005/8/layout/hList6"/>
    <dgm:cxn modelId="{F7BE8C55-B11B-4C4D-BCA4-DE80CC22665A}" type="presOf" srcId="{4A35A408-DF7C-4CA6-9BA8-2242530B9DF7}" destId="{248FFB21-7B4C-4735-B0B7-B304CD6DEE4C}" srcOrd="0" destOrd="0" presId="urn:microsoft.com/office/officeart/2005/8/layout/hList6"/>
    <dgm:cxn modelId="{E2D42C2F-3BF8-46FD-AD70-981B2FA26A9E}" type="presOf" srcId="{A6D16D75-AFBF-4E4B-9DA4-2C868ADFC5EB}" destId="{7241F3F7-7A26-4EC7-AA28-67CAA6AFF28D}" srcOrd="0" destOrd="1" presId="urn:microsoft.com/office/officeart/2005/8/layout/hList6"/>
    <dgm:cxn modelId="{A48CA66F-3B9C-4981-A784-AD0E392A005E}" srcId="{AAA99E43-86CB-4509-B952-F0D00EEAA59F}" destId="{294140CE-1205-4EB5-8405-5998A0D48D46}" srcOrd="0" destOrd="0" parTransId="{A0BEA2A5-65FA-41BF-ACA3-452FBBB4F69B}" sibTransId="{A2390DD4-2F10-4E05-B4F3-5DA5EFA90AC6}"/>
    <dgm:cxn modelId="{8D7FC5B1-8579-4AE4-BA5F-56FEFE26BE65}" srcId="{75A23F1E-7250-4C72-8EB0-DC63E39DA170}" destId="{4A35A408-DF7C-4CA6-9BA8-2242530B9DF7}" srcOrd="7" destOrd="0" parTransId="{F19D1C37-6B62-49CF-A57E-48FBEDB820EB}" sibTransId="{D0113774-CDBB-4B8C-9055-4853858CE2AD}"/>
    <dgm:cxn modelId="{3A78206A-B5CA-492C-A21D-DAAEB9A7189C}" srcId="{FD9FA0F2-09BC-42D4-BE02-AF83EE4195F8}" destId="{44CA93AA-CA2E-480D-B3DE-BF704F117368}" srcOrd="0" destOrd="0" parTransId="{5D01FF0C-6BCD-4E71-8520-99B80DED75E4}" sibTransId="{A8AF03CF-EF2C-4C0D-8169-3E30195BCAE8}"/>
    <dgm:cxn modelId="{85A7D44B-8F55-4DF8-9957-3D32CF2969CE}" type="presOf" srcId="{FD9FA0F2-09BC-42D4-BE02-AF83EE4195F8}" destId="{C7E7577E-FBBA-4813-B929-F9466FF69B3C}" srcOrd="0" destOrd="0" presId="urn:microsoft.com/office/officeart/2005/8/layout/hList6"/>
    <dgm:cxn modelId="{756ABEAB-389E-44AD-896D-701C2E98C7D2}" srcId="{4A35A408-DF7C-4CA6-9BA8-2242530B9DF7}" destId="{8DF5EB12-4D72-4602-848B-69A20F3F064E}" srcOrd="0" destOrd="0" parTransId="{7CD00AF2-38A6-49F3-99E2-9EDFF7C2C732}" sibTransId="{36CB4750-5D64-46FC-9F28-851041F70670}"/>
    <dgm:cxn modelId="{921FABAC-4FDB-42BE-AE5C-342DD27D6DC3}" type="presOf" srcId="{FD27CE06-B110-4D2E-8184-A0A03B36AA4E}" destId="{9B633C1C-C018-427E-8E5B-2DAC5495443A}" srcOrd="0" destOrd="1" presId="urn:microsoft.com/office/officeart/2005/8/layout/hList6"/>
    <dgm:cxn modelId="{8338E345-EA77-44CC-BDAA-B9E649EABCAD}" type="presOf" srcId="{47517720-4D85-4A3C-824D-A0E9BC42F4D3}" destId="{7241F3F7-7A26-4EC7-AA28-67CAA6AFF28D}" srcOrd="0" destOrd="0" presId="urn:microsoft.com/office/officeart/2005/8/layout/hList6"/>
    <dgm:cxn modelId="{0FA97B1C-DA56-4D1A-81D6-62B3034C74E9}" type="presOf" srcId="{AB52655A-9AAF-4A63-896B-757C5EC7EF41}" destId="{7241F3F7-7A26-4EC7-AA28-67CAA6AFF28D}" srcOrd="0" destOrd="3" presId="urn:microsoft.com/office/officeart/2005/8/layout/hList6"/>
    <dgm:cxn modelId="{F67F3D6E-A168-4184-BAEF-667ED48DAFC4}" type="presOf" srcId="{9BCF301B-2062-4690-A00E-2EABA7BADA7C}" destId="{7F2E91C4-E461-49FF-B2CA-0F9ACA35FEA9}" srcOrd="0" destOrd="0" presId="urn:microsoft.com/office/officeart/2005/8/layout/hList6"/>
    <dgm:cxn modelId="{089EE8B8-074D-4200-B548-215A943A5C9B}" srcId="{C047ED28-EF0A-47F6-B2BC-A0EF67FEC598}" destId="{6509844F-9442-48A6-AAFA-B37C26DEE6A4}" srcOrd="0" destOrd="0" parTransId="{95EAFFF0-16CE-4E8B-B415-B57BF62BFB69}" sibTransId="{D2F9F08D-7500-4E44-AA27-B862789A2661}"/>
    <dgm:cxn modelId="{DF068BB6-3CF1-4EFA-8A94-DDE4B746D6CB}" srcId="{47517720-4D85-4A3C-824D-A0E9BC42F4D3}" destId="{AB52655A-9AAF-4A63-896B-757C5EC7EF41}" srcOrd="2" destOrd="0" parTransId="{C11982F1-FCDF-4780-B3BF-E1164C48717B}" sibTransId="{4A056A0E-CFD7-4C9B-8EE6-DFFEFF69EC23}"/>
    <dgm:cxn modelId="{E6308B99-83AE-404A-8370-37AA14B55E88}" type="presOf" srcId="{24C8F9BC-808C-4994-83DA-B3F6C4A3E375}" destId="{7F2E91C4-E461-49FF-B2CA-0F9ACA35FEA9}" srcOrd="0" destOrd="1" presId="urn:microsoft.com/office/officeart/2005/8/layout/hList6"/>
    <dgm:cxn modelId="{219DB5D5-1899-40A6-807E-F8B74D25DD58}" type="presOf" srcId="{ED30CF12-998B-4E5B-B2D4-81A9FC291919}" destId="{37EB2CD4-957A-46F4-A66A-488BBE89FF72}" srcOrd="0" destOrd="2" presId="urn:microsoft.com/office/officeart/2005/8/layout/hList6"/>
    <dgm:cxn modelId="{FA746FE7-6FB6-45C5-8571-80693EF16EE0}" srcId="{89077921-A391-4725-ACF9-83FE36165AE3}" destId="{0ECAB0B7-D64C-40E2-A089-15E172DC3EBC}" srcOrd="2" destOrd="0" parTransId="{E3E14627-9259-4B77-B408-9A2085D6BD1B}" sibTransId="{4EDDDAE1-3516-454C-B492-26433AC37CBA}"/>
    <dgm:cxn modelId="{F1DDA908-A57C-4308-95C7-1CB0560A02B0}" srcId="{89077921-A391-4725-ACF9-83FE36165AE3}" destId="{352AA060-FC32-4122-966D-72C243012B68}" srcOrd="1" destOrd="0" parTransId="{49CE05DA-BE65-4EE0-97F4-6BA3650901A2}" sibTransId="{14EBC520-5A49-4EFD-8F04-4D147F86BF44}"/>
    <dgm:cxn modelId="{DD85AC60-24FE-4782-BC24-A234C7455B5B}" srcId="{47517720-4D85-4A3C-824D-A0E9BC42F4D3}" destId="{947B9816-AC83-41A7-9295-059EAA351581}" srcOrd="3" destOrd="0" parTransId="{49C420B6-1464-43AF-847F-59D0E36480B0}" sibTransId="{8F7F01A3-8074-4E98-8FCD-7C60F6853CF9}"/>
    <dgm:cxn modelId="{D8CEF8B1-7C6B-4059-A1F1-2E71EC30BA51}" type="presOf" srcId="{9F293E77-5DF3-4490-9CF2-1C6D04CC1393}" destId="{41240E33-8747-4563-A265-65FE1ED35651}" srcOrd="0" destOrd="1" presId="urn:microsoft.com/office/officeart/2005/8/layout/hList6"/>
    <dgm:cxn modelId="{6A9D8C0B-4B30-4801-8F37-95A8F30A8946}" type="presOf" srcId="{6509844F-9442-48A6-AAFA-B37C26DEE6A4}" destId="{965C003F-0F42-436D-A2D3-79E4191829C1}" srcOrd="0" destOrd="1" presId="urn:microsoft.com/office/officeart/2005/8/layout/hList6"/>
    <dgm:cxn modelId="{050598C1-81A0-40C5-82B0-66E98224DBBE}" type="presOf" srcId="{CB885F4F-1651-4E6D-B204-E1E789749D0F}" destId="{9B633C1C-C018-427E-8E5B-2DAC5495443A}" srcOrd="0" destOrd="0" presId="urn:microsoft.com/office/officeart/2005/8/layout/hList6"/>
    <dgm:cxn modelId="{5963A3F5-E8BD-4BAF-81B9-FF1AA2574114}" type="presOf" srcId="{75A23F1E-7250-4C72-8EB0-DC63E39DA170}" destId="{D5F825EC-2CC1-4E0D-9B00-18A18AA88950}" srcOrd="0" destOrd="0" presId="urn:microsoft.com/office/officeart/2005/8/layout/hList6"/>
    <dgm:cxn modelId="{CA7C71E3-0501-4FEE-BCD4-11C0C21466EC}" type="presParOf" srcId="{D5F825EC-2CC1-4E0D-9B00-18A18AA88950}" destId="{3E849156-0CFB-4A46-88B5-0F4830747EA8}" srcOrd="0" destOrd="0" presId="urn:microsoft.com/office/officeart/2005/8/layout/hList6"/>
    <dgm:cxn modelId="{DB2DB77B-B56A-4FED-8E43-7ABC523EC8D6}" type="presParOf" srcId="{D5F825EC-2CC1-4E0D-9B00-18A18AA88950}" destId="{7F39B33A-3323-4087-A294-5FF94D588269}" srcOrd="1" destOrd="0" presId="urn:microsoft.com/office/officeart/2005/8/layout/hList6"/>
    <dgm:cxn modelId="{0B6F2D6E-CDE5-454D-840E-ED1457E21536}" type="presParOf" srcId="{D5F825EC-2CC1-4E0D-9B00-18A18AA88950}" destId="{7241F3F7-7A26-4EC7-AA28-67CAA6AFF28D}" srcOrd="2" destOrd="0" presId="urn:microsoft.com/office/officeart/2005/8/layout/hList6"/>
    <dgm:cxn modelId="{F5AC19EB-ABA8-4A26-8185-B5BF9E5A9D7A}" type="presParOf" srcId="{D5F825EC-2CC1-4E0D-9B00-18A18AA88950}" destId="{2DED3280-52D2-4F1E-911D-85036C29C97E}" srcOrd="3" destOrd="0" presId="urn:microsoft.com/office/officeart/2005/8/layout/hList6"/>
    <dgm:cxn modelId="{6A1A5EFF-8F51-4991-9D4E-DA5B0C5D53AC}" type="presParOf" srcId="{D5F825EC-2CC1-4E0D-9B00-18A18AA88950}" destId="{9B633C1C-C018-427E-8E5B-2DAC5495443A}" srcOrd="4" destOrd="0" presId="urn:microsoft.com/office/officeart/2005/8/layout/hList6"/>
    <dgm:cxn modelId="{E4512175-8150-4F2A-AB6B-0AB80355CFAB}" type="presParOf" srcId="{D5F825EC-2CC1-4E0D-9B00-18A18AA88950}" destId="{9A9A64B0-7D26-4D5B-A88A-0D5247D1DCFC}" srcOrd="5" destOrd="0" presId="urn:microsoft.com/office/officeart/2005/8/layout/hList6"/>
    <dgm:cxn modelId="{2BC293F9-6262-4FFA-AF2F-5CC116C0C109}" type="presParOf" srcId="{D5F825EC-2CC1-4E0D-9B00-18A18AA88950}" destId="{37EB2CD4-957A-46F4-A66A-488BBE89FF72}" srcOrd="6" destOrd="0" presId="urn:microsoft.com/office/officeart/2005/8/layout/hList6"/>
    <dgm:cxn modelId="{54AD89EE-37CE-40DB-9394-6B4ACA203C50}" type="presParOf" srcId="{D5F825EC-2CC1-4E0D-9B00-18A18AA88950}" destId="{911BB259-7398-4F08-A4FB-880D63411427}" srcOrd="7" destOrd="0" presId="urn:microsoft.com/office/officeart/2005/8/layout/hList6"/>
    <dgm:cxn modelId="{D7D9C4CB-532C-4F0E-B13F-7DE1BAB1AFF7}" type="presParOf" srcId="{D5F825EC-2CC1-4E0D-9B00-18A18AA88950}" destId="{965C003F-0F42-436D-A2D3-79E4191829C1}" srcOrd="8" destOrd="0" presId="urn:microsoft.com/office/officeart/2005/8/layout/hList6"/>
    <dgm:cxn modelId="{43659247-9F5C-4DD6-BB69-5E3AC71CBA5B}" type="presParOf" srcId="{D5F825EC-2CC1-4E0D-9B00-18A18AA88950}" destId="{D5DC441B-6349-47FE-890A-808B019AA62F}" srcOrd="9" destOrd="0" presId="urn:microsoft.com/office/officeart/2005/8/layout/hList6"/>
    <dgm:cxn modelId="{CD8D3672-0950-42E1-BBFB-F06382391C08}" type="presParOf" srcId="{D5F825EC-2CC1-4E0D-9B00-18A18AA88950}" destId="{41240E33-8747-4563-A265-65FE1ED35651}" srcOrd="10" destOrd="0" presId="urn:microsoft.com/office/officeart/2005/8/layout/hList6"/>
    <dgm:cxn modelId="{B1BC71C1-F826-43B2-BA8C-B599EC684F14}" type="presParOf" srcId="{D5F825EC-2CC1-4E0D-9B00-18A18AA88950}" destId="{491E6924-9488-4DC0-BC73-5C220B2BBD28}" srcOrd="11" destOrd="0" presId="urn:microsoft.com/office/officeart/2005/8/layout/hList6"/>
    <dgm:cxn modelId="{185B13DB-832E-45D4-94C9-2044FA8DCCF0}" type="presParOf" srcId="{D5F825EC-2CC1-4E0D-9B00-18A18AA88950}" destId="{7F2E91C4-E461-49FF-B2CA-0F9ACA35FEA9}" srcOrd="12" destOrd="0" presId="urn:microsoft.com/office/officeart/2005/8/layout/hList6"/>
    <dgm:cxn modelId="{E08512CC-4F2A-419E-B9CB-8DF72A80A063}" type="presParOf" srcId="{D5F825EC-2CC1-4E0D-9B00-18A18AA88950}" destId="{F4DF0911-384A-4803-8E70-47EE4B90BCDF}" srcOrd="13" destOrd="0" presId="urn:microsoft.com/office/officeart/2005/8/layout/hList6"/>
    <dgm:cxn modelId="{0CDFA157-02D7-49C2-AD13-81C481E6B680}" type="presParOf" srcId="{D5F825EC-2CC1-4E0D-9B00-18A18AA88950}" destId="{248FFB21-7B4C-4735-B0B7-B304CD6DEE4C}" srcOrd="14" destOrd="0" presId="urn:microsoft.com/office/officeart/2005/8/layout/hList6"/>
    <dgm:cxn modelId="{BAD488DA-0046-439B-9F60-5568255D457D}" type="presParOf" srcId="{D5F825EC-2CC1-4E0D-9B00-18A18AA88950}" destId="{AE351059-9E84-4561-A7E3-3915C56A82C4}" srcOrd="15" destOrd="0" presId="urn:microsoft.com/office/officeart/2005/8/layout/hList6"/>
    <dgm:cxn modelId="{7E30C6A3-874A-46BE-A278-D56DA641C591}" type="presParOf" srcId="{D5F825EC-2CC1-4E0D-9B00-18A18AA88950}" destId="{C7E7577E-FBBA-4813-B929-F9466FF69B3C}" srcOrd="1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C0E77B-791A-43A8-9DA6-D7822126A88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4DA7210-E012-4BB5-9C5F-CCD3EAC72B2D}">
      <dgm:prSet phldrT="[텍스트]"/>
      <dgm:spPr/>
      <dgm:t>
        <a:bodyPr/>
        <a:lstStyle/>
        <a:p>
          <a:pPr latinLnBrk="1"/>
          <a:r>
            <a:rPr lang="en-US" altLang="ko-KR" dirty="0" smtClean="0"/>
            <a:t>input layer</a:t>
          </a:r>
          <a:endParaRPr lang="ko-KR" altLang="en-US" dirty="0"/>
        </a:p>
      </dgm:t>
    </dgm:pt>
    <dgm:pt modelId="{3311A561-8E42-4242-AF64-0AD5C1EE9D83}" type="parTrans" cxnId="{32C24C92-9A88-4988-AFEF-C28042BF96E0}">
      <dgm:prSet/>
      <dgm:spPr/>
      <dgm:t>
        <a:bodyPr/>
        <a:lstStyle/>
        <a:p>
          <a:pPr latinLnBrk="1"/>
          <a:endParaRPr lang="ko-KR" altLang="en-US"/>
        </a:p>
      </dgm:t>
    </dgm:pt>
    <dgm:pt modelId="{16CD0CE2-C8B7-44F1-9E40-6A2C5DA5162D}" type="sibTrans" cxnId="{32C24C92-9A88-4988-AFEF-C28042BF96E0}">
      <dgm:prSet/>
      <dgm:spPr/>
      <dgm:t>
        <a:bodyPr/>
        <a:lstStyle/>
        <a:p>
          <a:pPr latinLnBrk="1"/>
          <a:endParaRPr lang="ko-KR" altLang="en-US"/>
        </a:p>
      </dgm:t>
    </dgm:pt>
    <dgm:pt modelId="{D169CA4C-D43F-4BF3-8B9E-5533CD990163}">
      <dgm:prSet phldrT="[텍스트]"/>
      <dgm:spPr/>
      <dgm:t>
        <a:bodyPr/>
        <a:lstStyle/>
        <a:p>
          <a:pPr latinLnBrk="1"/>
          <a:r>
            <a:rPr lang="en-US" altLang="ko-KR" dirty="0" smtClean="0"/>
            <a:t>[28,28]</a:t>
          </a:r>
          <a:endParaRPr lang="ko-KR" altLang="en-US" dirty="0"/>
        </a:p>
      </dgm:t>
    </dgm:pt>
    <dgm:pt modelId="{9C68A752-E59D-47F7-B9E9-DC2A5156727F}" type="parTrans" cxnId="{00238E62-4384-4761-B910-E315CBB2ED46}">
      <dgm:prSet/>
      <dgm:spPr/>
      <dgm:t>
        <a:bodyPr/>
        <a:lstStyle/>
        <a:p>
          <a:pPr latinLnBrk="1"/>
          <a:endParaRPr lang="ko-KR" altLang="en-US"/>
        </a:p>
      </dgm:t>
    </dgm:pt>
    <dgm:pt modelId="{7F8C1E8C-D86D-4695-92F8-0AD2B197F07D}" type="sibTrans" cxnId="{00238E62-4384-4761-B910-E315CBB2ED46}">
      <dgm:prSet/>
      <dgm:spPr/>
      <dgm:t>
        <a:bodyPr/>
        <a:lstStyle/>
        <a:p>
          <a:pPr latinLnBrk="1"/>
          <a:endParaRPr lang="ko-KR" altLang="en-US"/>
        </a:p>
      </dgm:t>
    </dgm:pt>
    <dgm:pt modelId="{8567CCD2-2B13-4E8F-A8E8-4852223B9326}">
      <dgm:prSet phldrT="[텍스트]"/>
      <dgm:spPr/>
      <dgm:t>
        <a:bodyPr/>
        <a:lstStyle/>
        <a:p>
          <a:pPr latinLnBrk="1"/>
          <a:r>
            <a:rPr lang="en-US" altLang="ko-KR" dirty="0" smtClean="0"/>
            <a:t>conv2d</a:t>
          </a:r>
          <a:endParaRPr lang="ko-KR" altLang="en-US" dirty="0"/>
        </a:p>
      </dgm:t>
    </dgm:pt>
    <dgm:pt modelId="{23B1016D-A602-46E8-8299-3CE142C99A4D}" type="parTrans" cxnId="{FB623EDE-C429-410A-8FA3-71D8BFBFD547}">
      <dgm:prSet/>
      <dgm:spPr/>
      <dgm:t>
        <a:bodyPr/>
        <a:lstStyle/>
        <a:p>
          <a:pPr latinLnBrk="1"/>
          <a:endParaRPr lang="ko-KR" altLang="en-US"/>
        </a:p>
      </dgm:t>
    </dgm:pt>
    <dgm:pt modelId="{57E82274-6D51-4488-84C2-D5E195B7F04B}" type="sibTrans" cxnId="{FB623EDE-C429-410A-8FA3-71D8BFBFD547}">
      <dgm:prSet/>
      <dgm:spPr/>
      <dgm:t>
        <a:bodyPr/>
        <a:lstStyle/>
        <a:p>
          <a:pPr latinLnBrk="1"/>
          <a:endParaRPr lang="ko-KR" altLang="en-US"/>
        </a:p>
      </dgm:t>
    </dgm:pt>
    <dgm:pt modelId="{E520D75E-DF32-47DF-BEA2-7B96ADF1FFA2}">
      <dgm:prSet phldrT="[텍스트]"/>
      <dgm:spPr/>
      <dgm:t>
        <a:bodyPr/>
        <a:lstStyle/>
        <a:p>
          <a:pPr latinLnBrk="1"/>
          <a:r>
            <a:rPr lang="en-US" altLang="ko-KR" dirty="0" smtClean="0"/>
            <a:t>filter:[7,7]</a:t>
          </a:r>
          <a:endParaRPr lang="ko-KR" altLang="en-US" dirty="0"/>
        </a:p>
      </dgm:t>
    </dgm:pt>
    <dgm:pt modelId="{ACF8C801-BAE3-4FA0-86D3-FA74C36E8202}" type="parTrans" cxnId="{E1454A88-7B84-4186-BAAD-54C265070245}">
      <dgm:prSet/>
      <dgm:spPr/>
      <dgm:t>
        <a:bodyPr/>
        <a:lstStyle/>
        <a:p>
          <a:pPr latinLnBrk="1"/>
          <a:endParaRPr lang="ko-KR" altLang="en-US"/>
        </a:p>
      </dgm:t>
    </dgm:pt>
    <dgm:pt modelId="{BC2808B6-D33F-4A52-95D1-789BAB19F0FC}" type="sibTrans" cxnId="{E1454A88-7B84-4186-BAAD-54C265070245}">
      <dgm:prSet/>
      <dgm:spPr/>
      <dgm:t>
        <a:bodyPr/>
        <a:lstStyle/>
        <a:p>
          <a:pPr latinLnBrk="1"/>
          <a:endParaRPr lang="ko-KR" altLang="en-US"/>
        </a:p>
      </dgm:t>
    </dgm:pt>
    <dgm:pt modelId="{0C257CF5-6DAB-47E4-889E-0EFD9A86A62B}">
      <dgm:prSet phldrT="[텍스트]"/>
      <dgm:spPr/>
      <dgm:t>
        <a:bodyPr/>
        <a:lstStyle/>
        <a:p>
          <a:pPr latinLnBrk="1"/>
          <a:r>
            <a:rPr lang="en-US" altLang="ko-KR" dirty="0" smtClean="0"/>
            <a:t>[28,28]:</a:t>
          </a:r>
          <a:br>
            <a:rPr lang="en-US" altLang="ko-KR" dirty="0" smtClean="0"/>
          </a:br>
          <a:r>
            <a:rPr lang="en-US" altLang="ko-KR" dirty="0" smtClean="0"/>
            <a:t>[28,28,20]</a:t>
          </a:r>
          <a:endParaRPr lang="ko-KR" altLang="en-US" dirty="0"/>
        </a:p>
      </dgm:t>
    </dgm:pt>
    <dgm:pt modelId="{53522AF0-ADAC-4F79-BC6D-153F6181E240}" type="parTrans" cxnId="{868D2C65-A718-4F8E-B608-CCCF1135B16F}">
      <dgm:prSet/>
      <dgm:spPr/>
      <dgm:t>
        <a:bodyPr/>
        <a:lstStyle/>
        <a:p>
          <a:pPr latinLnBrk="1"/>
          <a:endParaRPr lang="ko-KR" altLang="en-US"/>
        </a:p>
      </dgm:t>
    </dgm:pt>
    <dgm:pt modelId="{3885C157-41CD-406F-95DB-C32E62C972EB}" type="sibTrans" cxnId="{868D2C65-A718-4F8E-B608-CCCF1135B16F}">
      <dgm:prSet/>
      <dgm:spPr/>
      <dgm:t>
        <a:bodyPr/>
        <a:lstStyle/>
        <a:p>
          <a:pPr latinLnBrk="1"/>
          <a:endParaRPr lang="ko-KR" altLang="en-US"/>
        </a:p>
      </dgm:t>
    </dgm:pt>
    <dgm:pt modelId="{440C0F54-EB71-414F-8EDF-9E8E34CD1B89}">
      <dgm:prSet phldrT="[텍스트]"/>
      <dgm:spPr/>
      <dgm:t>
        <a:bodyPr/>
        <a:lstStyle/>
        <a:p>
          <a:pPr latinLnBrk="1"/>
          <a:r>
            <a:rPr lang="en-US" altLang="ko-KR" dirty="0" smtClean="0"/>
            <a:t>max pooling</a:t>
          </a:r>
          <a:endParaRPr lang="ko-KR" altLang="en-US" dirty="0"/>
        </a:p>
      </dgm:t>
    </dgm:pt>
    <dgm:pt modelId="{7CC66A64-419A-4807-A2D7-A91ABFD2A106}" type="parTrans" cxnId="{F0DA595E-E4D8-4E0E-BBDD-385370B322BF}">
      <dgm:prSet/>
      <dgm:spPr/>
      <dgm:t>
        <a:bodyPr/>
        <a:lstStyle/>
        <a:p>
          <a:pPr latinLnBrk="1"/>
          <a:endParaRPr lang="ko-KR" altLang="en-US"/>
        </a:p>
      </dgm:t>
    </dgm:pt>
    <dgm:pt modelId="{B24A7CFF-1290-493B-8546-010433E059D0}" type="sibTrans" cxnId="{F0DA595E-E4D8-4E0E-BBDD-385370B322BF}">
      <dgm:prSet/>
      <dgm:spPr/>
      <dgm:t>
        <a:bodyPr/>
        <a:lstStyle/>
        <a:p>
          <a:pPr latinLnBrk="1"/>
          <a:endParaRPr lang="ko-KR" altLang="en-US"/>
        </a:p>
      </dgm:t>
    </dgm:pt>
    <dgm:pt modelId="{CEA461F9-DC4C-473F-8D17-3F3B4385DAEA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rcsum</a:t>
          </a:r>
          <a:r>
            <a:rPr lang="en-US" altLang="ko-KR" dirty="0" smtClean="0"/>
            <a:t> layer</a:t>
          </a:r>
          <a:endParaRPr lang="ko-KR" altLang="en-US" dirty="0"/>
        </a:p>
      </dgm:t>
    </dgm:pt>
    <dgm:pt modelId="{54A2B9D1-4DC8-4903-A0EA-4EE129FCD9F8}" type="parTrans" cxnId="{5BB34542-72FD-49D8-B9FE-9EDE0E904682}">
      <dgm:prSet/>
      <dgm:spPr/>
      <dgm:t>
        <a:bodyPr/>
        <a:lstStyle/>
        <a:p>
          <a:pPr latinLnBrk="1"/>
          <a:endParaRPr lang="ko-KR" altLang="en-US"/>
        </a:p>
      </dgm:t>
    </dgm:pt>
    <dgm:pt modelId="{A4314BA1-E00D-41BE-A938-0C9A3A4795C4}" type="sibTrans" cxnId="{5BB34542-72FD-49D8-B9FE-9EDE0E904682}">
      <dgm:prSet/>
      <dgm:spPr/>
      <dgm:t>
        <a:bodyPr/>
        <a:lstStyle/>
        <a:p>
          <a:pPr latinLnBrk="1"/>
          <a:endParaRPr lang="ko-KR" altLang="en-US"/>
        </a:p>
      </dgm:t>
    </dgm:pt>
    <dgm:pt modelId="{715FB6FF-4576-4018-9AA9-0D6DC044A3D4}">
      <dgm:prSet phldrT="[텍스트]"/>
      <dgm:spPr/>
      <dgm:t>
        <a:bodyPr/>
        <a:lstStyle/>
        <a:p>
          <a:pPr latinLnBrk="1"/>
          <a:r>
            <a:rPr lang="en-US" altLang="ko-KR" dirty="0" smtClean="0"/>
            <a:t>output layer</a:t>
          </a:r>
          <a:endParaRPr lang="ko-KR" altLang="en-US" dirty="0"/>
        </a:p>
      </dgm:t>
    </dgm:pt>
    <dgm:pt modelId="{995C80E0-42B6-44C8-AE1F-5F63D431E101}" type="parTrans" cxnId="{C2694FE2-46A1-403F-9DF9-F0962DA57BF6}">
      <dgm:prSet/>
      <dgm:spPr/>
      <dgm:t>
        <a:bodyPr/>
        <a:lstStyle/>
        <a:p>
          <a:pPr latinLnBrk="1"/>
          <a:endParaRPr lang="ko-KR" altLang="en-US"/>
        </a:p>
      </dgm:t>
    </dgm:pt>
    <dgm:pt modelId="{6AC01ABF-57DA-4A2A-8FA5-2703C0C8A4F7}" type="sibTrans" cxnId="{C2694FE2-46A1-403F-9DF9-F0962DA57BF6}">
      <dgm:prSet/>
      <dgm:spPr/>
      <dgm:t>
        <a:bodyPr/>
        <a:lstStyle/>
        <a:p>
          <a:pPr latinLnBrk="1"/>
          <a:endParaRPr lang="ko-KR" altLang="en-US"/>
        </a:p>
      </dgm:t>
    </dgm:pt>
    <dgm:pt modelId="{F0C980B0-ED41-468F-B436-AE8368948BEE}">
      <dgm:prSet phldrT="[텍스트]"/>
      <dgm:spPr/>
      <dgm:t>
        <a:bodyPr/>
        <a:lstStyle/>
        <a:p>
          <a:pPr latinLnBrk="1"/>
          <a:r>
            <a:rPr lang="en-US" altLang="ko-KR" dirty="0" smtClean="0"/>
            <a:t>[28,28,20]:</a:t>
          </a:r>
          <a:br>
            <a:rPr lang="en-US" altLang="ko-KR" dirty="0" smtClean="0"/>
          </a:br>
          <a:r>
            <a:rPr lang="en-US" altLang="ko-KR" dirty="0" smtClean="0"/>
            <a:t>[14,14,20]</a:t>
          </a:r>
          <a:endParaRPr lang="ko-KR" altLang="en-US" dirty="0"/>
        </a:p>
      </dgm:t>
    </dgm:pt>
    <dgm:pt modelId="{0C7AE2B0-A173-466A-8F48-1032D7546B04}" type="parTrans" cxnId="{522D6C11-EF1B-4BDD-A9A5-1148FCDA1CCA}">
      <dgm:prSet/>
      <dgm:spPr/>
      <dgm:t>
        <a:bodyPr/>
        <a:lstStyle/>
        <a:p>
          <a:pPr latinLnBrk="1"/>
          <a:endParaRPr lang="ko-KR" altLang="en-US"/>
        </a:p>
      </dgm:t>
    </dgm:pt>
    <dgm:pt modelId="{60F8AA3E-C30B-40DF-85B3-91EF38583E09}" type="sibTrans" cxnId="{522D6C11-EF1B-4BDD-A9A5-1148FCDA1CCA}">
      <dgm:prSet/>
      <dgm:spPr/>
      <dgm:t>
        <a:bodyPr/>
        <a:lstStyle/>
        <a:p>
          <a:pPr latinLnBrk="1"/>
          <a:endParaRPr lang="ko-KR" altLang="en-US"/>
        </a:p>
      </dgm:t>
    </dgm:pt>
    <dgm:pt modelId="{8DD75FED-9CCA-42FD-826A-122C45346869}">
      <dgm:prSet phldrT="[텍스트]"/>
      <dgm:spPr/>
      <dgm:t>
        <a:bodyPr/>
        <a:lstStyle/>
        <a:p>
          <a:pPr latinLnBrk="1"/>
          <a:r>
            <a:rPr lang="en-US" altLang="ko-KR" dirty="0" smtClean="0"/>
            <a:t>[14,14,20]:</a:t>
          </a:r>
          <a:br>
            <a:rPr lang="en-US" altLang="ko-KR" dirty="0" smtClean="0"/>
          </a:br>
          <a:r>
            <a:rPr lang="en-US" altLang="ko-KR" dirty="0" smtClean="0"/>
            <a:t>[28,20]</a:t>
          </a:r>
          <a:endParaRPr lang="ko-KR" altLang="en-US" dirty="0"/>
        </a:p>
      </dgm:t>
    </dgm:pt>
    <dgm:pt modelId="{94E40C87-7DFA-4445-B93D-EA5F35031FC6}" type="parTrans" cxnId="{178185F2-3109-40DD-952E-C98B222FD275}">
      <dgm:prSet/>
      <dgm:spPr/>
      <dgm:t>
        <a:bodyPr/>
        <a:lstStyle/>
        <a:p>
          <a:pPr latinLnBrk="1"/>
          <a:endParaRPr lang="ko-KR" altLang="en-US"/>
        </a:p>
      </dgm:t>
    </dgm:pt>
    <dgm:pt modelId="{7F8C0322-C2ED-402F-85BB-9BE2D71B2FAE}" type="sibTrans" cxnId="{178185F2-3109-40DD-952E-C98B222FD275}">
      <dgm:prSet/>
      <dgm:spPr/>
      <dgm:t>
        <a:bodyPr/>
        <a:lstStyle/>
        <a:p>
          <a:pPr latinLnBrk="1"/>
          <a:endParaRPr lang="ko-KR" altLang="en-US"/>
        </a:p>
      </dgm:t>
    </dgm:pt>
    <dgm:pt modelId="{02274921-4F20-4235-A583-0B0518F35FDB}">
      <dgm:prSet phldrT="[텍스트]"/>
      <dgm:spPr/>
      <dgm:t>
        <a:bodyPr/>
        <a:lstStyle/>
        <a:p>
          <a:pPr latinLnBrk="1"/>
          <a:r>
            <a:rPr lang="en-US" altLang="ko-KR" dirty="0" smtClean="0"/>
            <a:t>[28, 20]:</a:t>
          </a:r>
          <a:br>
            <a:rPr lang="en-US" altLang="ko-KR" dirty="0" smtClean="0"/>
          </a:br>
          <a:r>
            <a:rPr lang="en-US" altLang="ko-KR" dirty="0" smtClean="0"/>
            <a:t>[10]</a:t>
          </a:r>
          <a:endParaRPr lang="ko-KR" altLang="en-US" dirty="0"/>
        </a:p>
      </dgm:t>
    </dgm:pt>
    <dgm:pt modelId="{1BD24FA3-9003-41D0-B902-56A1CEBEF7A6}" type="parTrans" cxnId="{F5818E1A-11D6-4720-9088-76327BC308EA}">
      <dgm:prSet/>
      <dgm:spPr/>
      <dgm:t>
        <a:bodyPr/>
        <a:lstStyle/>
        <a:p>
          <a:pPr latinLnBrk="1"/>
          <a:endParaRPr lang="ko-KR" altLang="en-US"/>
        </a:p>
      </dgm:t>
    </dgm:pt>
    <dgm:pt modelId="{ABC157FB-DFE8-494A-882A-4C5A1BC33025}" type="sibTrans" cxnId="{F5818E1A-11D6-4720-9088-76327BC308EA}">
      <dgm:prSet/>
      <dgm:spPr/>
      <dgm:t>
        <a:bodyPr/>
        <a:lstStyle/>
        <a:p>
          <a:pPr latinLnBrk="1"/>
          <a:endParaRPr lang="ko-KR" altLang="en-US"/>
        </a:p>
      </dgm:t>
    </dgm:pt>
    <dgm:pt modelId="{0B7EF667-2DEB-415E-B3E3-822AFAC02B05}" type="pres">
      <dgm:prSet presAssocID="{A3C0E77B-791A-43A8-9DA6-D7822126A8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70518B-73F9-46D7-8AC0-AC377F14EAF9}" type="pres">
      <dgm:prSet presAssocID="{E4DA7210-E012-4BB5-9C5F-CCD3EAC72B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532DCF-9DBC-4B33-884C-64AE3B2ADAB5}" type="pres">
      <dgm:prSet presAssocID="{16CD0CE2-C8B7-44F1-9E40-6A2C5DA5162D}" presName="sibTrans" presStyleCnt="0"/>
      <dgm:spPr/>
    </dgm:pt>
    <dgm:pt modelId="{833FB443-33C6-45F8-A85F-67B1937665B1}" type="pres">
      <dgm:prSet presAssocID="{8567CCD2-2B13-4E8F-A8E8-4852223B932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891A72-9FD4-487D-92B4-DF13030D8415}" type="pres">
      <dgm:prSet presAssocID="{57E82274-6D51-4488-84C2-D5E195B7F04B}" presName="sibTrans" presStyleCnt="0"/>
      <dgm:spPr/>
    </dgm:pt>
    <dgm:pt modelId="{9ABE8778-3A1A-4D39-A3D2-B460649029E6}" type="pres">
      <dgm:prSet presAssocID="{440C0F54-EB71-414F-8EDF-9E8E34CD1B8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E3F6F-8618-4E13-9337-2A0CBC634A2B}" type="pres">
      <dgm:prSet presAssocID="{B24A7CFF-1290-493B-8546-010433E059D0}" presName="sibTrans" presStyleCnt="0"/>
      <dgm:spPr/>
    </dgm:pt>
    <dgm:pt modelId="{1D48E3B8-0AA8-49ED-99FC-A4D2259C13FC}" type="pres">
      <dgm:prSet presAssocID="{CEA461F9-DC4C-473F-8D17-3F3B4385DA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736063-3980-4165-9E49-4C5836F6FF08}" type="pres">
      <dgm:prSet presAssocID="{A4314BA1-E00D-41BE-A938-0C9A3A4795C4}" presName="sibTrans" presStyleCnt="0"/>
      <dgm:spPr/>
    </dgm:pt>
    <dgm:pt modelId="{5A0E68A7-ECAC-4A38-962F-B03B91231237}" type="pres">
      <dgm:prSet presAssocID="{715FB6FF-4576-4018-9AA9-0D6DC044A3D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BB34542-72FD-49D8-B9FE-9EDE0E904682}" srcId="{A3C0E77B-791A-43A8-9DA6-D7822126A88A}" destId="{CEA461F9-DC4C-473F-8D17-3F3B4385DAEA}" srcOrd="3" destOrd="0" parTransId="{54A2B9D1-4DC8-4903-A0EA-4EE129FCD9F8}" sibTransId="{A4314BA1-E00D-41BE-A938-0C9A3A4795C4}"/>
    <dgm:cxn modelId="{EB1D379E-F487-4818-B9A9-B6F3DA08623B}" type="presOf" srcId="{715FB6FF-4576-4018-9AA9-0D6DC044A3D4}" destId="{5A0E68A7-ECAC-4A38-962F-B03B91231237}" srcOrd="0" destOrd="0" presId="urn:microsoft.com/office/officeart/2005/8/layout/hList6"/>
    <dgm:cxn modelId="{74264F4E-36CE-4292-9442-A13CD0B49C80}" type="presOf" srcId="{F0C980B0-ED41-468F-B436-AE8368948BEE}" destId="{9ABE8778-3A1A-4D39-A3D2-B460649029E6}" srcOrd="0" destOrd="1" presId="urn:microsoft.com/office/officeart/2005/8/layout/hList6"/>
    <dgm:cxn modelId="{A1117906-B2E0-4D20-9A52-F1A2E4AF6C8B}" type="presOf" srcId="{02274921-4F20-4235-A583-0B0518F35FDB}" destId="{5A0E68A7-ECAC-4A38-962F-B03B91231237}" srcOrd="0" destOrd="1" presId="urn:microsoft.com/office/officeart/2005/8/layout/hList6"/>
    <dgm:cxn modelId="{A4691D0A-358C-453D-983A-86E3D00BF06C}" type="presOf" srcId="{CEA461F9-DC4C-473F-8D17-3F3B4385DAEA}" destId="{1D48E3B8-0AA8-49ED-99FC-A4D2259C13FC}" srcOrd="0" destOrd="0" presId="urn:microsoft.com/office/officeart/2005/8/layout/hList6"/>
    <dgm:cxn modelId="{178185F2-3109-40DD-952E-C98B222FD275}" srcId="{CEA461F9-DC4C-473F-8D17-3F3B4385DAEA}" destId="{8DD75FED-9CCA-42FD-826A-122C45346869}" srcOrd="0" destOrd="0" parTransId="{94E40C87-7DFA-4445-B93D-EA5F35031FC6}" sibTransId="{7F8C0322-C2ED-402F-85BB-9BE2D71B2FAE}"/>
    <dgm:cxn modelId="{E8AD237C-75DF-4D79-B1EA-72A791A23C90}" type="presOf" srcId="{D169CA4C-D43F-4BF3-8B9E-5533CD990163}" destId="{2070518B-73F9-46D7-8AC0-AC377F14EAF9}" srcOrd="0" destOrd="1" presId="urn:microsoft.com/office/officeart/2005/8/layout/hList6"/>
    <dgm:cxn modelId="{30DD87FD-0A01-4D06-AE7F-4A11F5EDFB32}" type="presOf" srcId="{E4DA7210-E012-4BB5-9C5F-CCD3EAC72B2D}" destId="{2070518B-73F9-46D7-8AC0-AC377F14EAF9}" srcOrd="0" destOrd="0" presId="urn:microsoft.com/office/officeart/2005/8/layout/hList6"/>
    <dgm:cxn modelId="{C2694FE2-46A1-403F-9DF9-F0962DA57BF6}" srcId="{A3C0E77B-791A-43A8-9DA6-D7822126A88A}" destId="{715FB6FF-4576-4018-9AA9-0D6DC044A3D4}" srcOrd="4" destOrd="0" parTransId="{995C80E0-42B6-44C8-AE1F-5F63D431E101}" sibTransId="{6AC01ABF-57DA-4A2A-8FA5-2703C0C8A4F7}"/>
    <dgm:cxn modelId="{E1454A88-7B84-4186-BAAD-54C265070245}" srcId="{8567CCD2-2B13-4E8F-A8E8-4852223B9326}" destId="{E520D75E-DF32-47DF-BEA2-7B96ADF1FFA2}" srcOrd="0" destOrd="0" parTransId="{ACF8C801-BAE3-4FA0-86D3-FA74C36E8202}" sibTransId="{BC2808B6-D33F-4A52-95D1-789BAB19F0FC}"/>
    <dgm:cxn modelId="{522D6C11-EF1B-4BDD-A9A5-1148FCDA1CCA}" srcId="{440C0F54-EB71-414F-8EDF-9E8E34CD1B89}" destId="{F0C980B0-ED41-468F-B436-AE8368948BEE}" srcOrd="0" destOrd="0" parTransId="{0C7AE2B0-A173-466A-8F48-1032D7546B04}" sibTransId="{60F8AA3E-C30B-40DF-85B3-91EF38583E09}"/>
    <dgm:cxn modelId="{F5818E1A-11D6-4720-9088-76327BC308EA}" srcId="{715FB6FF-4576-4018-9AA9-0D6DC044A3D4}" destId="{02274921-4F20-4235-A583-0B0518F35FDB}" srcOrd="0" destOrd="0" parTransId="{1BD24FA3-9003-41D0-B902-56A1CEBEF7A6}" sibTransId="{ABC157FB-DFE8-494A-882A-4C5A1BC33025}"/>
    <dgm:cxn modelId="{99809C35-385A-4860-BD76-1950F7F9873F}" type="presOf" srcId="{A3C0E77B-791A-43A8-9DA6-D7822126A88A}" destId="{0B7EF667-2DEB-415E-B3E3-822AFAC02B05}" srcOrd="0" destOrd="0" presId="urn:microsoft.com/office/officeart/2005/8/layout/hList6"/>
    <dgm:cxn modelId="{6B3AD6A9-C54C-4E39-A050-839F44EEC3E7}" type="presOf" srcId="{8DD75FED-9CCA-42FD-826A-122C45346869}" destId="{1D48E3B8-0AA8-49ED-99FC-A4D2259C13FC}" srcOrd="0" destOrd="1" presId="urn:microsoft.com/office/officeart/2005/8/layout/hList6"/>
    <dgm:cxn modelId="{868D2C65-A718-4F8E-B608-CCCF1135B16F}" srcId="{8567CCD2-2B13-4E8F-A8E8-4852223B9326}" destId="{0C257CF5-6DAB-47E4-889E-0EFD9A86A62B}" srcOrd="1" destOrd="0" parTransId="{53522AF0-ADAC-4F79-BC6D-153F6181E240}" sibTransId="{3885C157-41CD-406F-95DB-C32E62C972EB}"/>
    <dgm:cxn modelId="{32C24C92-9A88-4988-AFEF-C28042BF96E0}" srcId="{A3C0E77B-791A-43A8-9DA6-D7822126A88A}" destId="{E4DA7210-E012-4BB5-9C5F-CCD3EAC72B2D}" srcOrd="0" destOrd="0" parTransId="{3311A561-8E42-4242-AF64-0AD5C1EE9D83}" sibTransId="{16CD0CE2-C8B7-44F1-9E40-6A2C5DA5162D}"/>
    <dgm:cxn modelId="{F0DA595E-E4D8-4E0E-BBDD-385370B322BF}" srcId="{A3C0E77B-791A-43A8-9DA6-D7822126A88A}" destId="{440C0F54-EB71-414F-8EDF-9E8E34CD1B89}" srcOrd="2" destOrd="0" parTransId="{7CC66A64-419A-4807-A2D7-A91ABFD2A106}" sibTransId="{B24A7CFF-1290-493B-8546-010433E059D0}"/>
    <dgm:cxn modelId="{503EB02A-F85E-4B14-80E4-D96B9D97CBC9}" type="presOf" srcId="{0C257CF5-6DAB-47E4-889E-0EFD9A86A62B}" destId="{833FB443-33C6-45F8-A85F-67B1937665B1}" srcOrd="0" destOrd="2" presId="urn:microsoft.com/office/officeart/2005/8/layout/hList6"/>
    <dgm:cxn modelId="{FB623EDE-C429-410A-8FA3-71D8BFBFD547}" srcId="{A3C0E77B-791A-43A8-9DA6-D7822126A88A}" destId="{8567CCD2-2B13-4E8F-A8E8-4852223B9326}" srcOrd="1" destOrd="0" parTransId="{23B1016D-A602-46E8-8299-3CE142C99A4D}" sibTransId="{57E82274-6D51-4488-84C2-D5E195B7F04B}"/>
    <dgm:cxn modelId="{5E7E0018-6CAA-47E3-A1C0-34D93FD72AAC}" type="presOf" srcId="{E520D75E-DF32-47DF-BEA2-7B96ADF1FFA2}" destId="{833FB443-33C6-45F8-A85F-67B1937665B1}" srcOrd="0" destOrd="1" presId="urn:microsoft.com/office/officeart/2005/8/layout/hList6"/>
    <dgm:cxn modelId="{00238E62-4384-4761-B910-E315CBB2ED46}" srcId="{E4DA7210-E012-4BB5-9C5F-CCD3EAC72B2D}" destId="{D169CA4C-D43F-4BF3-8B9E-5533CD990163}" srcOrd="0" destOrd="0" parTransId="{9C68A752-E59D-47F7-B9E9-DC2A5156727F}" sibTransId="{7F8C1E8C-D86D-4695-92F8-0AD2B197F07D}"/>
    <dgm:cxn modelId="{71C52336-78B6-4CFE-838C-61018A6C3C6F}" type="presOf" srcId="{8567CCD2-2B13-4E8F-A8E8-4852223B9326}" destId="{833FB443-33C6-45F8-A85F-67B1937665B1}" srcOrd="0" destOrd="0" presId="urn:microsoft.com/office/officeart/2005/8/layout/hList6"/>
    <dgm:cxn modelId="{9CDF8B1E-FE1F-4B7E-974A-CD9F62BACC97}" type="presOf" srcId="{440C0F54-EB71-414F-8EDF-9E8E34CD1B89}" destId="{9ABE8778-3A1A-4D39-A3D2-B460649029E6}" srcOrd="0" destOrd="0" presId="urn:microsoft.com/office/officeart/2005/8/layout/hList6"/>
    <dgm:cxn modelId="{20531BCB-5F56-4DB2-8E96-AD6A6F235B03}" type="presParOf" srcId="{0B7EF667-2DEB-415E-B3E3-822AFAC02B05}" destId="{2070518B-73F9-46D7-8AC0-AC377F14EAF9}" srcOrd="0" destOrd="0" presId="urn:microsoft.com/office/officeart/2005/8/layout/hList6"/>
    <dgm:cxn modelId="{2E2A0997-4AF1-4CBC-A066-FD24B0BDB089}" type="presParOf" srcId="{0B7EF667-2DEB-415E-B3E3-822AFAC02B05}" destId="{D1532DCF-9DBC-4B33-884C-64AE3B2ADAB5}" srcOrd="1" destOrd="0" presId="urn:microsoft.com/office/officeart/2005/8/layout/hList6"/>
    <dgm:cxn modelId="{94A5DC1E-B4BF-48EB-8021-A99F32F23EFA}" type="presParOf" srcId="{0B7EF667-2DEB-415E-B3E3-822AFAC02B05}" destId="{833FB443-33C6-45F8-A85F-67B1937665B1}" srcOrd="2" destOrd="0" presId="urn:microsoft.com/office/officeart/2005/8/layout/hList6"/>
    <dgm:cxn modelId="{B4BC40B6-B666-4775-AB75-90D3D2B5473B}" type="presParOf" srcId="{0B7EF667-2DEB-415E-B3E3-822AFAC02B05}" destId="{83891A72-9FD4-487D-92B4-DF13030D8415}" srcOrd="3" destOrd="0" presId="urn:microsoft.com/office/officeart/2005/8/layout/hList6"/>
    <dgm:cxn modelId="{E9CC8EEC-0491-497B-90D5-1609CCDA360E}" type="presParOf" srcId="{0B7EF667-2DEB-415E-B3E3-822AFAC02B05}" destId="{9ABE8778-3A1A-4D39-A3D2-B460649029E6}" srcOrd="4" destOrd="0" presId="urn:microsoft.com/office/officeart/2005/8/layout/hList6"/>
    <dgm:cxn modelId="{932BAB5A-ECA3-4147-B435-FDF4AF7B2995}" type="presParOf" srcId="{0B7EF667-2DEB-415E-B3E3-822AFAC02B05}" destId="{DE3E3F6F-8618-4E13-9337-2A0CBC634A2B}" srcOrd="5" destOrd="0" presId="urn:microsoft.com/office/officeart/2005/8/layout/hList6"/>
    <dgm:cxn modelId="{9237A576-D609-45DC-9A5D-B225A5A45AF1}" type="presParOf" srcId="{0B7EF667-2DEB-415E-B3E3-822AFAC02B05}" destId="{1D48E3B8-0AA8-49ED-99FC-A4D2259C13FC}" srcOrd="6" destOrd="0" presId="urn:microsoft.com/office/officeart/2005/8/layout/hList6"/>
    <dgm:cxn modelId="{7B2CF866-5DBB-43CF-8BD9-56273791AE57}" type="presParOf" srcId="{0B7EF667-2DEB-415E-B3E3-822AFAC02B05}" destId="{CC736063-3980-4165-9E49-4C5836F6FF08}" srcOrd="7" destOrd="0" presId="urn:microsoft.com/office/officeart/2005/8/layout/hList6"/>
    <dgm:cxn modelId="{246B7DD3-7122-4E34-87A5-B7090516D5B5}" type="presParOf" srcId="{0B7EF667-2DEB-415E-B3E3-822AFAC02B05}" destId="{5A0E68A7-ECAC-4A38-962F-B03B91231237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D8C-5D98-48DE-B4E4-A8F912C35936}">
      <dsp:nvSpPr>
        <dsp:cNvPr id="0" name=""/>
        <dsp:cNvSpPr/>
      </dsp:nvSpPr>
      <dsp:spPr>
        <a:xfrm>
          <a:off x="724912" y="3055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input</a:t>
          </a:r>
          <a:br>
            <a:rPr lang="en-US" altLang="ko-KR" sz="3500" kern="1200" dirty="0" smtClean="0"/>
          </a:br>
          <a:r>
            <a:rPr lang="en-US" altLang="ko-KR" sz="3500" kern="1200" dirty="0" smtClean="0"/>
            <a:t>784</a:t>
          </a:r>
          <a:endParaRPr lang="ko-KR" altLang="en-US" sz="3500" kern="1200" dirty="0"/>
        </a:p>
      </dsp:txBody>
      <dsp:txXfrm>
        <a:off x="774555" y="52698"/>
        <a:ext cx="2725620" cy="1595657"/>
      </dsp:txXfrm>
    </dsp:sp>
    <dsp:sp modelId="{8DEB27B2-3C90-49D0-8A40-F978B836EBF0}">
      <dsp:nvSpPr>
        <dsp:cNvPr id="0" name=""/>
        <dsp:cNvSpPr/>
      </dsp:nvSpPr>
      <dsp:spPr>
        <a:xfrm>
          <a:off x="3798410" y="500239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>
        <a:off x="3798410" y="640354"/>
        <a:ext cx="419216" cy="420346"/>
      </dsp:txXfrm>
    </dsp:sp>
    <dsp:sp modelId="{A9601682-2BA6-4257-8105-FF79E9536345}">
      <dsp:nvSpPr>
        <dsp:cNvPr id="0" name=""/>
        <dsp:cNvSpPr/>
      </dsp:nvSpPr>
      <dsp:spPr>
        <a:xfrm>
          <a:off x="4679781" y="3055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1</a:t>
          </a:r>
          <a:r>
            <a:rPr lang="en-US" altLang="ko-KR" sz="3500" kern="1200" baseline="30000" dirty="0" smtClean="0"/>
            <a:t>st</a:t>
          </a:r>
          <a:r>
            <a:rPr lang="en-US" altLang="ko-KR" sz="3500" kern="1200" dirty="0" smtClean="0"/>
            <a:t> h-layer</a:t>
          </a:r>
          <a:br>
            <a:rPr lang="en-US" altLang="ko-KR" sz="3500" kern="1200" dirty="0" smtClean="0"/>
          </a:br>
          <a:r>
            <a:rPr lang="en-US" altLang="ko-KR" sz="3500" kern="1200" dirty="0" smtClean="0"/>
            <a:t>784:1024</a:t>
          </a:r>
          <a:endParaRPr lang="ko-KR" altLang="en-US" sz="3500" kern="1200" dirty="0"/>
        </a:p>
      </dsp:txBody>
      <dsp:txXfrm>
        <a:off x="4729424" y="52698"/>
        <a:ext cx="2725620" cy="1595657"/>
      </dsp:txXfrm>
    </dsp:sp>
    <dsp:sp modelId="{DD367145-D54D-4362-BE8F-8020D51A4B4B}">
      <dsp:nvSpPr>
        <dsp:cNvPr id="0" name=""/>
        <dsp:cNvSpPr/>
      </dsp:nvSpPr>
      <dsp:spPr>
        <a:xfrm rot="5400000">
          <a:off x="5792794" y="1895743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 rot="-5400000">
        <a:off x="5882061" y="1946591"/>
        <a:ext cx="420346" cy="419216"/>
      </dsp:txXfrm>
    </dsp:sp>
    <dsp:sp modelId="{FE379FD9-83FD-4EF2-A28A-C0C8DAC086A9}">
      <dsp:nvSpPr>
        <dsp:cNvPr id="0" name=""/>
        <dsp:cNvSpPr/>
      </dsp:nvSpPr>
      <dsp:spPr>
        <a:xfrm>
          <a:off x="4679781" y="2827962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2st h-layer</a:t>
          </a:r>
          <a:br>
            <a:rPr lang="en-US" altLang="ko-KR" sz="3500" kern="1200" dirty="0" smtClean="0"/>
          </a:br>
          <a:r>
            <a:rPr lang="en-US" altLang="ko-KR" sz="3500" kern="1200" dirty="0" smtClean="0"/>
            <a:t>1024:1024</a:t>
          </a:r>
          <a:endParaRPr lang="ko-KR" altLang="en-US" sz="3500" kern="1200" dirty="0"/>
        </a:p>
      </dsp:txBody>
      <dsp:txXfrm>
        <a:off x="4729424" y="2877605"/>
        <a:ext cx="2725620" cy="1595657"/>
      </dsp:txXfrm>
    </dsp:sp>
    <dsp:sp modelId="{1F1A7E49-D266-4F3B-8243-620176A1A292}">
      <dsp:nvSpPr>
        <dsp:cNvPr id="0" name=""/>
        <dsp:cNvSpPr/>
      </dsp:nvSpPr>
      <dsp:spPr>
        <a:xfrm rot="10800000">
          <a:off x="3832309" y="3325145"/>
          <a:ext cx="598880" cy="7005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/>
        </a:p>
      </dsp:txBody>
      <dsp:txXfrm rot="10800000">
        <a:off x="4011973" y="3465260"/>
        <a:ext cx="419216" cy="420346"/>
      </dsp:txXfrm>
    </dsp:sp>
    <dsp:sp modelId="{41F48792-1AE3-41F1-93C0-2B52677A0848}">
      <dsp:nvSpPr>
        <dsp:cNvPr id="0" name=""/>
        <dsp:cNvSpPr/>
      </dsp:nvSpPr>
      <dsp:spPr>
        <a:xfrm>
          <a:off x="724912" y="2827962"/>
          <a:ext cx="2824906" cy="1694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500" kern="1200" dirty="0" smtClean="0"/>
            <a:t>output</a:t>
          </a:r>
          <a:br>
            <a:rPr lang="en-US" altLang="ko-KR" sz="3500" kern="1200" dirty="0" smtClean="0"/>
          </a:br>
          <a:r>
            <a:rPr lang="en-US" altLang="ko-KR" sz="3500" kern="1200" dirty="0" smtClean="0"/>
            <a:t>1024:10</a:t>
          </a:r>
          <a:endParaRPr lang="ko-KR" altLang="en-US" sz="3500" kern="1200" dirty="0"/>
        </a:p>
      </dsp:txBody>
      <dsp:txXfrm>
        <a:off x="774555" y="2877605"/>
        <a:ext cx="2725620" cy="1595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0518B-73F9-46D7-8AC0-AC377F14EAF9}">
      <dsp:nvSpPr>
        <dsp:cNvPr id="0" name=""/>
        <dsp:cNvSpPr/>
      </dsp:nvSpPr>
      <dsp:spPr>
        <a:xfrm rot="16200000">
          <a:off x="-1483017" y="1487437"/>
          <a:ext cx="4525962" cy="15510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483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input layer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[28,28]</a:t>
          </a:r>
          <a:endParaRPr lang="ko-KR" altLang="en-US" sz="1700" kern="1200" dirty="0"/>
        </a:p>
      </dsp:txBody>
      <dsp:txXfrm rot="5400000">
        <a:off x="4421" y="905191"/>
        <a:ext cx="1551086" cy="2715578"/>
      </dsp:txXfrm>
    </dsp:sp>
    <dsp:sp modelId="{833FB443-33C6-45F8-A85F-67B1937665B1}">
      <dsp:nvSpPr>
        <dsp:cNvPr id="0" name=""/>
        <dsp:cNvSpPr/>
      </dsp:nvSpPr>
      <dsp:spPr>
        <a:xfrm rot="16200000">
          <a:off x="184400" y="1487437"/>
          <a:ext cx="4525962" cy="15510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483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conv2d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filter:[7,7]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[28,28]:</a:t>
          </a:r>
          <a:br>
            <a:rPr lang="en-US" altLang="ko-KR" sz="1700" kern="1200" dirty="0" smtClean="0"/>
          </a:br>
          <a:r>
            <a:rPr lang="en-US" altLang="ko-KR" sz="1700" kern="1200" dirty="0" smtClean="0"/>
            <a:t>[28,28,20]</a:t>
          </a:r>
          <a:endParaRPr lang="ko-KR" altLang="en-US" sz="1700" kern="1200" dirty="0"/>
        </a:p>
      </dsp:txBody>
      <dsp:txXfrm rot="5400000">
        <a:off x="1671838" y="905191"/>
        <a:ext cx="1551086" cy="2715578"/>
      </dsp:txXfrm>
    </dsp:sp>
    <dsp:sp modelId="{9ABE8778-3A1A-4D39-A3D2-B460649029E6}">
      <dsp:nvSpPr>
        <dsp:cNvPr id="0" name=""/>
        <dsp:cNvSpPr/>
      </dsp:nvSpPr>
      <dsp:spPr>
        <a:xfrm rot="16200000">
          <a:off x="1851819" y="1487437"/>
          <a:ext cx="4525962" cy="15510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483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max pooling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[28,28,20]:</a:t>
          </a:r>
          <a:br>
            <a:rPr lang="en-US" altLang="ko-KR" sz="1700" kern="1200" dirty="0" smtClean="0"/>
          </a:br>
          <a:r>
            <a:rPr lang="en-US" altLang="ko-KR" sz="1700" kern="1200" dirty="0" smtClean="0"/>
            <a:t>[14,14,20]</a:t>
          </a:r>
          <a:endParaRPr lang="ko-KR" altLang="en-US" sz="1700" kern="1200" dirty="0"/>
        </a:p>
      </dsp:txBody>
      <dsp:txXfrm rot="5400000">
        <a:off x="3339257" y="905191"/>
        <a:ext cx="1551086" cy="2715578"/>
      </dsp:txXfrm>
    </dsp:sp>
    <dsp:sp modelId="{1D48E3B8-0AA8-49ED-99FC-A4D2259C13FC}">
      <dsp:nvSpPr>
        <dsp:cNvPr id="0" name=""/>
        <dsp:cNvSpPr/>
      </dsp:nvSpPr>
      <dsp:spPr>
        <a:xfrm rot="16200000">
          <a:off x="3519237" y="1487437"/>
          <a:ext cx="4525962" cy="15510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483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err="1" smtClean="0"/>
            <a:t>rcsum</a:t>
          </a:r>
          <a:r>
            <a:rPr lang="en-US" altLang="ko-KR" sz="2200" kern="1200" dirty="0" smtClean="0"/>
            <a:t> layer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[14,14,20]:</a:t>
          </a:r>
          <a:br>
            <a:rPr lang="en-US" altLang="ko-KR" sz="1700" kern="1200" dirty="0" smtClean="0"/>
          </a:br>
          <a:r>
            <a:rPr lang="en-US" altLang="ko-KR" sz="1700" kern="1200" dirty="0" smtClean="0"/>
            <a:t>[28,20]</a:t>
          </a:r>
          <a:endParaRPr lang="ko-KR" altLang="en-US" sz="1700" kern="1200" dirty="0"/>
        </a:p>
      </dsp:txBody>
      <dsp:txXfrm rot="5400000">
        <a:off x="5006675" y="905191"/>
        <a:ext cx="1551086" cy="2715578"/>
      </dsp:txXfrm>
    </dsp:sp>
    <dsp:sp modelId="{5A0E68A7-ECAC-4A38-962F-B03B91231237}">
      <dsp:nvSpPr>
        <dsp:cNvPr id="0" name=""/>
        <dsp:cNvSpPr/>
      </dsp:nvSpPr>
      <dsp:spPr>
        <a:xfrm rot="16200000">
          <a:off x="5186655" y="1487437"/>
          <a:ext cx="4525962" cy="155108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483" bIns="0" numCol="1" spcCol="1270" anchor="t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/>
            <a:t>output layer</a:t>
          </a:r>
          <a:endParaRPr lang="ko-KR" altLang="en-US" sz="22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[28, 20]:</a:t>
          </a:r>
          <a:br>
            <a:rPr lang="en-US" altLang="ko-KR" sz="1700" kern="1200" dirty="0" smtClean="0"/>
          </a:br>
          <a:r>
            <a:rPr lang="en-US" altLang="ko-KR" sz="1700" kern="1200" dirty="0" smtClean="0"/>
            <a:t>[10]</a:t>
          </a:r>
          <a:endParaRPr lang="ko-KR" altLang="en-US" sz="1700" kern="1200" dirty="0"/>
        </a:p>
      </dsp:txBody>
      <dsp:txXfrm rot="5400000">
        <a:off x="6674093" y="905191"/>
        <a:ext cx="1551086" cy="271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D81F5-518F-4333-ABED-1E81D1846C02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F0F5-B016-4390-A7A4-1B0D40089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550D6C-39DD-4159-8423-8ADEAD7306ED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B4FC41-9E65-42C3-B392-E238D115DE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Cnn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</a:t>
            </a:r>
            <a:r>
              <a:rPr lang="ko-KR" altLang="en-US" dirty="0"/>
              <a:t>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mnist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분류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 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69611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36450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0.9625 time: 40.61124563217163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0.975 time: 40.83874273300171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0.9718 time: 40.76280498504639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8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hidden layer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1024</a:t>
            </a:r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512</a:t>
            </a:r>
          </a:p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	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256</a:t>
            </a:r>
          </a:p>
          <a:p>
            <a:r>
              <a:rPr lang="en-US" altLang="ko-KR" dirty="0" smtClean="0"/>
              <a:t>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	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128</a:t>
            </a:r>
          </a:p>
          <a:p>
            <a:r>
              <a:rPr lang="en-US" altLang="ko-KR" dirty="0" smtClean="0"/>
              <a:t>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64</a:t>
            </a:r>
          </a:p>
          <a:p>
            <a:r>
              <a:rPr lang="en-US" altLang="ko-KR" dirty="0" smtClean="0"/>
              <a:t>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32</a:t>
            </a:r>
          </a:p>
          <a:p>
            <a:r>
              <a:rPr lang="en-US" altLang="ko-KR" dirty="0" smtClean="0"/>
              <a:t>output layer input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1056 (1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+ 6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learning rate : 0.0005</a:t>
            </a:r>
          </a:p>
          <a:p>
            <a:r>
              <a:rPr lang="en-US" altLang="ko-KR" dirty="0" smtClean="0"/>
              <a:t>h-layer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xavier_initializer</a:t>
            </a:r>
            <a:endParaRPr lang="en-US" altLang="ko-KR" dirty="0" smtClean="0"/>
          </a:p>
          <a:p>
            <a:r>
              <a:rPr lang="en-US" altLang="ko-KR" dirty="0"/>
              <a:t>optimizer : </a:t>
            </a:r>
            <a:r>
              <a:rPr lang="en-US" altLang="ko-KR" dirty="0" err="1"/>
              <a:t>Adamoptimizer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굽은 화살표 14"/>
          <p:cNvSpPr/>
          <p:nvPr/>
        </p:nvSpPr>
        <p:spPr>
          <a:xfrm rot="10800000">
            <a:off x="5417851" y="2132856"/>
            <a:ext cx="384162" cy="36724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3133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22675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00192" y="27809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40050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39841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45230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4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0.9787 time: 49.709052324295044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0.9808 time: 50.22592568397522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0.9794 time: 50.71803331375122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9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 layer :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max pooling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conv</a:t>
            </a:r>
            <a:r>
              <a:rPr lang="ko-KR" altLang="en-US" dirty="0" smtClean="0"/>
              <a:t>지날 때마다 적용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-layer (filter, feature size) : ([3,3], 32)</a:t>
            </a:r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-layer (filter, feature size) : ([3,3], 64)</a:t>
            </a:r>
          </a:p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-layer (filter, feature size) : ([3,3], 128)</a:t>
            </a:r>
          </a:p>
          <a:p>
            <a:r>
              <a:rPr lang="en-US" altLang="ko-KR" dirty="0" smtClean="0"/>
              <a:t>fully connect layer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perceptron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625</a:t>
            </a:r>
          </a:p>
          <a:p>
            <a:r>
              <a:rPr lang="en-US" altLang="ko-KR" dirty="0" smtClean="0"/>
              <a:t>learning rate : 0.01</a:t>
            </a:r>
          </a:p>
          <a:p>
            <a:r>
              <a:rPr lang="en-US" altLang="ko-KR" dirty="0" smtClean="0"/>
              <a:t>weight initializer </a:t>
            </a:r>
            <a:r>
              <a:rPr lang="en-US" altLang="ko-KR" dirty="0"/>
              <a:t>: </a:t>
            </a:r>
            <a:r>
              <a:rPr lang="en-US" altLang="ko-KR" dirty="0" err="1"/>
              <a:t>xavier_initializer</a:t>
            </a:r>
            <a:endParaRPr lang="en-US" altLang="ko-KR" dirty="0" smtClean="0"/>
          </a:p>
          <a:p>
            <a:r>
              <a:rPr lang="en-US" altLang="ko-KR" dirty="0"/>
              <a:t>optimizer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RMSPropOptimizer</a:t>
            </a:r>
            <a:r>
              <a:rPr lang="en-US" altLang="ko-KR" dirty="0" smtClean="0"/>
              <a:t>(0.001, 0.9)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1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2642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15616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979712" y="422108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059832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860032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668344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851920" y="4209682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652120" y="422108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6612307" y="4209682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7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0.9934 time: </a:t>
            </a:r>
            <a:r>
              <a:rPr lang="en-US" altLang="ko-KR" dirty="0" smtClean="0"/>
              <a:t>97.95290160179138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0.9937 time: </a:t>
            </a:r>
            <a:r>
              <a:rPr lang="en-US" altLang="ko-KR" dirty="0" smtClean="0"/>
              <a:t>98.33536505699158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0.9934 time: 98.42578411102295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0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</a:t>
            </a:r>
            <a:r>
              <a:rPr lang="en-US" altLang="ko-KR" dirty="0" err="1" smtClean="0"/>
              <a:t>pu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라이젠</a:t>
            </a:r>
            <a:r>
              <a:rPr lang="ko-KR" altLang="en-US" dirty="0" smtClean="0"/>
              <a:t> </a:t>
            </a:r>
            <a:r>
              <a:rPr lang="en-US" altLang="ko-KR" dirty="0" smtClean="0"/>
              <a:t>1700x</a:t>
            </a:r>
          </a:p>
          <a:p>
            <a:r>
              <a:rPr lang="en-US" altLang="ko-KR" dirty="0" err="1" smtClean="0"/>
              <a:t>gpu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gtx</a:t>
            </a:r>
            <a:r>
              <a:rPr lang="en-US" altLang="ko-KR" dirty="0" smtClean="0"/>
              <a:t> 1060 6gb</a:t>
            </a:r>
          </a:p>
          <a:p>
            <a:r>
              <a:rPr lang="en-US" altLang="ko-KR" dirty="0" smtClean="0"/>
              <a:t>ram : 16gb</a:t>
            </a:r>
          </a:p>
          <a:p>
            <a:r>
              <a:rPr lang="en-US" altLang="ko-KR" dirty="0" err="1" smtClean="0"/>
              <a:t>os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16.04</a:t>
            </a:r>
          </a:p>
          <a:p>
            <a:r>
              <a:rPr lang="en-US" altLang="ko-KR" dirty="0" err="1" smtClean="0"/>
              <a:t>tensorflow-gpu</a:t>
            </a:r>
            <a:endParaRPr lang="en-US" altLang="ko-KR" dirty="0"/>
          </a:p>
          <a:p>
            <a:r>
              <a:rPr lang="en-US" altLang="ko-KR" dirty="0" smtClean="0"/>
              <a:t>python 3.6</a:t>
            </a:r>
          </a:p>
          <a:p>
            <a:r>
              <a:rPr lang="en-US" altLang="ko-KR" dirty="0" err="1" smtClean="0"/>
              <a:t>cuda</a:t>
            </a:r>
            <a:r>
              <a:rPr lang="en-US" altLang="ko-KR" dirty="0" smtClean="0"/>
              <a:t> toolkit 8.0, </a:t>
            </a:r>
            <a:r>
              <a:rPr lang="en-US" altLang="ko-KR" dirty="0" err="1" smtClean="0"/>
              <a:t>cuDNN</a:t>
            </a:r>
            <a:r>
              <a:rPr lang="en-US" altLang="ko-KR" dirty="0" smtClean="0"/>
              <a:t> 5.1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측정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convolution layer : 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max pooling</a:t>
            </a:r>
            <a:r>
              <a:rPr lang="ko-KR" altLang="en-US" dirty="0"/>
              <a:t>을 </a:t>
            </a:r>
            <a:r>
              <a:rPr lang="en-US" altLang="ko-KR" dirty="0" err="1"/>
              <a:t>conv</a:t>
            </a:r>
            <a:r>
              <a:rPr lang="ko-KR" altLang="en-US" dirty="0"/>
              <a:t>지날 때마다 적용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</a:t>
            </a:r>
            <a:r>
              <a:rPr lang="en-US" altLang="ko-KR" dirty="0" err="1"/>
              <a:t>conv</a:t>
            </a:r>
            <a:r>
              <a:rPr lang="en-US" altLang="ko-KR" dirty="0"/>
              <a:t>-layer (filter, feature size) : ([3,3], 32)</a:t>
            </a:r>
          </a:p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</a:t>
            </a:r>
            <a:r>
              <a:rPr lang="en-US" altLang="ko-KR" dirty="0" err="1"/>
              <a:t>conv</a:t>
            </a:r>
            <a:r>
              <a:rPr lang="en-US" altLang="ko-KR" dirty="0"/>
              <a:t>-layer (filter, feature size) : ([3,3], 64)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</a:t>
            </a:r>
            <a:r>
              <a:rPr lang="en-US" altLang="ko-KR" dirty="0" err="1"/>
              <a:t>conv</a:t>
            </a:r>
            <a:r>
              <a:rPr lang="en-US" altLang="ko-KR" dirty="0"/>
              <a:t>-layer (filter, feature size) : ([3,3], 128)</a:t>
            </a:r>
          </a:p>
          <a:p>
            <a:r>
              <a:rPr lang="en-US" altLang="ko-KR" dirty="0" smtClean="0"/>
              <a:t>learning </a:t>
            </a:r>
            <a:r>
              <a:rPr lang="en-US" altLang="ko-KR" dirty="0"/>
              <a:t>rate : 0.01</a:t>
            </a:r>
          </a:p>
          <a:p>
            <a:r>
              <a:rPr lang="en-US" altLang="ko-KR" dirty="0"/>
              <a:t>weight initializer : </a:t>
            </a:r>
            <a:r>
              <a:rPr lang="en-US" altLang="ko-KR" dirty="0" err="1" smtClean="0"/>
              <a:t>xavier_initializer</a:t>
            </a:r>
            <a:endParaRPr lang="en-US" altLang="ko-KR" dirty="0" smtClean="0"/>
          </a:p>
          <a:p>
            <a:r>
              <a:rPr lang="en-US" altLang="ko-KR" dirty="0" smtClean="0"/>
              <a:t>optimizer </a:t>
            </a:r>
            <a:r>
              <a:rPr lang="en-US" altLang="ko-KR" dirty="0"/>
              <a:t>: </a:t>
            </a:r>
            <a:r>
              <a:rPr lang="en-US" altLang="ko-KR" dirty="0" err="1"/>
              <a:t>RMSPropOptimizer</a:t>
            </a:r>
            <a:r>
              <a:rPr lang="en-US" altLang="ko-KR" dirty="0"/>
              <a:t>(0.001, 0.9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  <a:p>
            <a:r>
              <a:rPr lang="en-US" altLang="ko-KR" dirty="0" smtClean="0"/>
              <a:t>fully connection </a:t>
            </a:r>
            <a:r>
              <a:rPr lang="ko-KR" altLang="en-US" dirty="0" smtClean="0"/>
              <a:t>이외의 방법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err="1" smtClean="0"/>
              <a:t>rcsum</a:t>
            </a:r>
            <a:r>
              <a:rPr lang="en-US" altLang="ko-KR" dirty="0" smtClean="0"/>
              <a:t> layer)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각 행과 열 들의 합을 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각 합들에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곱함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들의 배열을 합침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4. </a:t>
            </a:r>
            <a:r>
              <a:rPr lang="ko-KR" altLang="en-US" dirty="0" smtClean="0"/>
              <a:t>해당 배열을 </a:t>
            </a:r>
            <a:r>
              <a:rPr lang="en-US" altLang="ko-KR" dirty="0" smtClean="0"/>
              <a:t>output layer</a:t>
            </a:r>
            <a:r>
              <a:rPr lang="ko-KR" altLang="en-US" dirty="0" smtClean="0"/>
              <a:t>과 연결</a:t>
            </a:r>
            <a:endParaRPr lang="en-US" altLang="ko-KR" dirty="0" smtClean="0"/>
          </a:p>
          <a:p>
            <a:r>
              <a:rPr lang="en-US" altLang="ko-KR" dirty="0" err="1"/>
              <a:t>rcsum</a:t>
            </a:r>
            <a:r>
              <a:rPr lang="en-US" altLang="ko-KR" dirty="0"/>
              <a:t> weight initializer : </a:t>
            </a:r>
            <a:r>
              <a:rPr lang="en-US" altLang="ko-KR" dirty="0" err="1"/>
              <a:t>ones_initializer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설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42862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333540"/>
              </p:ext>
            </p:extLst>
          </p:nvPr>
        </p:nvGraphicFramePr>
        <p:xfrm>
          <a:off x="457200" y="1481138"/>
          <a:ext cx="3682752" cy="32440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3792"/>
                <a:gridCol w="613792"/>
                <a:gridCol w="613792"/>
                <a:gridCol w="613792"/>
                <a:gridCol w="613792"/>
                <a:gridCol w="613792"/>
              </a:tblGrid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06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rcsum</a:t>
            </a:r>
            <a:r>
              <a:rPr lang="en-US" altLang="ko-KR" dirty="0" smtClean="0"/>
              <a:t> layer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67544" y="1700808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67544" y="2204864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67544" y="2744924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67544" y="3320988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67544" y="3825044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67544" y="4365104"/>
            <a:ext cx="4320480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727868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331640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952004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555776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3168784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789148" y="1484784"/>
            <a:ext cx="72008" cy="3744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15689" y="14034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47971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47174"/>
              </p:ext>
            </p:extLst>
          </p:nvPr>
        </p:nvGraphicFramePr>
        <p:xfrm>
          <a:off x="467544" y="5301208"/>
          <a:ext cx="3648144" cy="3657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608024"/>
                <a:gridCol w="608024"/>
                <a:gridCol w="608024"/>
                <a:gridCol w="608024"/>
                <a:gridCol w="608024"/>
                <a:gridCol w="608024"/>
              </a:tblGrid>
              <a:tr h="2067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02241"/>
              </p:ext>
            </p:extLst>
          </p:nvPr>
        </p:nvGraphicFramePr>
        <p:xfrm>
          <a:off x="4860032" y="1484784"/>
          <a:ext cx="504056" cy="316835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04056"/>
              </a:tblGrid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80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2768"/>
              </p:ext>
            </p:extLst>
          </p:nvPr>
        </p:nvGraphicFramePr>
        <p:xfrm>
          <a:off x="6588224" y="1401979"/>
          <a:ext cx="431870" cy="5339388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431870"/>
              </a:tblGrid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49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5580112" y="2744924"/>
            <a:ext cx="864096" cy="684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로 굽은 화살표 27"/>
          <p:cNvSpPr/>
          <p:nvPr/>
        </p:nvSpPr>
        <p:spPr>
          <a:xfrm rot="5400000">
            <a:off x="4085946" y="3879049"/>
            <a:ext cx="540060" cy="43204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54075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15616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979712" y="422108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059832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860032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668344" y="4221088"/>
            <a:ext cx="43204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851920" y="4209682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652120" y="422108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6612307" y="4209682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0.9934 time: </a:t>
            </a:r>
            <a:r>
              <a:rPr lang="en-US" altLang="ko-KR" dirty="0" smtClean="0"/>
              <a:t>89.34937810897827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0.9927 time: </a:t>
            </a:r>
            <a:r>
              <a:rPr lang="en-US" altLang="ko-KR" dirty="0" smtClean="0"/>
              <a:t>89.3535647392273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0.9942 time: 89.56858468055725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3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9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 layer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</a:t>
            </a:r>
            <a:r>
              <a:rPr lang="en-US" altLang="ko-KR" dirty="0" err="1"/>
              <a:t>conv</a:t>
            </a:r>
            <a:r>
              <a:rPr lang="en-US" altLang="ko-KR" dirty="0"/>
              <a:t>-layer (filter, feature size) : </a:t>
            </a:r>
            <a:r>
              <a:rPr lang="en-US" altLang="ko-KR" dirty="0" smtClean="0"/>
              <a:t>([7,7], 20)</a:t>
            </a:r>
          </a:p>
          <a:p>
            <a:r>
              <a:rPr lang="en-US" altLang="ko-KR" dirty="0" smtClean="0"/>
              <a:t>max pooling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err="1" smtClean="0"/>
              <a:t>rcsum</a:t>
            </a:r>
            <a:r>
              <a:rPr lang="en-US" altLang="ko-KR" dirty="0" smtClean="0"/>
              <a:t> layer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learning rate : </a:t>
            </a:r>
            <a:r>
              <a:rPr lang="en-US" altLang="ko-KR" dirty="0" smtClean="0"/>
              <a:t>0.001</a:t>
            </a:r>
            <a:endParaRPr lang="en-US" altLang="ko-KR" dirty="0"/>
          </a:p>
          <a:p>
            <a:r>
              <a:rPr lang="en-US" altLang="ko-KR" dirty="0"/>
              <a:t>weight initializer : </a:t>
            </a:r>
            <a:r>
              <a:rPr lang="en-US" altLang="ko-KR" dirty="0" err="1"/>
              <a:t>ones_initializer</a:t>
            </a:r>
            <a:endParaRPr lang="en-US" altLang="ko-KR" dirty="0"/>
          </a:p>
          <a:p>
            <a:r>
              <a:rPr lang="en-US" altLang="ko-KR" dirty="0"/>
              <a:t>optimizer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AdamOptimizer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5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60955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0.9815 time: </a:t>
            </a:r>
            <a:r>
              <a:rPr lang="en-US" altLang="ko-KR" dirty="0" smtClean="0"/>
              <a:t>39.487260818481445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0.9819 time: </a:t>
            </a:r>
            <a:r>
              <a:rPr lang="en-US" altLang="ko-KR" dirty="0" smtClean="0"/>
              <a:t>39.95594525337219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/>
              <a:t>Accuracy: 0.984 time: 39.31117653846741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epochs : 20</a:t>
            </a:r>
          </a:p>
          <a:p>
            <a:r>
              <a:rPr lang="en-US" altLang="ko-KR" dirty="0" err="1" smtClean="0"/>
              <a:t>batch_size</a:t>
            </a:r>
            <a:r>
              <a:rPr lang="en-US" altLang="ko-KR" dirty="0" smtClean="0"/>
              <a:t> : 100</a:t>
            </a:r>
          </a:p>
          <a:p>
            <a:r>
              <a:rPr lang="en-US" altLang="ko-KR" dirty="0" err="1" smtClean="0"/>
              <a:t>learning_rate</a:t>
            </a:r>
            <a:r>
              <a:rPr lang="ko-KR" altLang="en-US" dirty="0" smtClean="0"/>
              <a:t>는 각각의 모델에서 최적화된 값을 사용</a:t>
            </a:r>
            <a:endParaRPr lang="en-US" altLang="ko-KR" dirty="0" smtClean="0"/>
          </a:p>
          <a:p>
            <a:r>
              <a:rPr lang="en-US" altLang="ko-KR" dirty="0" smtClean="0"/>
              <a:t>cost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reduce_mean</a:t>
            </a:r>
            <a:r>
              <a:rPr lang="en-US" altLang="ko-KR" dirty="0" smtClean="0"/>
              <a:t> 						(</a:t>
            </a:r>
            <a:r>
              <a:rPr lang="en-US" altLang="ko-KR" dirty="0" err="1" smtClean="0"/>
              <a:t>softmax_cross_entropy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모델 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60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hidden layer 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hidden layer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</a:t>
            </a:r>
            <a:r>
              <a:rPr lang="en-US" altLang="ko-KR" dirty="0"/>
              <a:t> </a:t>
            </a:r>
            <a:r>
              <a:rPr lang="en-US" altLang="ko-KR" dirty="0" smtClean="0"/>
              <a:t>: 1024</a:t>
            </a:r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hidden layer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1024</a:t>
            </a:r>
          </a:p>
          <a:p>
            <a:r>
              <a:rPr lang="en-US" altLang="ko-KR" dirty="0" smtClean="0"/>
              <a:t>hidden layer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random_normal</a:t>
            </a:r>
            <a:endParaRPr lang="en-US" altLang="ko-KR" dirty="0" smtClean="0"/>
          </a:p>
          <a:p>
            <a:r>
              <a:rPr lang="en-US" altLang="ko-KR" dirty="0" smtClean="0"/>
              <a:t>learning rate : 0.001</a:t>
            </a:r>
          </a:p>
          <a:p>
            <a:r>
              <a:rPr lang="en-US" altLang="ko-KR" dirty="0"/>
              <a:t>optimizer : </a:t>
            </a:r>
            <a:r>
              <a:rPr lang="en-US" altLang="ko-KR" dirty="0" err="1"/>
              <a:t>Adamoptimizer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52849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60850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27089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[input : output]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2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0.9663 time: 30.00931215286255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0.9658 time: 30.058298587799072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Accuracy: 0.9662 time: 30.002960681915283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hidden layer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2048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h-layer </a:t>
            </a:r>
            <a:r>
              <a:rPr lang="ko-KR" altLang="en-US" dirty="0" err="1" smtClean="0"/>
              <a:t>퍼셉트론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1024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learning rate : 0.01</a:t>
            </a:r>
          </a:p>
          <a:p>
            <a:r>
              <a:rPr lang="en-US" altLang="ko-KR" dirty="0" smtClean="0"/>
              <a:t>h-layer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random_normal</a:t>
            </a:r>
            <a:endParaRPr lang="en-US" altLang="ko-KR" dirty="0" smtClean="0"/>
          </a:p>
          <a:p>
            <a:r>
              <a:rPr lang="en-US" altLang="ko-KR" dirty="0"/>
              <a:t>optimizer : </a:t>
            </a:r>
            <a:r>
              <a:rPr lang="en-US" altLang="ko-KR" dirty="0" err="1"/>
              <a:t>Adamoptimizer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</TotalTime>
  <Words>778</Words>
  <Application>Microsoft Office PowerPoint</Application>
  <PresentationFormat>화면 슬라이드 쇼(4:3)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광장</vt:lpstr>
      <vt:lpstr>Cnn 기반 mnist 이미지 분류 모델 비교</vt:lpstr>
      <vt:lpstr>성능 측정 환경</vt:lpstr>
      <vt:lpstr>전체 모델 기준</vt:lpstr>
      <vt:lpstr>모델 1</vt:lpstr>
      <vt:lpstr>모델 설정</vt:lpstr>
      <vt:lpstr>모델 구조</vt:lpstr>
      <vt:lpstr>모델 측정</vt:lpstr>
      <vt:lpstr>모델 2</vt:lpstr>
      <vt:lpstr>모델 설정</vt:lpstr>
      <vt:lpstr>모델 구조</vt:lpstr>
      <vt:lpstr>모델 측정</vt:lpstr>
      <vt:lpstr>모델 3</vt:lpstr>
      <vt:lpstr>모델 설정</vt:lpstr>
      <vt:lpstr>모델 구조</vt:lpstr>
      <vt:lpstr>모델 측정</vt:lpstr>
      <vt:lpstr>모델 4</vt:lpstr>
      <vt:lpstr>모델 설정</vt:lpstr>
      <vt:lpstr>모델 구조</vt:lpstr>
      <vt:lpstr>모델 측정</vt:lpstr>
      <vt:lpstr>모델 5</vt:lpstr>
      <vt:lpstr>모델 설정</vt:lpstr>
      <vt:lpstr>rcsum layer 구조</vt:lpstr>
      <vt:lpstr>모델 구조</vt:lpstr>
      <vt:lpstr>모델 측정</vt:lpstr>
      <vt:lpstr>모델 6</vt:lpstr>
      <vt:lpstr>모델 설정 </vt:lpstr>
      <vt:lpstr>모델 구조</vt:lpstr>
      <vt:lpstr>모델 측정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기반 mnist 이미지 분류 모델 비교</dc:title>
  <dc:creator>jsc5565</dc:creator>
  <cp:lastModifiedBy>jsc5565</cp:lastModifiedBy>
  <cp:revision>173</cp:revision>
  <dcterms:created xsi:type="dcterms:W3CDTF">2018-02-02T07:24:40Z</dcterms:created>
  <dcterms:modified xsi:type="dcterms:W3CDTF">2018-02-02T11:35:28Z</dcterms:modified>
</cp:coreProperties>
</file>