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EE66A-F0A2-4CC3-9313-AB0B61AA1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972F22-960E-4E09-93D5-C57071362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80477-F0BE-4B4B-8B74-343A1D45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45CF-9A02-48D2-ADB1-6BAF98976165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409EF-CD51-4852-B42C-EFCA070C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1892F-BAC4-43D8-BB32-F2F3B236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1BB7-2B2C-4DAF-9505-8FC1A1B8F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4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08A06-EEAD-46C0-9992-A8483D95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850789-195A-469E-8370-615B190F7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C4D8E-5D19-4D6B-B48F-0CAC78A2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45CF-9A02-48D2-ADB1-6BAF98976165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FDE3B-8167-4FBB-8EA4-EA4F9783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38DEA-6DC5-49FD-8099-8A1D98BF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1BB7-2B2C-4DAF-9505-8FC1A1B8F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32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BEE772-5DE0-4BB2-AD5A-8D0E3C565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FB2964-A8C4-4A8D-A201-D18BA3AAE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46E17-3441-4E5E-9C7B-AD24EF8E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45CF-9A02-48D2-ADB1-6BAF98976165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553E0-11FB-4852-8732-3ECFF854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DCF83-927F-4F85-BF9B-DBEE68A5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1BB7-2B2C-4DAF-9505-8FC1A1B8F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6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795CC-0F44-4CE5-AD49-CDA368CA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8EAF4-1134-4FA0-94B7-7CDF3DB9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AB1478-0E7D-4BFF-ABD5-74A1B1E5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45CF-9A02-48D2-ADB1-6BAF98976165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B90DE-9651-4B01-9CB7-A68129A1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726DF-D209-44A5-A8B2-A5BF12C2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1BB7-2B2C-4DAF-9505-8FC1A1B8F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9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4FEB8-B4C4-44FD-B9CF-C8E8CDBD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9AFC2-CA2E-48B0-BB99-C2827CECC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4E054-0246-4F93-8480-FA497985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45CF-9A02-48D2-ADB1-6BAF98976165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8C7AD-ED4A-4433-92D1-2E7F2E7C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06C98-FA66-4AE7-AD2A-B3FF7891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1BB7-2B2C-4DAF-9505-8FC1A1B8F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58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8888A-1E2E-48C9-B631-30AACD36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DEEDA-E2AC-43BB-B67E-4F6651540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C529C5-77BD-48B6-8212-6F41062D6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B2FDE-4DB9-41A3-A47D-2CED7C9F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45CF-9A02-48D2-ADB1-6BAF98976165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A839B-E3FA-4C69-A63F-031D5E01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0CC4D7-B7D9-494A-9220-A79413D6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1BB7-2B2C-4DAF-9505-8FC1A1B8F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63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8D816-9045-4C7F-BF2C-9B843DE2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C9A131-DB50-4652-9812-EFDA889F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992C7-1F21-4A4F-8CBF-3A853E7C8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DBCE45-5596-47A0-ABC5-D09686849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5C249E-849B-42FF-AB0D-CCB242DA8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39BD7E-65CB-4D7F-B10A-1FF761D4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45CF-9A02-48D2-ADB1-6BAF98976165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1AD3CA-2F4C-40BF-9A70-7C032721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60B29-9034-439F-A170-BFED53C5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1BB7-2B2C-4DAF-9505-8FC1A1B8F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BFFEE-0AF9-46AF-B230-9A2D66BA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9DFEC2-0645-42ED-A59D-C078CA60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45CF-9A02-48D2-ADB1-6BAF98976165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D35D38-14D5-4802-BD92-F76C3855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BC522E-33C7-435C-848D-510D0866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1BB7-2B2C-4DAF-9505-8FC1A1B8F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46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E084B1-7FA2-4919-832C-3920660E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45CF-9A02-48D2-ADB1-6BAF98976165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93CB4D-ED5E-42D1-9C5B-0D593BDA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D03F-C924-4334-A7C8-590D8A47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1BB7-2B2C-4DAF-9505-8FC1A1B8F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4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87DFE-BB02-4596-8F31-80DC4529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5B40A-9D62-45EB-87D8-097364F2C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A206DD-0078-4317-AF54-01388AD5C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2E7405-FE55-4D0C-951C-6D5D076F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45CF-9A02-48D2-ADB1-6BAF98976165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61785-011F-47C4-AC42-CFF72552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BDB8D-1256-4D8D-97F7-EEDCE69F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1BB7-2B2C-4DAF-9505-8FC1A1B8F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5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4EEDC-A743-47E2-A022-E9CFDF1F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490305-80A9-42E8-8EF5-103F6FB07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EC6D86-D289-42B9-A8B9-AF56BD8FF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D6272C-1E1C-452B-8570-E8D3AA0D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45CF-9A02-48D2-ADB1-6BAF98976165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29E02-2890-44C2-8054-A1ADD3A4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A153C-FE54-46B1-8A92-109D3B00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1BB7-2B2C-4DAF-9505-8FC1A1B8F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2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375D42-F527-4183-8A3D-4DE6DAA6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43E0D3-6BA0-4DC3-B981-1718DBDAB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356C9-0BE8-4D35-AD33-9B3314971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645CF-9A02-48D2-ADB1-6BAF98976165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25DE1-CF2F-4E8B-8587-F5EBCBCF3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DA902-3526-447A-B1D0-6035E064B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51BB7-2B2C-4DAF-9505-8FC1A1B8F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2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8B3D34-1BDD-4C48-8624-C2A91AF6B327}"/>
              </a:ext>
            </a:extLst>
          </p:cNvPr>
          <p:cNvSpPr/>
          <p:nvPr/>
        </p:nvSpPr>
        <p:spPr>
          <a:xfrm>
            <a:off x="4094034" y="1354923"/>
            <a:ext cx="1669424" cy="136353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197B67-D62E-4164-B6BD-422F4D8EB066}"/>
              </a:ext>
            </a:extLst>
          </p:cNvPr>
          <p:cNvSpPr/>
          <p:nvPr/>
        </p:nvSpPr>
        <p:spPr>
          <a:xfrm>
            <a:off x="5763458" y="1354922"/>
            <a:ext cx="1669424" cy="136353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C31408-6673-4709-8191-2395BCDB67BB}"/>
              </a:ext>
            </a:extLst>
          </p:cNvPr>
          <p:cNvSpPr/>
          <p:nvPr/>
        </p:nvSpPr>
        <p:spPr>
          <a:xfrm>
            <a:off x="7432882" y="1354923"/>
            <a:ext cx="1669424" cy="136353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89C1D2-F46C-4791-941A-1046343A3C11}"/>
              </a:ext>
            </a:extLst>
          </p:cNvPr>
          <p:cNvSpPr/>
          <p:nvPr/>
        </p:nvSpPr>
        <p:spPr>
          <a:xfrm>
            <a:off x="9102306" y="1354923"/>
            <a:ext cx="1669424" cy="136353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213683-C8D1-4A3E-9D53-38DA81ABF000}"/>
              </a:ext>
            </a:extLst>
          </p:cNvPr>
          <p:cNvSpPr/>
          <p:nvPr/>
        </p:nvSpPr>
        <p:spPr>
          <a:xfrm>
            <a:off x="4094034" y="3655065"/>
            <a:ext cx="1669424" cy="136353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A9A242-C57B-43D4-9284-9B9F227A97C2}"/>
              </a:ext>
            </a:extLst>
          </p:cNvPr>
          <p:cNvSpPr/>
          <p:nvPr/>
        </p:nvSpPr>
        <p:spPr>
          <a:xfrm>
            <a:off x="5763458" y="3655064"/>
            <a:ext cx="1669424" cy="136353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429C6-D45D-4C77-B819-93A38FCC4638}"/>
              </a:ext>
            </a:extLst>
          </p:cNvPr>
          <p:cNvSpPr/>
          <p:nvPr/>
        </p:nvSpPr>
        <p:spPr>
          <a:xfrm>
            <a:off x="7432882" y="3655065"/>
            <a:ext cx="1669424" cy="136353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8E76F1-A590-4847-A6C2-F1EEAD47AB74}"/>
              </a:ext>
            </a:extLst>
          </p:cNvPr>
          <p:cNvSpPr/>
          <p:nvPr/>
        </p:nvSpPr>
        <p:spPr>
          <a:xfrm>
            <a:off x="9102306" y="3655065"/>
            <a:ext cx="1669424" cy="136353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5FFCC-1EDF-4DEB-9C8B-10BF51BBABE8}"/>
              </a:ext>
            </a:extLst>
          </p:cNvPr>
          <p:cNvSpPr txBox="1"/>
          <p:nvPr/>
        </p:nvSpPr>
        <p:spPr>
          <a:xfrm>
            <a:off x="1464098" y="1737207"/>
            <a:ext cx="2560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/>
              <a:t>input_array</a:t>
            </a:r>
            <a:r>
              <a:rPr lang="en-US" altLang="ko-KR" sz="3000" dirty="0"/>
              <a:t> : </a:t>
            </a:r>
            <a:endParaRPr lang="ko-KR" altLang="en-US" sz="3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991979-534F-435E-95CD-83DCAC835363}"/>
              </a:ext>
            </a:extLst>
          </p:cNvPr>
          <p:cNvSpPr txBox="1"/>
          <p:nvPr/>
        </p:nvSpPr>
        <p:spPr>
          <a:xfrm>
            <a:off x="1464098" y="3980485"/>
            <a:ext cx="2560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/>
              <a:t>dp_array</a:t>
            </a:r>
            <a:r>
              <a:rPr lang="en-US" altLang="ko-KR" sz="3000" dirty="0"/>
              <a:t> : </a:t>
            </a:r>
            <a:endParaRPr lang="ko-KR" altLang="en-US" sz="3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D055C95-9227-43AB-B6E7-B7A7763F1E5C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6598170" y="2718461"/>
            <a:ext cx="0" cy="936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1425D6A-C67F-4863-8781-045F8C7FAB6E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8267594" y="2718462"/>
            <a:ext cx="0" cy="936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1B729D8-FD64-4750-9B68-73B9E31991C0}"/>
              </a:ext>
            </a:extLst>
          </p:cNvPr>
          <p:cNvCxnSpPr>
            <a:cxnSpLocks/>
          </p:cNvCxnSpPr>
          <p:nvPr/>
        </p:nvCxnSpPr>
        <p:spPr>
          <a:xfrm>
            <a:off x="6760564" y="2718461"/>
            <a:ext cx="1349115" cy="936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8B3D34-1BDD-4C48-8624-C2A91AF6B327}"/>
              </a:ext>
            </a:extLst>
          </p:cNvPr>
          <p:cNvSpPr/>
          <p:nvPr/>
        </p:nvSpPr>
        <p:spPr>
          <a:xfrm>
            <a:off x="4094034" y="1354923"/>
            <a:ext cx="1669424" cy="136353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197B67-D62E-4164-B6BD-422F4D8EB066}"/>
              </a:ext>
            </a:extLst>
          </p:cNvPr>
          <p:cNvSpPr/>
          <p:nvPr/>
        </p:nvSpPr>
        <p:spPr>
          <a:xfrm>
            <a:off x="5763458" y="1354922"/>
            <a:ext cx="1669424" cy="136353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C31408-6673-4709-8191-2395BCDB67BB}"/>
              </a:ext>
            </a:extLst>
          </p:cNvPr>
          <p:cNvSpPr/>
          <p:nvPr/>
        </p:nvSpPr>
        <p:spPr>
          <a:xfrm>
            <a:off x="7432882" y="1354923"/>
            <a:ext cx="1669424" cy="136353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89C1D2-F46C-4791-941A-1046343A3C11}"/>
              </a:ext>
            </a:extLst>
          </p:cNvPr>
          <p:cNvSpPr/>
          <p:nvPr/>
        </p:nvSpPr>
        <p:spPr>
          <a:xfrm>
            <a:off x="9102306" y="1354923"/>
            <a:ext cx="1669424" cy="136353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213683-C8D1-4A3E-9D53-38DA81ABF000}"/>
              </a:ext>
            </a:extLst>
          </p:cNvPr>
          <p:cNvSpPr/>
          <p:nvPr/>
        </p:nvSpPr>
        <p:spPr>
          <a:xfrm>
            <a:off x="4094034" y="3655065"/>
            <a:ext cx="1669424" cy="136353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A9A242-C57B-43D4-9284-9B9F227A97C2}"/>
              </a:ext>
            </a:extLst>
          </p:cNvPr>
          <p:cNvSpPr/>
          <p:nvPr/>
        </p:nvSpPr>
        <p:spPr>
          <a:xfrm>
            <a:off x="5763458" y="3655064"/>
            <a:ext cx="1669424" cy="136353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429C6-D45D-4C77-B819-93A38FCC4638}"/>
              </a:ext>
            </a:extLst>
          </p:cNvPr>
          <p:cNvSpPr/>
          <p:nvPr/>
        </p:nvSpPr>
        <p:spPr>
          <a:xfrm>
            <a:off x="7432882" y="3655065"/>
            <a:ext cx="1669424" cy="136353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8E76F1-A590-4847-A6C2-F1EEAD47AB74}"/>
              </a:ext>
            </a:extLst>
          </p:cNvPr>
          <p:cNvSpPr/>
          <p:nvPr/>
        </p:nvSpPr>
        <p:spPr>
          <a:xfrm>
            <a:off x="9102306" y="3655065"/>
            <a:ext cx="1669424" cy="136353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MAX(0+2+1 ,3+1)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5FFCC-1EDF-4DEB-9C8B-10BF51BBABE8}"/>
              </a:ext>
            </a:extLst>
          </p:cNvPr>
          <p:cNvSpPr txBox="1"/>
          <p:nvPr/>
        </p:nvSpPr>
        <p:spPr>
          <a:xfrm>
            <a:off x="1464098" y="1737207"/>
            <a:ext cx="2560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/>
              <a:t>input_array</a:t>
            </a:r>
            <a:r>
              <a:rPr lang="en-US" altLang="ko-KR" sz="3000" dirty="0"/>
              <a:t> : </a:t>
            </a:r>
            <a:endParaRPr lang="ko-KR" altLang="en-US" sz="3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991979-534F-435E-95CD-83DCAC835363}"/>
              </a:ext>
            </a:extLst>
          </p:cNvPr>
          <p:cNvSpPr txBox="1"/>
          <p:nvPr/>
        </p:nvSpPr>
        <p:spPr>
          <a:xfrm>
            <a:off x="1464098" y="3980485"/>
            <a:ext cx="2560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/>
              <a:t>dp_array</a:t>
            </a:r>
            <a:r>
              <a:rPr lang="en-US" altLang="ko-KR" sz="3000" dirty="0"/>
              <a:t> : </a:t>
            </a:r>
            <a:endParaRPr lang="ko-KR" altLang="en-US" sz="3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B70D544-CE66-474D-844D-C74A1425781C}"/>
              </a:ext>
            </a:extLst>
          </p:cNvPr>
          <p:cNvCxnSpPr>
            <a:cxnSpLocks/>
          </p:cNvCxnSpPr>
          <p:nvPr/>
        </p:nvCxnSpPr>
        <p:spPr>
          <a:xfrm>
            <a:off x="10334257" y="2718461"/>
            <a:ext cx="0" cy="936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EF19F6-19EC-4F8D-9492-A20EDB60638F}"/>
              </a:ext>
            </a:extLst>
          </p:cNvPr>
          <p:cNvCxnSpPr>
            <a:cxnSpLocks/>
          </p:cNvCxnSpPr>
          <p:nvPr/>
        </p:nvCxnSpPr>
        <p:spPr>
          <a:xfrm>
            <a:off x="6977921" y="4691922"/>
            <a:ext cx="2405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118ED26-B2AF-436A-9EA3-A6D8FC61A71D}"/>
              </a:ext>
            </a:extLst>
          </p:cNvPr>
          <p:cNvCxnSpPr/>
          <p:nvPr/>
        </p:nvCxnSpPr>
        <p:spPr>
          <a:xfrm>
            <a:off x="5239062" y="3919929"/>
            <a:ext cx="40773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53DE66C-37A1-46EF-976A-D9C054CB076E}"/>
              </a:ext>
            </a:extLst>
          </p:cNvPr>
          <p:cNvCxnSpPr>
            <a:cxnSpLocks/>
          </p:cNvCxnSpPr>
          <p:nvPr/>
        </p:nvCxnSpPr>
        <p:spPr>
          <a:xfrm>
            <a:off x="8267593" y="2718461"/>
            <a:ext cx="1252070" cy="936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965C829-B0AE-4732-994B-7D13041BD688}"/>
              </a:ext>
            </a:extLst>
          </p:cNvPr>
          <p:cNvSpPr txBox="1"/>
          <p:nvPr/>
        </p:nvSpPr>
        <p:spPr>
          <a:xfrm>
            <a:off x="1539769" y="5299413"/>
            <a:ext cx="7562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세번 </a:t>
            </a:r>
            <a:r>
              <a:rPr lang="ko-KR" altLang="en-US" dirty="0"/>
              <a:t>연속으로 계단을 밟을 수 없으므로 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dirty="0" err="1"/>
              <a:t>dp_array</a:t>
            </a:r>
            <a:r>
              <a:rPr lang="en-US" altLang="ko-KR" dirty="0"/>
              <a:t>[index-3]+</a:t>
            </a:r>
            <a:r>
              <a:rPr lang="en-US" altLang="ko-KR" dirty="0" err="1"/>
              <a:t>input_array</a:t>
            </a:r>
            <a:r>
              <a:rPr lang="en-US" altLang="ko-KR" dirty="0"/>
              <a:t>[index-1]+</a:t>
            </a:r>
            <a:r>
              <a:rPr lang="en-US" altLang="ko-KR" dirty="0" err="1"/>
              <a:t>input_array</a:t>
            </a:r>
            <a:r>
              <a:rPr lang="en-US" altLang="ko-KR" dirty="0"/>
              <a:t>[index]</a:t>
            </a:r>
          </a:p>
          <a:p>
            <a:r>
              <a:rPr lang="en-US" altLang="ko-KR" dirty="0"/>
              <a:t>2. </a:t>
            </a:r>
            <a:r>
              <a:rPr lang="en-US" altLang="ko-KR" dirty="0" err="1"/>
              <a:t>dp_array</a:t>
            </a:r>
            <a:r>
              <a:rPr lang="en-US" altLang="ko-KR" dirty="0"/>
              <a:t>[index-2]+</a:t>
            </a:r>
            <a:r>
              <a:rPr lang="en-US" altLang="ko-KR" dirty="0" err="1"/>
              <a:t>input_array</a:t>
            </a:r>
            <a:r>
              <a:rPr lang="en-US" altLang="ko-KR" dirty="0"/>
              <a:t>[index]</a:t>
            </a:r>
          </a:p>
          <a:p>
            <a:r>
              <a:rPr lang="en-US" altLang="ko-KR" dirty="0"/>
              <a:t>1 </a:t>
            </a:r>
            <a:r>
              <a:rPr lang="ko-KR" altLang="en-US" dirty="0"/>
              <a:t>번과 </a:t>
            </a:r>
            <a:r>
              <a:rPr lang="en-US" altLang="ko-KR" dirty="0"/>
              <a:t>2</a:t>
            </a:r>
            <a:r>
              <a:rPr lang="ko-KR" altLang="en-US" dirty="0"/>
              <a:t>번 중 큰 값을 현재 </a:t>
            </a:r>
            <a:r>
              <a:rPr lang="en-US" altLang="ko-KR" dirty="0" err="1"/>
              <a:t>dp_array</a:t>
            </a:r>
            <a:r>
              <a:rPr lang="en-US" altLang="ko-KR" dirty="0"/>
              <a:t>[index] </a:t>
            </a:r>
            <a:r>
              <a:rPr lang="ko-KR" altLang="en-US" dirty="0"/>
              <a:t>에 삽입한다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A236408-AF70-433C-873D-3DF17FDD8E38}"/>
              </a:ext>
            </a:extLst>
          </p:cNvPr>
          <p:cNvCxnSpPr/>
          <p:nvPr/>
        </p:nvCxnSpPr>
        <p:spPr>
          <a:xfrm>
            <a:off x="9638675" y="2718461"/>
            <a:ext cx="0" cy="936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57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95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SC</dc:creator>
  <cp:lastModifiedBy>SC</cp:lastModifiedBy>
  <cp:revision>4</cp:revision>
  <dcterms:created xsi:type="dcterms:W3CDTF">2022-02-26T11:55:07Z</dcterms:created>
  <dcterms:modified xsi:type="dcterms:W3CDTF">2022-02-26T12:19:33Z</dcterms:modified>
</cp:coreProperties>
</file>