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ireshark.org/download.html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w.ekahau.com/download/client/Ekahau%20Heatmapper-Setup.exe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Antenna Theory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20842" l="24426" r="25468" t="11795"/>
          <a:stretch/>
        </p:blipFill>
        <p:spPr>
          <a:xfrm rot="-596079">
            <a:off x="6795349" y="69775"/>
            <a:ext cx="2459774" cy="33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825650" y="2052950"/>
            <a:ext cx="5935800" cy="3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Morning Lab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126400" cy="21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Designed to emit waves towards a general direction, cover a 60°, 90°, 120° area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Short-medium distance comms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Patch, panel, yagi antenna types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100"/>
              <a:t>Semi Directional Antennas (60°, 90°, 120°)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3004200"/>
            <a:ext cx="3536033" cy="21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875" y="2818775"/>
            <a:ext cx="1972250" cy="19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585875" y="4707475"/>
            <a:ext cx="1866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60° coverage area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325" y="2871600"/>
            <a:ext cx="1866600" cy="18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350875" y="4707475"/>
            <a:ext cx="1866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90° coverage area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8925" y="3016437"/>
            <a:ext cx="1576925" cy="15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079250" y="4707475"/>
            <a:ext cx="1866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120° coverage area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Smart Antenna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600"/>
              <a:t>Smart antenna (aka adaptive array, multiple antenna, MIMO/SIMO/etc [multiple input, multiple output]:</a:t>
            </a:r>
            <a:r>
              <a:rPr lang="en" sz="2600"/>
              <a:t> uses smart signal processing algorithms to identify where inbound signals are coming from, then track the source and form a signal beam that’s focused on a certain target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>
              <a:spcBef>
                <a:spcPts val="0"/>
              </a:spcBef>
              <a:buNone/>
            </a:pPr>
            <a:r>
              <a:rPr lang="en" sz="2600"/>
              <a:t>Used especially in cell towers and cell phones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Fractal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/>
              <a:t>In antennas: antenna using a fractal, symmetric, design to maximize as much surface area to transmit signals as possible</a:t>
            </a:r>
          </a:p>
          <a:p>
            <a:pPr>
              <a:spcBef>
                <a:spcPts val="0"/>
              </a:spcBef>
              <a:buNone/>
            </a:pPr>
            <a:r>
              <a:rPr lang="en" sz="2600"/>
              <a:t>Work well with many different frequencies simultaneously since they’re not limited by length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250" y="3492485"/>
            <a:ext cx="2201399" cy="16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89850" y="3776937"/>
            <a:ext cx="2201399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Ham radio antenna using a fractal design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882825" y="3843737"/>
            <a:ext cx="2201399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example of a fractal pattern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225" y="3492476"/>
            <a:ext cx="1957299" cy="15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Reflector Antenna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Dipole antenna placed between 2 sheets to reflect the metal</a:t>
            </a:r>
          </a:p>
          <a:p>
            <a:pPr indent="-3937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Operates on VHF and UHF frequencies</a:t>
            </a:r>
          </a:p>
          <a:p>
            <a:pPr indent="-3937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Creates directional signal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75" y="2707100"/>
            <a:ext cx="3616625" cy="2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Wireshark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20842" l="24426" r="25468" t="11795"/>
          <a:stretch/>
        </p:blipFill>
        <p:spPr>
          <a:xfrm rot="-596079">
            <a:off x="6795349" y="69775"/>
            <a:ext cx="2459774" cy="33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Wireshark Installation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22600" y="11482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Start by downloading your installer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wireshark.org/download.html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20842" l="24426" r="25468" t="11795"/>
          <a:stretch/>
        </p:blipFill>
        <p:spPr>
          <a:xfrm>
            <a:off x="0" y="3336325"/>
            <a:ext cx="1344225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587" y="1796723"/>
            <a:ext cx="4203625" cy="32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Wireshark Installation cont.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675"/>
            <a:ext cx="4487399" cy="34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400" y="1464251"/>
            <a:ext cx="4487400" cy="345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Wireshark Installation cont.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54650"/>
            <a:ext cx="4736375" cy="363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25" y="1232025"/>
            <a:ext cx="4143575" cy="391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Wireshark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0150"/>
            <a:ext cx="4009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Select an interface to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capture packets from.  Then press “Start” to start capturing packets.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462" y="1200150"/>
            <a:ext cx="3786337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Wireshark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37"/>
            <a:ext cx="9143999" cy="39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Ekahau HeatMapper Installation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by downloading the installer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Link Here: </a:t>
            </a:r>
            <a:r>
              <a:rPr lang="en" sz="1200">
                <a:solidFill>
                  <a:srgbClr val="5566DD"/>
                </a:solidFill>
                <a:hlinkClick r:id="rId3"/>
              </a:rPr>
              <a:t>http://sw.ekahau.com/download/client/Ekahau%20Heatmapper-Setup.exe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Click “next” until it installs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only option to change would be install location which is up to the user’s preference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 b="20842" l="24426" r="25468" t="11795"/>
          <a:stretch/>
        </p:blipFill>
        <p:spPr>
          <a:xfrm>
            <a:off x="0" y="3336325"/>
            <a:ext cx="1344225" cy="18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9475" y="3081603"/>
            <a:ext cx="2459475" cy="191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8052100" y="4779925"/>
            <a:ext cx="406199" cy="1457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37302" l="24426" r="25468" t="40607"/>
          <a:stretch/>
        </p:blipFill>
        <p:spPr>
          <a:xfrm>
            <a:off x="76200" y="1154874"/>
            <a:ext cx="9144000" cy="40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Howtogeek.com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utd.com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iiitdmj.ac.in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Ekahu Heatmapper Documentation</a:t>
            </a:r>
          </a:p>
        </p:txBody>
      </p:sp>
      <p:sp>
        <p:nvSpPr>
          <p:cNvPr id="213" name="Shape 213"/>
          <p:cNvSpPr txBox="1"/>
          <p:nvPr/>
        </p:nvSpPr>
        <p:spPr>
          <a:xfrm rot="-3296429">
            <a:off x="6791612" y="1956939"/>
            <a:ext cx="3004559" cy="331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does this look like the face of mercy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Ekahau HeatMapper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Once HeatMapper is installed and opened, you can select “I have a map image” to start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Selecting “I don’t” will start you with a blank grid (Not Recommended)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Now you can select your image and hit “Choose Image”</a:t>
            </a:r>
          </a:p>
          <a:p>
            <a:pPr indent="-342900" lvl="2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We found our map on the UTD website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74" y="2808225"/>
            <a:ext cx="3131299" cy="21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73" y="2808225"/>
            <a:ext cx="2869624" cy="19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3753375" y="3111775"/>
            <a:ext cx="673800" cy="5453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751200" y="4451150"/>
            <a:ext cx="673800" cy="13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20842" l="24426" r="25468" t="11795"/>
          <a:stretch/>
        </p:blipFill>
        <p:spPr>
          <a:xfrm>
            <a:off x="0" y="3336325"/>
            <a:ext cx="1344225" cy="1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Heatmapping the Building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063375"/>
            <a:ext cx="3897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 order to heat map the building we must first “Survey” it.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Take laptop and stand up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Left-click on the map at the current location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Start walking around slowly and frequently left click your current location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Right click to end the survey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You may left click again to continue the survey from another location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20842" l="24426" r="25468" t="11795"/>
          <a:stretch/>
        </p:blipFill>
        <p:spPr>
          <a:xfrm>
            <a:off x="0" y="4154825"/>
            <a:ext cx="735400" cy="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926" y="1274550"/>
            <a:ext cx="4505824" cy="36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Ekahau Heatmapping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6377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Ekahu now generates the coverage areas and all the access points it discovered.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Hover over and access point to see it’s coverage zone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You can see all access points on the left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The can be sorted by MAC, SSID, Signal, Channel, and </a:t>
            </a:r>
            <a:r>
              <a:rPr b="1" i="1" lang="en" sz="1800" u="sng">
                <a:solidFill>
                  <a:srgbClr val="FF0000"/>
                </a:solidFill>
              </a:rPr>
              <a:t>Security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Now with an access point hovered over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we can see the donut shapes created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by the antenna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The coverage areas shown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are shown in strength ranging from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Green (Strong) to Red (Weak)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600" y="1207962"/>
            <a:ext cx="1551598" cy="38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7026700" y="1341775"/>
            <a:ext cx="1176900" cy="200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Remapping the Clark Center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Primarily it looks like the access points are pulling wifi from outside of the Clark Center.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Majority of the stronger signal strength is coming from outside the building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As a result most access points are right on the edge of the center and not anywhere near the classrooms they need to be providing wifi for.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Moving or even adding even one and maybe two access points closer towards the center and nearer to the classrooms would improve wifi.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7" y="3272074"/>
            <a:ext cx="2198925" cy="17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855" y="3278324"/>
            <a:ext cx="2198925" cy="176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782" y="3286978"/>
            <a:ext cx="2198924" cy="176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4703" y="3288485"/>
            <a:ext cx="2198924" cy="175963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1824350" y="4696250"/>
            <a:ext cx="258900" cy="2294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262750" y="3705650"/>
            <a:ext cx="258900" cy="2294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481950" y="3324650"/>
            <a:ext cx="258900" cy="2294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158350" y="3781850"/>
            <a:ext cx="258900" cy="2294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Radiative pattern: </a:t>
            </a:r>
            <a:r>
              <a:rPr lang="en"/>
              <a:t>models the directions and distances radio waves radiate from an antenna.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Radiative Patterns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69337"/>
            <a:ext cx="19145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12362" y="3922025"/>
            <a:ext cx="1804200" cy="5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a horn antenna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547" y="2486872"/>
            <a:ext cx="1577674" cy="14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546287" y="3956800"/>
            <a:ext cx="1804200" cy="5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Vertical antenna.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Notice the donut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075" y="2369350"/>
            <a:ext cx="2403637" cy="240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928725" y="2369475"/>
            <a:ext cx="1804200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Typical pattern.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Main/back lobes: should be pointed toward where you want strongest signal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Side lobe: where you need less signal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Remember the 90 degree angle rule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Patch Dipole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Among the easiest to create and customize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Thin, light, simple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Two sheets of metal from the radio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3981" l="0" r="0" t="13909"/>
          <a:stretch/>
        </p:blipFill>
        <p:spPr>
          <a:xfrm>
            <a:off x="834075" y="2213550"/>
            <a:ext cx="3761499" cy="27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275" y="2085200"/>
            <a:ext cx="4077725" cy="30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Corner Patch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000"/>
              <a:t>Corner patch: </a:t>
            </a:r>
            <a:r>
              <a:rPr lang="en" sz="2000"/>
              <a:t>refers to a (microstrip) patch antenna with cut corner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Bandwidth improved </a:t>
            </a:r>
            <a:r>
              <a:rPr b="1" lang="en" sz="2000"/>
              <a:t>123%</a:t>
            </a:r>
            <a:r>
              <a:rPr lang="en" sz="2000"/>
              <a:t> from regular patch antenna if you cut 2 corners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Satellites, radar, cell phones…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8925"/>
            <a:ext cx="2734349" cy="22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734350" y="2698924"/>
            <a:ext cx="2106599" cy="22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Gain comparison.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1 corner and 2 corner truncated antennas have </a:t>
            </a:r>
            <a:r>
              <a:rPr b="1" lang="en" sz="1800"/>
              <a:t>HIGHER GAIN across the board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200" y="2309800"/>
            <a:ext cx="1879025" cy="21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37426" y="4445550"/>
            <a:ext cx="2287800" cy="48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Example 2-corner truncated antenna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5600" y="2309799"/>
            <a:ext cx="2287799" cy="198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856200" y="4289875"/>
            <a:ext cx="228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/>
              <a:t>Patch antennas show </a:t>
            </a:r>
            <a:r>
              <a:rPr b="1" lang="en" sz="1700"/>
              <a:t>LESS RETURN LOSS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