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 name="Shape 51"/>
        <p:cNvGrpSpPr/>
        <p:nvPr/>
      </p:nvGrpSpPr>
      <p:grpSpPr>
        <a:xfrm>
          <a:off x="0" y="0"/>
          <a:ext cx="0" cy="0"/>
          <a:chOff x="0" y="0"/>
          <a:chExt cx="0" cy="0"/>
        </a:xfrm>
      </p:grpSpPr>
      <p:sp>
        <p:nvSpPr>
          <p:cNvPr id="52" name="Shape 5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 name="Shape 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5176499"/>
          </a:xfrm>
          <a:prstGeom prst="rect">
            <a:avLst/>
          </a:prstGeom>
          <a:gradFill>
            <a:gsLst>
              <a:gs pos="0">
                <a:srgbClr val="003171"/>
              </a:gs>
              <a:gs pos="100000">
                <a:srgbClr val="549FFF"/>
              </a:gs>
            </a:gsLst>
            <a:lin ang="7920000" scaled="0"/>
          </a:gradFill>
          <a:ln>
            <a:noFill/>
          </a:ln>
        </p:spPr>
        <p:txBody>
          <a:bodyPr anchorCtr="0" anchor="ctr" bIns="45700" lIns="91425" rIns="91425" tIns="45700">
            <a:noAutofit/>
          </a:bodyPr>
          <a:lstStyle/>
          <a:p>
            <a:pPr>
              <a:spcBef>
                <a:spcPts val="0"/>
              </a:spcBef>
              <a:buNone/>
            </a:pPr>
            <a:r>
              <a:t/>
            </a:r>
            <a:endParaRPr/>
          </a:p>
        </p:txBody>
      </p:sp>
      <p:sp>
        <p:nvSpPr>
          <p:cNvPr id="10" name="Shape 10"/>
          <p:cNvSpPr/>
          <p:nvPr/>
        </p:nvSpPr>
        <p:spPr>
          <a:xfrm flipH="1">
            <a:off x="-3832" y="12039"/>
            <a:ext cx="10925833"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1" name="Shape 11"/>
          <p:cNvSpPr/>
          <p:nvPr/>
        </p:nvSpPr>
        <p:spPr>
          <a:xfrm flipH="1">
            <a:off x="14659" y="660"/>
            <a:ext cx="10500940" cy="5165065"/>
          </a:xfrm>
          <a:custGeom>
            <a:pathLst>
              <a:path extrusionOk="0" h="6863875" w="24279631">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b" bIns="45700" lIns="91425" rIns="91425" tIns="45700">
            <a:noAutofit/>
          </a:bodyPr>
          <a:lstStyle/>
          <a:p>
            <a:pPr>
              <a:spcBef>
                <a:spcPts val="0"/>
              </a:spcBef>
              <a:buNone/>
            </a:pPr>
            <a:r>
              <a:t/>
            </a:r>
            <a:endParaRPr/>
          </a:p>
        </p:txBody>
      </p:sp>
      <p:sp>
        <p:nvSpPr>
          <p:cNvPr id="12" name="Shape 12"/>
          <p:cNvSpPr/>
          <p:nvPr/>
        </p:nvSpPr>
        <p:spPr>
          <a:xfrm>
            <a:off x="-846666" y="-661"/>
            <a:ext cx="2167466"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3" name="Shape 13"/>
          <p:cNvSpPr/>
          <p:nvPr/>
        </p:nvSpPr>
        <p:spPr>
          <a:xfrm flipH="1" rot="10800000">
            <a:off x="-524933" y="131"/>
            <a:ext cx="1403434" cy="5176308"/>
          </a:xfrm>
          <a:custGeom>
            <a:pathLst>
              <a:path extrusionOk="0" h="6180667" w="2167467">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anchorCtr="0" anchor="ctr" bIns="45700" lIns="91425" rIns="91425" tIns="45700">
            <a:noAutofit/>
          </a:bodyPr>
          <a:lstStyle/>
          <a:p>
            <a:pPr>
              <a:spcBef>
                <a:spcPts val="0"/>
              </a:spcBef>
              <a:buNone/>
            </a:pPr>
            <a:r>
              <a:t/>
            </a:r>
            <a:endParaRPr/>
          </a:p>
        </p:txBody>
      </p:sp>
      <p:sp>
        <p:nvSpPr>
          <p:cNvPr id="14" name="Shape 14"/>
          <p:cNvSpPr txBox="1"/>
          <p:nvPr>
            <p:ph type="ctrTitle"/>
          </p:nvPr>
        </p:nvSpPr>
        <p:spPr>
          <a:xfrm>
            <a:off x="1082040" y="1242060"/>
            <a:ext cx="7050900" cy="1102500"/>
          </a:xfrm>
          <a:prstGeom prst="rect">
            <a:avLst/>
          </a:prstGeom>
        </p:spPr>
        <p:txBody>
          <a:bodyPr anchorCtr="0" anchor="b" bIns="91425" lIns="91425" rIns="91425" tIns="91425"/>
          <a:lstStyle>
            <a:lvl1pPr algn="r">
              <a:spcBef>
                <a:spcPts val="0"/>
              </a:spcBef>
              <a:buClr>
                <a:schemeClr val="lt1"/>
              </a:buClr>
              <a:buSzPct val="100000"/>
              <a:defRPr sz="4800">
                <a:solidFill>
                  <a:schemeClr val="lt1"/>
                </a:solidFill>
              </a:defRPr>
            </a:lvl1pPr>
            <a:lvl2pPr algn="r">
              <a:spcBef>
                <a:spcPts val="0"/>
              </a:spcBef>
              <a:buClr>
                <a:schemeClr val="lt1"/>
              </a:buClr>
              <a:buSzPct val="100000"/>
              <a:defRPr sz="4800">
                <a:solidFill>
                  <a:schemeClr val="lt1"/>
                </a:solidFill>
              </a:defRPr>
            </a:lvl2pPr>
            <a:lvl3pPr algn="r">
              <a:spcBef>
                <a:spcPts val="0"/>
              </a:spcBef>
              <a:buClr>
                <a:schemeClr val="lt1"/>
              </a:buClr>
              <a:buSzPct val="100000"/>
              <a:defRPr sz="4800">
                <a:solidFill>
                  <a:schemeClr val="lt1"/>
                </a:solidFill>
              </a:defRPr>
            </a:lvl3pPr>
            <a:lvl4pPr algn="r">
              <a:spcBef>
                <a:spcPts val="0"/>
              </a:spcBef>
              <a:buClr>
                <a:schemeClr val="lt1"/>
              </a:buClr>
              <a:buSzPct val="100000"/>
              <a:defRPr sz="4800">
                <a:solidFill>
                  <a:schemeClr val="lt1"/>
                </a:solidFill>
              </a:defRPr>
            </a:lvl4pPr>
            <a:lvl5pPr algn="r">
              <a:spcBef>
                <a:spcPts val="0"/>
              </a:spcBef>
              <a:buClr>
                <a:schemeClr val="lt1"/>
              </a:buClr>
              <a:buSzPct val="100000"/>
              <a:defRPr sz="4800">
                <a:solidFill>
                  <a:schemeClr val="lt1"/>
                </a:solidFill>
              </a:defRPr>
            </a:lvl5pPr>
            <a:lvl6pPr algn="r">
              <a:spcBef>
                <a:spcPts val="0"/>
              </a:spcBef>
              <a:buClr>
                <a:schemeClr val="lt1"/>
              </a:buClr>
              <a:buSzPct val="100000"/>
              <a:defRPr sz="4800">
                <a:solidFill>
                  <a:schemeClr val="lt1"/>
                </a:solidFill>
              </a:defRPr>
            </a:lvl6pPr>
            <a:lvl7pPr algn="r">
              <a:spcBef>
                <a:spcPts val="0"/>
              </a:spcBef>
              <a:buClr>
                <a:schemeClr val="lt1"/>
              </a:buClr>
              <a:buSzPct val="100000"/>
              <a:defRPr sz="4800">
                <a:solidFill>
                  <a:schemeClr val="lt1"/>
                </a:solidFill>
              </a:defRPr>
            </a:lvl7pPr>
            <a:lvl8pPr algn="r">
              <a:spcBef>
                <a:spcPts val="0"/>
              </a:spcBef>
              <a:buClr>
                <a:schemeClr val="lt1"/>
              </a:buClr>
              <a:buSzPct val="100000"/>
              <a:defRPr sz="4800">
                <a:solidFill>
                  <a:schemeClr val="lt1"/>
                </a:solidFill>
              </a:defRPr>
            </a:lvl8pPr>
            <a:lvl9pPr algn="r">
              <a:spcBef>
                <a:spcPts val="0"/>
              </a:spcBef>
              <a:buClr>
                <a:schemeClr val="lt1"/>
              </a:buClr>
              <a:buSzPct val="100000"/>
              <a:defRPr sz="4800">
                <a:solidFill>
                  <a:schemeClr val="lt1"/>
                </a:solidFill>
              </a:defRPr>
            </a:lvl9pPr>
          </a:lstStyle>
          <a:p/>
        </p:txBody>
      </p:sp>
      <p:sp>
        <p:nvSpPr>
          <p:cNvPr id="15" name="Shape 15"/>
          <p:cNvSpPr txBox="1"/>
          <p:nvPr>
            <p:ph idx="1" type="subTitle"/>
          </p:nvPr>
        </p:nvSpPr>
        <p:spPr>
          <a:xfrm>
            <a:off x="1082040" y="2423159"/>
            <a:ext cx="7035899" cy="694199"/>
          </a:xfrm>
          <a:prstGeom prst="rect">
            <a:avLst/>
          </a:prstGeom>
        </p:spPr>
        <p:txBody>
          <a:bodyPr anchorCtr="0" anchor="t" bIns="91425" lIns="91425" rIns="91425" tIns="91425"/>
          <a:lstStyle>
            <a:lvl1pPr algn="r">
              <a:spcBef>
                <a:spcPts val="0"/>
              </a:spcBef>
              <a:buClr>
                <a:schemeClr val="lt1"/>
              </a:buClr>
              <a:buSzPct val="100000"/>
              <a:buNone/>
              <a:defRPr sz="2400">
                <a:solidFill>
                  <a:schemeClr val="lt1"/>
                </a:solidFill>
              </a:defRPr>
            </a:lvl1pPr>
            <a:lvl2pPr algn="r">
              <a:spcBef>
                <a:spcPts val="0"/>
              </a:spcBef>
              <a:buClr>
                <a:schemeClr val="lt1"/>
              </a:buClr>
              <a:buSzPct val="100000"/>
              <a:buNone/>
              <a:defRPr sz="2400">
                <a:solidFill>
                  <a:schemeClr val="lt1"/>
                </a:solidFill>
              </a:defRPr>
            </a:lvl2pPr>
            <a:lvl3pPr algn="r">
              <a:spcBef>
                <a:spcPts val="0"/>
              </a:spcBef>
              <a:buClr>
                <a:schemeClr val="lt1"/>
              </a:buClr>
              <a:buNone/>
              <a:defRPr>
                <a:solidFill>
                  <a:schemeClr val="lt1"/>
                </a:solidFill>
              </a:defRPr>
            </a:lvl3pPr>
            <a:lvl4pPr algn="r">
              <a:spcBef>
                <a:spcPts val="0"/>
              </a:spcBef>
              <a:buClr>
                <a:schemeClr val="lt1"/>
              </a:buClr>
              <a:buSzPct val="100000"/>
              <a:buNone/>
              <a:defRPr sz="2400">
                <a:solidFill>
                  <a:schemeClr val="lt1"/>
                </a:solidFill>
              </a:defRPr>
            </a:lvl4pPr>
            <a:lvl5pPr algn="r">
              <a:spcBef>
                <a:spcPts val="0"/>
              </a:spcBef>
              <a:buClr>
                <a:schemeClr val="lt1"/>
              </a:buClr>
              <a:buSzPct val="100000"/>
              <a:buNone/>
              <a:defRPr sz="2400">
                <a:solidFill>
                  <a:schemeClr val="lt1"/>
                </a:solidFill>
              </a:defRPr>
            </a:lvl5pPr>
            <a:lvl6pPr algn="r">
              <a:spcBef>
                <a:spcPts val="0"/>
              </a:spcBef>
              <a:buClr>
                <a:schemeClr val="lt1"/>
              </a:buClr>
              <a:buSzPct val="100000"/>
              <a:buNone/>
              <a:defRPr sz="2400">
                <a:solidFill>
                  <a:schemeClr val="lt1"/>
                </a:solidFill>
              </a:defRPr>
            </a:lvl6pPr>
            <a:lvl7pPr algn="r">
              <a:spcBef>
                <a:spcPts val="0"/>
              </a:spcBef>
              <a:buClr>
                <a:schemeClr val="lt1"/>
              </a:buClr>
              <a:buSzPct val="100000"/>
              <a:buNone/>
              <a:defRPr sz="2400">
                <a:solidFill>
                  <a:schemeClr val="lt1"/>
                </a:solidFill>
              </a:defRPr>
            </a:lvl7pPr>
            <a:lvl8pPr algn="r">
              <a:spcBef>
                <a:spcPts val="0"/>
              </a:spcBef>
              <a:buClr>
                <a:schemeClr val="lt1"/>
              </a:buClr>
              <a:buSzPct val="100000"/>
              <a:buNone/>
              <a:defRPr sz="2400">
                <a:solidFill>
                  <a:schemeClr val="lt1"/>
                </a:solidFill>
              </a:defRPr>
            </a:lvl8pPr>
            <a:lvl9pPr algn="r">
              <a:spcBef>
                <a:spcPts val="0"/>
              </a:spcBef>
              <a:buClr>
                <a:schemeClr val="lt1"/>
              </a:buClr>
              <a:buSzPct val="100000"/>
              <a:buNone/>
              <a:defRPr sz="2400">
                <a:solidFill>
                  <a:schemeClr val="lt1"/>
                </a:solidFill>
              </a:defRPr>
            </a:lvl9pPr>
          </a:lstStyle>
          <a:p/>
        </p:txBody>
      </p:sp>
      <p:sp>
        <p:nvSpPr>
          <p:cNvPr id="16" name="Shape 1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36" name="Shape 136"/>
        <p:cNvGrpSpPr/>
        <p:nvPr/>
      </p:nvGrpSpPr>
      <p:grpSpPr>
        <a:xfrm>
          <a:off x="0" y="0"/>
          <a:ext cx="0" cy="0"/>
          <a:chOff x="0" y="0"/>
          <a:chExt cx="0" cy="0"/>
        </a:xfrm>
      </p:grpSpPr>
      <p:sp>
        <p:nvSpPr>
          <p:cNvPr id="137" name="Shape 137"/>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38" name="Shape 138"/>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39" name="Shape 139"/>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0" name="Shape 140"/>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41" name="Shape 141"/>
        <p:cNvGrpSpPr/>
        <p:nvPr/>
      </p:nvGrpSpPr>
      <p:grpSpPr>
        <a:xfrm>
          <a:off x="0" y="0"/>
          <a:ext cx="0" cy="0"/>
          <a:chOff x="0" y="0"/>
          <a:chExt cx="0" cy="0"/>
        </a:xfrm>
      </p:grpSpPr>
      <p:sp>
        <p:nvSpPr>
          <p:cNvPr id="142" name="Shape 142"/>
          <p:cNvSpPr txBox="1"/>
          <p:nvPr>
            <p:ph idx="1" type="body"/>
          </p:nvPr>
        </p:nvSpPr>
        <p:spPr>
          <a:xfrm>
            <a:off x="457200" y="4406309"/>
            <a:ext cx="8229600" cy="519599"/>
          </a:xfrm>
          <a:prstGeom prst="rect">
            <a:avLst/>
          </a:prstGeom>
        </p:spPr>
        <p:txBody>
          <a:bodyPr anchorCtr="0" anchor="t" bIns="91425" lIns="91425" rIns="91425" tIns="91425"/>
          <a:lstStyle>
            <a:lvl1pPr rtl="0">
              <a:spcBef>
                <a:spcPts val="0"/>
              </a:spcBef>
              <a:buClr>
                <a:schemeClr val="dk2"/>
              </a:buClr>
              <a:buSzPct val="100000"/>
              <a:buNone/>
              <a:defRPr sz="1800">
                <a:solidFill>
                  <a:schemeClr val="dk2"/>
                </a:solidFill>
              </a:defRPr>
            </a:lvl1pPr>
          </a:lstStyle>
          <a:p/>
        </p:txBody>
      </p:sp>
      <p:sp>
        <p:nvSpPr>
          <p:cNvPr id="143" name="Shape 143"/>
          <p:cNvSpPr/>
          <p:nvPr/>
        </p:nvSpPr>
        <p:spPr>
          <a:xfrm>
            <a:off x="4274" y="0"/>
            <a:ext cx="9144000" cy="44063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44" name="Shape 144"/>
          <p:cNvCxnSpPr/>
          <p:nvPr/>
        </p:nvCxnSpPr>
        <p:spPr>
          <a:xfrm>
            <a:off x="0" y="4384371"/>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45" name="Shape 14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146" name="Shape 146"/>
        <p:cNvGrpSpPr/>
        <p:nvPr/>
      </p:nvGrpSpPr>
      <p:grpSpPr>
        <a:xfrm>
          <a:off x="0" y="0"/>
          <a:ext cx="0" cy="0"/>
          <a:chOff x="0" y="0"/>
          <a:chExt cx="0" cy="0"/>
        </a:xfrm>
      </p:grpSpPr>
      <p:sp>
        <p:nvSpPr>
          <p:cNvPr id="147" name="Shape 147"/>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19" name="Shape 19"/>
          <p:cNvSpPr txBox="1"/>
          <p:nvPr>
            <p:ph idx="1" type="body"/>
          </p:nvPr>
        </p:nvSpPr>
        <p:spPr>
          <a:xfrm>
            <a:off x="457200" y="1244242"/>
            <a:ext cx="8229600" cy="36303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1" name="Shape 21"/>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2" name="Shape 22"/>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6" name="Shape 26"/>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27" name="Shape 27"/>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28" name="Shape 28"/>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9" name="Shape 29"/>
          <p:cNvSpPr txBox="1"/>
          <p:nvPr>
            <p:ph idx="1" type="body"/>
          </p:nvPr>
        </p:nvSpPr>
        <p:spPr>
          <a:xfrm>
            <a:off x="457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0" name="Shape 30"/>
          <p:cNvSpPr txBox="1"/>
          <p:nvPr>
            <p:ph idx="2" type="body"/>
          </p:nvPr>
        </p:nvSpPr>
        <p:spPr>
          <a:xfrm>
            <a:off x="4648200" y="1244242"/>
            <a:ext cx="4038599" cy="3630300"/>
          </a:xfrm>
          <a:prstGeom prst="rect">
            <a:avLst/>
          </a:prstGeom>
        </p:spPr>
        <p:txBody>
          <a:bodyPr anchorCtr="0" anchor="t" bIns="91425" lIns="91425" rIns="91425" tIns="91425"/>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p:txBody>
      </p:sp>
      <p:sp>
        <p:nvSpPr>
          <p:cNvPr id="31" name="Shape 31"/>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2" name="Shape 32"/>
        <p:cNvGrpSpPr/>
        <p:nvPr/>
      </p:nvGrpSpPr>
      <p:grpSpPr>
        <a:xfrm>
          <a:off x="0" y="0"/>
          <a:ext cx="0" cy="0"/>
          <a:chOff x="0" y="0"/>
          <a:chExt cx="0" cy="0"/>
        </a:xfrm>
      </p:grpSpPr>
      <p:sp>
        <p:nvSpPr>
          <p:cNvPr id="33" name="Shape 33"/>
          <p:cNvSpPr/>
          <p:nvPr/>
        </p:nvSpPr>
        <p:spPr>
          <a:xfrm flipH="1" rot="10800000">
            <a:off x="-348182" y="-16424"/>
            <a:ext cx="1723519" cy="5159924"/>
          </a:xfrm>
          <a:custGeom>
            <a:pathLst>
              <a:path extrusionOk="0" h="6879900" w="4476675">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4" name="Shape 34"/>
          <p:cNvSpPr/>
          <p:nvPr/>
        </p:nvSpPr>
        <p:spPr>
          <a:xfrm flipH="1" rot="10800000">
            <a:off x="-1118653" y="774"/>
            <a:ext cx="3100650" cy="5142725"/>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35" name="Shape 35"/>
          <p:cNvSpPr/>
          <p:nvPr/>
        </p:nvSpPr>
        <p:spPr>
          <a:xfrm rot="10800000">
            <a:off x="8088846" y="-9550"/>
            <a:ext cx="1100667" cy="5153050"/>
          </a:xfrm>
          <a:custGeom>
            <a:pathLst>
              <a:path extrusionOk="0" h="6916846" w="1100668">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anchorCtr="0" anchor="ctr" bIns="45700" lIns="91425" rIns="91425" tIns="45700">
            <a:noAutofit/>
          </a:bodyPr>
          <a:lstStyle/>
          <a:p>
            <a:pPr>
              <a:spcBef>
                <a:spcPts val="0"/>
              </a:spcBef>
              <a:buNone/>
            </a:pPr>
            <a:r>
              <a:t/>
            </a:r>
            <a:endParaRPr/>
          </a:p>
        </p:txBody>
      </p:sp>
      <p:sp>
        <p:nvSpPr>
          <p:cNvPr id="36" name="Shape 36"/>
          <p:cNvSpPr txBox="1"/>
          <p:nvPr>
            <p:ph type="title"/>
          </p:nvPr>
        </p:nvSpPr>
        <p:spPr>
          <a:xfrm>
            <a:off x="457200" y="205978"/>
            <a:ext cx="8229600" cy="9942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7" name="Shape 37"/>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8" name="Shape 38"/>
        <p:cNvGrpSpPr/>
        <p:nvPr/>
      </p:nvGrpSpPr>
      <p:grpSpPr>
        <a:xfrm>
          <a:off x="0" y="0"/>
          <a:ext cx="0" cy="0"/>
          <a:chOff x="0" y="0"/>
          <a:chExt cx="0" cy="0"/>
        </a:xfrm>
      </p:grpSpPr>
      <p:grpSp>
        <p:nvGrpSpPr>
          <p:cNvPr id="39" name="Shape 39"/>
          <p:cNvGrpSpPr/>
          <p:nvPr/>
        </p:nvGrpSpPr>
        <p:grpSpPr>
          <a:xfrm>
            <a:off x="-6264" y="3700039"/>
            <a:ext cx="9150267" cy="2325488"/>
            <a:chOff x="-6264" y="4933386"/>
            <a:chExt cx="9150267" cy="3100650"/>
          </a:xfrm>
        </p:grpSpPr>
        <p:sp>
          <p:nvSpPr>
            <p:cNvPr id="40" name="Shape 40"/>
            <p:cNvSpPr/>
            <p:nvPr/>
          </p:nvSpPr>
          <p:spPr>
            <a:xfrm>
              <a:off x="-7" y="5537200"/>
              <a:ext cx="9144008" cy="1574769"/>
            </a:xfrm>
            <a:custGeom>
              <a:pathLst>
                <a:path extrusionOk="0" h="1257301" w="9144009">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sp>
          <p:nvSpPr>
            <p:cNvPr id="41" name="Shape 41"/>
            <p:cNvSpPr/>
            <p:nvPr/>
          </p:nvSpPr>
          <p:spPr>
            <a:xfrm flipH="1" rot="5400000">
              <a:off x="3018543" y="1908578"/>
              <a:ext cx="3100650" cy="9150266"/>
            </a:xfrm>
            <a:custGeom>
              <a:pathLst>
                <a:path extrusionOk="0" h="6879900" w="8053639">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r="100%" t="100%"/>
              </a:path>
              <a:tileRect b="-100%" l="-100%"/>
            </a:gradFill>
            <a:ln>
              <a:noFill/>
            </a:ln>
          </p:spPr>
          <p:txBody>
            <a:bodyPr anchorCtr="0" anchor="ctr" bIns="45700" lIns="91425" rIns="91425" tIns="45700">
              <a:noAutofit/>
            </a:bodyPr>
            <a:lstStyle/>
            <a:p>
              <a:pPr>
                <a:spcBef>
                  <a:spcPts val="0"/>
                </a:spcBef>
                <a:buNone/>
              </a:pPr>
              <a:r>
                <a:t/>
              </a:r>
              <a:endParaRPr/>
            </a:p>
          </p:txBody>
        </p:sp>
        <p:sp>
          <p:nvSpPr>
            <p:cNvPr id="42" name="Shape 42"/>
            <p:cNvSpPr/>
            <p:nvPr/>
          </p:nvSpPr>
          <p:spPr>
            <a:xfrm>
              <a:off x="-7" y="5740400"/>
              <a:ext cx="9144010" cy="1574769"/>
            </a:xfrm>
            <a:custGeom>
              <a:pathLst>
                <a:path extrusionOk="0" h="1257301" w="9144011">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b="50%" l="50%" r="50%" t="50%"/>
              </a:path>
              <a:tileRect/>
            </a:gradFill>
            <a:ln>
              <a:noFill/>
            </a:ln>
          </p:spPr>
          <p:txBody>
            <a:bodyPr anchorCtr="0" anchor="ctr" bIns="45700" lIns="91425" rIns="91425" tIns="45700">
              <a:noAutofit/>
            </a:bodyPr>
            <a:lstStyle/>
            <a:p>
              <a:pPr>
                <a:spcBef>
                  <a:spcPts val="0"/>
                </a:spcBef>
                <a:buNone/>
              </a:pPr>
              <a:r>
                <a:t/>
              </a:r>
              <a:endParaRPr/>
            </a:p>
          </p:txBody>
        </p:sp>
      </p:grpSp>
      <p:sp>
        <p:nvSpPr>
          <p:cNvPr id="43" name="Shape 43"/>
          <p:cNvSpPr txBox="1"/>
          <p:nvPr>
            <p:ph idx="1" type="body"/>
          </p:nvPr>
        </p:nvSpPr>
        <p:spPr>
          <a:xfrm>
            <a:off x="1792288" y="4025503"/>
            <a:ext cx="5486399" cy="603599"/>
          </a:xfrm>
          <a:prstGeom prst="rect">
            <a:avLst/>
          </a:prstGeom>
        </p:spPr>
        <p:txBody>
          <a:bodyPr anchorCtr="0" anchor="ctr" bIns="91425" lIns="91425" rIns="91425" tIns="91425"/>
          <a:lstStyle>
            <a:lvl1pPr algn="ctr">
              <a:spcBef>
                <a:spcPts val="0"/>
              </a:spcBef>
              <a:buSzPct val="100000"/>
              <a:buNone/>
              <a:defRPr sz="2400"/>
            </a:lvl1pPr>
          </a:lstStyle>
          <a:p/>
        </p:txBody>
      </p:sp>
      <p:sp>
        <p:nvSpPr>
          <p:cNvPr id="44" name="Shape 44"/>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5" name="Shape 45"/>
        <p:cNvGrpSpPr/>
        <p:nvPr/>
      </p:nvGrpSpPr>
      <p:grpSpPr>
        <a:xfrm>
          <a:off x="0" y="0"/>
          <a:ext cx="0" cy="0"/>
          <a:chOff x="0" y="0"/>
          <a:chExt cx="0" cy="0"/>
        </a:xfrm>
      </p:grpSpPr>
      <p:sp>
        <p:nvSpPr>
          <p:cNvPr id="46" name="Shape 46"/>
          <p:cNvSpPr txBox="1"/>
          <p:nvPr>
            <p:ph idx="12" type="sldNum"/>
          </p:nvPr>
        </p:nvSpPr>
        <p:spPr>
          <a:xfrm>
            <a:off x="8556791" y="4749850"/>
            <a:ext cx="548699" cy="393600"/>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7" name="Shape 117"/>
        <p:cNvGrpSpPr/>
        <p:nvPr/>
      </p:nvGrpSpPr>
      <p:grpSpPr>
        <a:xfrm>
          <a:off x="0" y="0"/>
          <a:ext cx="0" cy="0"/>
          <a:chOff x="0" y="0"/>
          <a:chExt cx="0" cy="0"/>
        </a:xfrm>
      </p:grpSpPr>
      <p:sp>
        <p:nvSpPr>
          <p:cNvPr id="118" name="Shape 118"/>
          <p:cNvSpPr/>
          <p:nvPr/>
        </p:nvSpPr>
        <p:spPr>
          <a:xfrm>
            <a:off x="0" y="0"/>
            <a:ext cx="9144000" cy="3518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19" name="Shape 119"/>
          <p:cNvCxnSpPr/>
          <p:nvPr/>
        </p:nvCxnSpPr>
        <p:spPr>
          <a:xfrm>
            <a:off x="0" y="3496604"/>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20" name="Shape 120"/>
          <p:cNvSpPr txBox="1"/>
          <p:nvPr>
            <p:ph type="ctrTitle"/>
          </p:nvPr>
        </p:nvSpPr>
        <p:spPr>
          <a:xfrm>
            <a:off x="685800" y="1867781"/>
            <a:ext cx="7772400" cy="1648800"/>
          </a:xfrm>
          <a:prstGeom prst="rect">
            <a:avLst/>
          </a:prstGeom>
        </p:spPr>
        <p:txBody>
          <a:bodyPr anchorCtr="0" anchor="b" bIns="91425" lIns="91425" rIns="91425" tIns="91425"/>
          <a:lstStyle>
            <a:lvl1pPr rtl="0">
              <a:spcBef>
                <a:spcPts val="0"/>
              </a:spcBef>
              <a:buSzPct val="100000"/>
              <a:defRPr sz="7200"/>
            </a:lvl1pPr>
            <a:lvl2pPr rtl="0">
              <a:spcBef>
                <a:spcPts val="0"/>
              </a:spcBef>
              <a:buSzPct val="100000"/>
              <a:defRPr sz="7200"/>
            </a:lvl2pPr>
            <a:lvl3pPr rtl="0">
              <a:spcBef>
                <a:spcPts val="0"/>
              </a:spcBef>
              <a:buSzPct val="100000"/>
              <a:defRPr sz="7200"/>
            </a:lvl3pPr>
            <a:lvl4pPr rtl="0">
              <a:spcBef>
                <a:spcPts val="0"/>
              </a:spcBef>
              <a:buSzPct val="100000"/>
              <a:defRPr sz="7200"/>
            </a:lvl4pPr>
            <a:lvl5pPr rtl="0">
              <a:spcBef>
                <a:spcPts val="0"/>
              </a:spcBef>
              <a:buSzPct val="100000"/>
              <a:defRPr sz="7200"/>
            </a:lvl5pPr>
            <a:lvl6pPr rtl="0">
              <a:spcBef>
                <a:spcPts val="0"/>
              </a:spcBef>
              <a:buSzPct val="100000"/>
              <a:defRPr sz="7200"/>
            </a:lvl6pPr>
            <a:lvl7pPr rtl="0">
              <a:spcBef>
                <a:spcPts val="0"/>
              </a:spcBef>
              <a:buSzPct val="100000"/>
              <a:defRPr sz="7200"/>
            </a:lvl7pPr>
            <a:lvl8pPr rtl="0">
              <a:spcBef>
                <a:spcPts val="0"/>
              </a:spcBef>
              <a:buSzPct val="100000"/>
              <a:defRPr sz="7200"/>
            </a:lvl8pPr>
            <a:lvl9pPr rtl="0">
              <a:spcBef>
                <a:spcPts val="0"/>
              </a:spcBef>
              <a:buSzPct val="100000"/>
              <a:defRPr sz="7200"/>
            </a:lvl9pPr>
          </a:lstStyle>
          <a:p/>
        </p:txBody>
      </p:sp>
      <p:sp>
        <p:nvSpPr>
          <p:cNvPr id="121" name="Shape 121"/>
          <p:cNvSpPr txBox="1"/>
          <p:nvPr>
            <p:ph idx="1" type="subTitle"/>
          </p:nvPr>
        </p:nvSpPr>
        <p:spPr>
          <a:xfrm>
            <a:off x="685800" y="3627026"/>
            <a:ext cx="7772400" cy="774300"/>
          </a:xfrm>
          <a:prstGeom prst="rect">
            <a:avLst/>
          </a:prstGeom>
        </p:spPr>
        <p:txBody>
          <a:bodyPr anchorCtr="0" anchor="t" bIns="91425" lIns="91425" rIns="91425" tIns="91425"/>
          <a:lstStyle>
            <a:lvl1pPr rtl="0">
              <a:spcBef>
                <a:spcPts val="0"/>
              </a:spcBef>
              <a:buClr>
                <a:schemeClr val="dk2"/>
              </a:buClr>
              <a:buNone/>
              <a:defRPr>
                <a:solidFill>
                  <a:schemeClr val="dk2"/>
                </a:solidFill>
              </a:defRPr>
            </a:lvl1pPr>
            <a:lvl2pPr rtl="0">
              <a:spcBef>
                <a:spcPts val="0"/>
              </a:spcBef>
              <a:buClr>
                <a:schemeClr val="dk2"/>
              </a:buClr>
              <a:buSzPct val="100000"/>
              <a:buNone/>
              <a:defRPr sz="3000">
                <a:solidFill>
                  <a:schemeClr val="dk2"/>
                </a:solidFill>
              </a:defRPr>
            </a:lvl2pPr>
            <a:lvl3pPr rtl="0">
              <a:spcBef>
                <a:spcPts val="0"/>
              </a:spcBef>
              <a:buClr>
                <a:schemeClr val="dk2"/>
              </a:buClr>
              <a:buSzPct val="100000"/>
              <a:buNone/>
              <a:defRPr sz="3000">
                <a:solidFill>
                  <a:schemeClr val="dk2"/>
                </a:solidFill>
              </a:defRPr>
            </a:lvl3pPr>
            <a:lvl4pPr rtl="0">
              <a:spcBef>
                <a:spcPts val="0"/>
              </a:spcBef>
              <a:buClr>
                <a:schemeClr val="dk2"/>
              </a:buClr>
              <a:buSzPct val="100000"/>
              <a:buNone/>
              <a:defRPr sz="3000">
                <a:solidFill>
                  <a:schemeClr val="dk2"/>
                </a:solidFill>
              </a:defRPr>
            </a:lvl4pPr>
            <a:lvl5pPr rtl="0">
              <a:spcBef>
                <a:spcPts val="0"/>
              </a:spcBef>
              <a:buClr>
                <a:schemeClr val="dk2"/>
              </a:buClr>
              <a:buSzPct val="100000"/>
              <a:buNone/>
              <a:defRPr sz="3000">
                <a:solidFill>
                  <a:schemeClr val="dk2"/>
                </a:solidFill>
              </a:defRPr>
            </a:lvl5pPr>
            <a:lvl6pPr rtl="0">
              <a:spcBef>
                <a:spcPts val="0"/>
              </a:spcBef>
              <a:buClr>
                <a:schemeClr val="dk2"/>
              </a:buClr>
              <a:buSzPct val="100000"/>
              <a:buNone/>
              <a:defRPr sz="3000">
                <a:solidFill>
                  <a:schemeClr val="dk2"/>
                </a:solidFill>
              </a:defRPr>
            </a:lvl6pPr>
            <a:lvl7pPr rtl="0">
              <a:spcBef>
                <a:spcPts val="0"/>
              </a:spcBef>
              <a:buClr>
                <a:schemeClr val="dk2"/>
              </a:buClr>
              <a:buSzPct val="100000"/>
              <a:buNone/>
              <a:defRPr sz="3000">
                <a:solidFill>
                  <a:schemeClr val="dk2"/>
                </a:solidFill>
              </a:defRPr>
            </a:lvl7pPr>
            <a:lvl8pPr rtl="0">
              <a:spcBef>
                <a:spcPts val="0"/>
              </a:spcBef>
              <a:buClr>
                <a:schemeClr val="dk2"/>
              </a:buClr>
              <a:buSzPct val="100000"/>
              <a:buNone/>
              <a:defRPr sz="3000">
                <a:solidFill>
                  <a:schemeClr val="dk2"/>
                </a:solidFill>
              </a:defRPr>
            </a:lvl8pPr>
            <a:lvl9pPr rtl="0">
              <a:spcBef>
                <a:spcPts val="0"/>
              </a:spcBef>
              <a:buClr>
                <a:schemeClr val="dk2"/>
              </a:buClr>
              <a:buSzPct val="100000"/>
              <a:buNone/>
              <a:defRPr sz="3000">
                <a:solidFill>
                  <a:schemeClr val="dk2"/>
                </a:solidFill>
              </a:defRPr>
            </a:lvl9pPr>
          </a:lstStyle>
          <a:p/>
        </p:txBody>
      </p:sp>
      <p:sp>
        <p:nvSpPr>
          <p:cNvPr id="122" name="Shape 122"/>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3" name="Shape 123"/>
        <p:cNvGrpSpPr/>
        <p:nvPr/>
      </p:nvGrpSpPr>
      <p:grpSpPr>
        <a:xfrm>
          <a:off x="0" y="0"/>
          <a:ext cx="0" cy="0"/>
          <a:chOff x="0" y="0"/>
          <a:chExt cx="0" cy="0"/>
        </a:xfrm>
      </p:grpSpPr>
      <p:sp>
        <p:nvSpPr>
          <p:cNvPr id="124" name="Shape 124"/>
          <p:cNvSpPr/>
          <p:nvPr/>
        </p:nvSpPr>
        <p:spPr>
          <a:xfrm>
            <a:off x="0" y="0"/>
            <a:ext cx="9144000" cy="11499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25" name="Shape 125"/>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26" name="Shape 126"/>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7" name="Shape 127"/>
          <p:cNvSpPr txBox="1"/>
          <p:nvPr>
            <p:ph idx="1" type="body"/>
          </p:nvPr>
        </p:nvSpPr>
        <p:spPr>
          <a:xfrm>
            <a:off x="457200" y="1200150"/>
            <a:ext cx="82296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8" name="Shape 128"/>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9" name="Shape 129"/>
        <p:cNvGrpSpPr/>
        <p:nvPr/>
      </p:nvGrpSpPr>
      <p:grpSpPr>
        <a:xfrm>
          <a:off x="0" y="0"/>
          <a:ext cx="0" cy="0"/>
          <a:chOff x="0" y="0"/>
          <a:chExt cx="0" cy="0"/>
        </a:xfrm>
      </p:grpSpPr>
      <p:sp>
        <p:nvSpPr>
          <p:cNvPr id="130" name="Shape 130"/>
          <p:cNvSpPr/>
          <p:nvPr/>
        </p:nvSpPr>
        <p:spPr>
          <a:xfrm>
            <a:off x="0" y="0"/>
            <a:ext cx="9144000" cy="1149900"/>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31" name="Shape 131"/>
          <p:cNvCxnSpPr/>
          <p:nvPr/>
        </p:nvCxnSpPr>
        <p:spPr>
          <a:xfrm>
            <a:off x="0" y="1127875"/>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132" name="Shape 132"/>
          <p:cNvSpPr txBox="1"/>
          <p:nvPr>
            <p:ph type="title"/>
          </p:nvPr>
        </p:nvSpPr>
        <p:spPr>
          <a:xfrm>
            <a:off x="457200" y="205978"/>
            <a:ext cx="8229600" cy="857400"/>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3" name="Shape 133"/>
          <p:cNvSpPr txBox="1"/>
          <p:nvPr>
            <p:ph idx="1" type="body"/>
          </p:nvPr>
        </p:nvSpPr>
        <p:spPr>
          <a:xfrm>
            <a:off x="457200"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4" name="Shape 134"/>
          <p:cNvSpPr txBox="1"/>
          <p:nvPr>
            <p:ph idx="2" type="body"/>
          </p:nvPr>
        </p:nvSpPr>
        <p:spPr>
          <a:xfrm>
            <a:off x="4692273" y="1200150"/>
            <a:ext cx="3994500" cy="3725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35" name="Shape 135"/>
          <p:cNvSpPr txBox="1"/>
          <p:nvPr>
            <p:ph idx="12" type="sldNum"/>
          </p:nvPr>
        </p:nvSpPr>
        <p:spPr>
          <a:xfrm>
            <a:off x="8556791" y="4749850"/>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b="50%" l="50%" r="50%" t="50%"/>
          </a:path>
          <a:tileRect/>
        </a:gra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994200"/>
          </a:xfrm>
          <a:prstGeom prst="rect">
            <a:avLst/>
          </a:prstGeom>
          <a:noFill/>
          <a:ln>
            <a:noFill/>
          </a:ln>
        </p:spPr>
        <p:txBody>
          <a:bodyPr anchorCtr="0" anchor="b" bIns="91425" lIns="91425" rIns="91425" tIns="91425"/>
          <a:lstStyle>
            <a:lvl1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1pPr>
            <a:lvl2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2pPr>
            <a:lvl3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3pPr>
            <a:lvl4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4pPr>
            <a:lvl5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5pPr>
            <a:lvl6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6pPr>
            <a:lvl7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7pPr>
            <a:lvl8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8pPr>
            <a:lvl9pPr>
              <a:spcBef>
                <a:spcPts val="0"/>
              </a:spcBef>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x="457200" y="1295400"/>
            <a:ext cx="8229600" cy="3394500"/>
          </a:xfrm>
          <a:prstGeom prst="rect">
            <a:avLst/>
          </a:prstGeom>
          <a:noFill/>
          <a:ln>
            <a:noFill/>
          </a:ln>
        </p:spPr>
        <p:txBody>
          <a:bodyPr anchorCtr="0" anchor="t" bIns="91425" lIns="91425" rIns="91425" tIns="91425"/>
          <a:lstStyle>
            <a:lvl1pPr>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
        <p:nvSpPr>
          <p:cNvPr id="7" name="Shape 7"/>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lt2"/>
                </a:solidFill>
                <a:latin typeface="Trebuchet MS"/>
                <a:ea typeface="Trebuchet MS"/>
                <a:cs typeface="Trebuchet MS"/>
                <a:sym typeface="Trebuchet M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13" name="Shape 113"/>
        <p:cNvGrpSpPr/>
        <p:nvPr/>
      </p:nvGrpSpPr>
      <p:grpSpPr>
        <a:xfrm>
          <a:off x="0" y="0"/>
          <a:ext cx="0" cy="0"/>
          <a:chOff x="0" y="0"/>
          <a:chExt cx="0" cy="0"/>
        </a:xfrm>
      </p:grpSpPr>
      <p:sp>
        <p:nvSpPr>
          <p:cNvPr id="114" name="Shape 114"/>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buClr>
                <a:schemeClr val="lt1"/>
              </a:buClr>
              <a:buSzPct val="100000"/>
              <a:buNone/>
              <a:defRPr b="1" sz="3600">
                <a:solidFill>
                  <a:schemeClr val="lt1"/>
                </a:solidFill>
              </a:defRPr>
            </a:lvl1pPr>
            <a:lvl2pPr rtl="0">
              <a:spcBef>
                <a:spcPts val="0"/>
              </a:spcBef>
              <a:buClr>
                <a:schemeClr val="lt1"/>
              </a:buClr>
              <a:buSzPct val="100000"/>
              <a:buNone/>
              <a:defRPr b="1" sz="3600">
                <a:solidFill>
                  <a:schemeClr val="lt1"/>
                </a:solidFill>
              </a:defRPr>
            </a:lvl2pPr>
            <a:lvl3pPr rtl="0">
              <a:spcBef>
                <a:spcPts val="0"/>
              </a:spcBef>
              <a:buClr>
                <a:schemeClr val="lt1"/>
              </a:buClr>
              <a:buSzPct val="100000"/>
              <a:buNone/>
              <a:defRPr b="1" sz="3600">
                <a:solidFill>
                  <a:schemeClr val="lt1"/>
                </a:solidFill>
              </a:defRPr>
            </a:lvl3pPr>
            <a:lvl4pPr rtl="0">
              <a:spcBef>
                <a:spcPts val="0"/>
              </a:spcBef>
              <a:buClr>
                <a:schemeClr val="lt1"/>
              </a:buClr>
              <a:buSzPct val="100000"/>
              <a:buNone/>
              <a:defRPr b="1" sz="3600">
                <a:solidFill>
                  <a:schemeClr val="lt1"/>
                </a:solidFill>
              </a:defRPr>
            </a:lvl4pPr>
            <a:lvl5pPr rtl="0">
              <a:spcBef>
                <a:spcPts val="0"/>
              </a:spcBef>
              <a:buClr>
                <a:schemeClr val="lt1"/>
              </a:buClr>
              <a:buSzPct val="100000"/>
              <a:buNone/>
              <a:defRPr b="1" sz="3600">
                <a:solidFill>
                  <a:schemeClr val="lt1"/>
                </a:solidFill>
              </a:defRPr>
            </a:lvl5pPr>
            <a:lvl6pPr rtl="0">
              <a:spcBef>
                <a:spcPts val="0"/>
              </a:spcBef>
              <a:buClr>
                <a:schemeClr val="lt1"/>
              </a:buClr>
              <a:buSzPct val="100000"/>
              <a:buNone/>
              <a:defRPr b="1" sz="3600">
                <a:solidFill>
                  <a:schemeClr val="lt1"/>
                </a:solidFill>
              </a:defRPr>
            </a:lvl6pPr>
            <a:lvl7pPr rtl="0">
              <a:spcBef>
                <a:spcPts val="0"/>
              </a:spcBef>
              <a:buClr>
                <a:schemeClr val="lt1"/>
              </a:buClr>
              <a:buSzPct val="100000"/>
              <a:buNone/>
              <a:defRPr b="1" sz="3600">
                <a:solidFill>
                  <a:schemeClr val="lt1"/>
                </a:solidFill>
              </a:defRPr>
            </a:lvl7pPr>
            <a:lvl8pPr rtl="0">
              <a:spcBef>
                <a:spcPts val="0"/>
              </a:spcBef>
              <a:buClr>
                <a:schemeClr val="lt1"/>
              </a:buClr>
              <a:buSzPct val="100000"/>
              <a:buNone/>
              <a:defRPr b="1" sz="3600">
                <a:solidFill>
                  <a:schemeClr val="lt1"/>
                </a:solidFill>
              </a:defRPr>
            </a:lvl8pPr>
            <a:lvl9pPr rtl="0">
              <a:spcBef>
                <a:spcPts val="0"/>
              </a:spcBef>
              <a:buClr>
                <a:schemeClr val="lt1"/>
              </a:buClr>
              <a:buSzPct val="100000"/>
              <a:buNone/>
              <a:defRPr b="1" sz="3600">
                <a:solidFill>
                  <a:schemeClr val="lt1"/>
                </a:solidFill>
              </a:defRPr>
            </a:lvl9pPr>
          </a:lstStyle>
          <a:p/>
        </p:txBody>
      </p:sp>
      <p:sp>
        <p:nvSpPr>
          <p:cNvPr id="115" name="Shape 115"/>
          <p:cNvSpPr txBox="1"/>
          <p:nvPr>
            <p:ph idx="1" type="body"/>
          </p:nvPr>
        </p:nvSpPr>
        <p:spPr>
          <a:xfrm>
            <a:off x="457200" y="1200150"/>
            <a:ext cx="8229600" cy="3725699"/>
          </a:xfrm>
          <a:prstGeom prst="rect">
            <a:avLst/>
          </a:prstGeom>
          <a:noFill/>
          <a:ln>
            <a:noFill/>
          </a:ln>
        </p:spPr>
        <p:txBody>
          <a:bodyPr anchorCtr="0" anchor="t" bIns="91425" lIns="91425" rIns="91425" tIns="91425"/>
          <a:lstStyle>
            <a:lvl1pPr rtl="0">
              <a:spcBef>
                <a:spcPts val="600"/>
              </a:spcBef>
              <a:buClr>
                <a:schemeClr val="dk1"/>
              </a:buClr>
              <a:buSzPct val="100000"/>
              <a:defRPr sz="3000">
                <a:solidFill>
                  <a:schemeClr val="dk1"/>
                </a:solidFill>
              </a:defRPr>
            </a:lvl1pPr>
            <a:lvl2pPr rtl="0">
              <a:spcBef>
                <a:spcPts val="480"/>
              </a:spcBef>
              <a:buClr>
                <a:schemeClr val="dk1"/>
              </a:buClr>
              <a:buSzPct val="100000"/>
              <a:defRPr sz="2400">
                <a:solidFill>
                  <a:schemeClr val="dk1"/>
                </a:solidFill>
              </a:defRPr>
            </a:lvl2pPr>
            <a:lvl3pPr rtl="0">
              <a:spcBef>
                <a:spcPts val="480"/>
              </a:spcBef>
              <a:buClr>
                <a:schemeClr val="dk1"/>
              </a:buClr>
              <a:buSzPct val="100000"/>
              <a:defRPr sz="2400">
                <a:solidFill>
                  <a:schemeClr val="dk1"/>
                </a:solidFill>
              </a:defRPr>
            </a:lvl3pPr>
            <a:lvl4pPr rtl="0">
              <a:spcBef>
                <a:spcPts val="360"/>
              </a:spcBef>
              <a:buClr>
                <a:schemeClr val="dk1"/>
              </a:buClr>
              <a:buSzPct val="100000"/>
              <a:defRPr sz="1800">
                <a:solidFill>
                  <a:schemeClr val="dk1"/>
                </a:solidFill>
              </a:defRPr>
            </a:lvl4pPr>
            <a:lvl5pPr rtl="0">
              <a:spcBef>
                <a:spcPts val="360"/>
              </a:spcBef>
              <a:buClr>
                <a:schemeClr val="dk1"/>
              </a:buClr>
              <a:buSzPct val="100000"/>
              <a:defRPr sz="1800">
                <a:solidFill>
                  <a:schemeClr val="dk1"/>
                </a:solidFill>
              </a:defRPr>
            </a:lvl5pPr>
            <a:lvl6pPr rtl="0">
              <a:spcBef>
                <a:spcPts val="360"/>
              </a:spcBef>
              <a:buClr>
                <a:schemeClr val="dk1"/>
              </a:buClr>
              <a:buSzPct val="100000"/>
              <a:defRPr sz="1800">
                <a:solidFill>
                  <a:schemeClr val="dk1"/>
                </a:solidFill>
              </a:defRPr>
            </a:lvl6pPr>
            <a:lvl7pPr rtl="0">
              <a:spcBef>
                <a:spcPts val="360"/>
              </a:spcBef>
              <a:buClr>
                <a:schemeClr val="dk1"/>
              </a:buClr>
              <a:buSzPct val="100000"/>
              <a:defRPr sz="1800">
                <a:solidFill>
                  <a:schemeClr val="dk1"/>
                </a:solidFill>
              </a:defRPr>
            </a:lvl7pPr>
            <a:lvl8pPr rtl="0">
              <a:spcBef>
                <a:spcPts val="360"/>
              </a:spcBef>
              <a:buClr>
                <a:schemeClr val="dk1"/>
              </a:buClr>
              <a:buSzPct val="100000"/>
              <a:defRPr sz="1800">
                <a:solidFill>
                  <a:schemeClr val="dk1"/>
                </a:solidFill>
              </a:defRPr>
            </a:lvl8pPr>
            <a:lvl9pPr rtl="0">
              <a:spcBef>
                <a:spcPts val="360"/>
              </a:spcBef>
              <a:buClr>
                <a:schemeClr val="dk1"/>
              </a:buClr>
              <a:buSzPct val="100000"/>
              <a:defRPr sz="1800">
                <a:solidFill>
                  <a:schemeClr val="dk1"/>
                </a:solidFill>
              </a:defRPr>
            </a:lvl9pPr>
          </a:lstStyle>
          <a:p/>
        </p:txBody>
      </p:sp>
      <p:sp>
        <p:nvSpPr>
          <p:cNvPr id="116" name="Shape 116"/>
          <p:cNvSpPr txBox="1"/>
          <p:nvPr>
            <p:ph idx="12" type="sldNum"/>
          </p:nvPr>
        </p:nvSpPr>
        <p:spPr>
          <a:xfrm>
            <a:off x="8556791" y="4749850"/>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23.jpg"/><Relationship Id="rId5"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8.png"/><Relationship Id="rId5" Type="http://schemas.openxmlformats.org/officeDocument/2006/relationships/image" Target="../media/image30.png"/><Relationship Id="rId6"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8.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9.png"/><Relationship Id="rId4" Type="http://schemas.openxmlformats.org/officeDocument/2006/relationships/image" Target="../media/image01.png"/><Relationship Id="rId5" Type="http://schemas.openxmlformats.org/officeDocument/2006/relationships/image" Target="../media/image0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8.png"/><Relationship Id="rId4" Type="http://schemas.openxmlformats.org/officeDocument/2006/relationships/image" Target="../media/image07.png"/><Relationship Id="rId5" Type="http://schemas.openxmlformats.org/officeDocument/2006/relationships/image" Target="../media/image12.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x="0" y="0"/>
          <a:ext cx="0" cy="0"/>
          <a:chOff x="0" y="0"/>
          <a:chExt cx="0" cy="0"/>
        </a:xfrm>
      </p:grpSpPr>
      <p:pic>
        <p:nvPicPr>
          <p:cNvPr id="48" name="Shape 48"/>
          <p:cNvPicPr preferRelativeResize="0"/>
          <p:nvPr/>
        </p:nvPicPr>
        <p:blipFill rotWithShape="1">
          <a:blip r:embed="rId3">
            <a:alphaModFix/>
          </a:blip>
          <a:srcRect b="22880" l="25062" r="25052" t="10297"/>
          <a:stretch/>
        </p:blipFill>
        <p:spPr>
          <a:xfrm>
            <a:off x="-266875" y="-335300"/>
            <a:ext cx="4459614" cy="5973424"/>
          </a:xfrm>
          <a:prstGeom prst="rect">
            <a:avLst/>
          </a:prstGeom>
          <a:noFill/>
          <a:ln>
            <a:noFill/>
          </a:ln>
        </p:spPr>
      </p:pic>
      <p:sp>
        <p:nvSpPr>
          <p:cNvPr id="49" name="Shape 49"/>
          <p:cNvSpPr txBox="1"/>
          <p:nvPr>
            <p:ph idx="1" type="subTitle"/>
          </p:nvPr>
        </p:nvSpPr>
        <p:spPr>
          <a:xfrm>
            <a:off x="1082040" y="2423159"/>
            <a:ext cx="7035899" cy="694199"/>
          </a:xfrm>
          <a:prstGeom prst="rect">
            <a:avLst/>
          </a:prstGeom>
        </p:spPr>
        <p:txBody>
          <a:bodyPr anchorCtr="0" anchor="t" bIns="91425" lIns="91425" rIns="91425" tIns="91425">
            <a:noAutofit/>
          </a:bodyPr>
          <a:lstStyle/>
          <a:p>
            <a:pPr lvl="0" rtl="0">
              <a:spcBef>
                <a:spcPts val="0"/>
              </a:spcBef>
              <a:buNone/>
            </a:pPr>
            <a:r>
              <a:rPr lang="en"/>
              <a:t>The Handsome Seastars</a:t>
            </a:r>
          </a:p>
        </p:txBody>
      </p:sp>
      <p:sp>
        <p:nvSpPr>
          <p:cNvPr id="50" name="Shape 50"/>
          <p:cNvSpPr txBox="1"/>
          <p:nvPr>
            <p:ph type="ctrTitle"/>
          </p:nvPr>
        </p:nvSpPr>
        <p:spPr>
          <a:xfrm>
            <a:off x="1082040" y="1242060"/>
            <a:ext cx="7050900" cy="1102500"/>
          </a:xfrm>
          <a:prstGeom prst="rect">
            <a:avLst/>
          </a:prstGeom>
        </p:spPr>
        <p:txBody>
          <a:bodyPr anchorCtr="0" anchor="b" bIns="91425" lIns="91425" rIns="91425" tIns="91425">
            <a:noAutofit/>
          </a:bodyPr>
          <a:lstStyle/>
          <a:p>
            <a:pPr lvl="0" rtl="0">
              <a:spcBef>
                <a:spcPts val="0"/>
              </a:spcBef>
              <a:buNone/>
            </a:pPr>
            <a:r>
              <a:rPr lang="en"/>
              <a:t>Networking Day 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VOIP: what is it?</a:t>
            </a:r>
          </a:p>
        </p:txBody>
      </p:sp>
      <p:sp>
        <p:nvSpPr>
          <p:cNvPr id="150" name="Shape 150"/>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b="1" lang="en"/>
              <a:t>V</a:t>
            </a:r>
            <a:r>
              <a:rPr lang="en"/>
              <a:t>oice </a:t>
            </a:r>
            <a:r>
              <a:rPr b="1" lang="en"/>
              <a:t>O</a:t>
            </a:r>
            <a:r>
              <a:rPr lang="en"/>
              <a:t>ver </a:t>
            </a:r>
            <a:r>
              <a:rPr b="1" lang="en"/>
              <a:t>I</a:t>
            </a:r>
            <a:r>
              <a:rPr lang="en"/>
              <a:t>nternet </a:t>
            </a:r>
            <a:r>
              <a:rPr b="1" lang="en"/>
              <a:t>P</a:t>
            </a:r>
            <a:r>
              <a:rPr lang="en"/>
              <a:t>rotocol</a:t>
            </a:r>
          </a:p>
          <a:p>
            <a:pPr indent="-419100" lvl="0" marL="457200" rtl="0">
              <a:spcBef>
                <a:spcPts val="0"/>
              </a:spcBef>
              <a:buClr>
                <a:schemeClr val="dk1"/>
              </a:buClr>
              <a:buSzPct val="100000"/>
              <a:buFont typeface="Arial"/>
              <a:buChar char="●"/>
            </a:pPr>
            <a:r>
              <a:rPr lang="en"/>
              <a:t>AKA internet telephony, broadband telephony...</a:t>
            </a:r>
          </a:p>
          <a:p>
            <a:pPr indent="-419100" lvl="0" marL="457200" rtl="0">
              <a:spcBef>
                <a:spcPts val="0"/>
              </a:spcBef>
              <a:buClr>
                <a:schemeClr val="dk1"/>
              </a:buClr>
              <a:buSzPct val="100000"/>
              <a:buFont typeface="Arial"/>
              <a:buChar char="●"/>
            </a:pPr>
            <a:r>
              <a:rPr lang="en"/>
              <a:t>Delivers voice and media over IP networks</a:t>
            </a:r>
          </a:p>
          <a:p>
            <a:pPr indent="-419100" lvl="0" marL="457200" rtl="0">
              <a:spcBef>
                <a:spcPts val="0"/>
              </a:spcBef>
              <a:buClr>
                <a:schemeClr val="dk1"/>
              </a:buClr>
              <a:buSzPct val="100000"/>
              <a:buFont typeface="Arial"/>
              <a:buChar char="●"/>
            </a:pPr>
            <a:r>
              <a:rPr lang="en"/>
              <a:t>Consumer uses: Skype, TeamSpeak, Xbox Live...</a:t>
            </a:r>
          </a:p>
          <a:p>
            <a:pPr indent="-419100" lvl="0" marL="457200" rtl="0">
              <a:spcBef>
                <a:spcPts val="0"/>
              </a:spcBef>
              <a:buClr>
                <a:schemeClr val="dk1"/>
              </a:buClr>
              <a:buSzPct val="100000"/>
              <a:buFont typeface="Arial"/>
              <a:buChar char="●"/>
            </a:pPr>
            <a:r>
              <a:rPr lang="en"/>
              <a:t>For business: MagicJack, Vonage, other internet phone services</a:t>
            </a:r>
          </a:p>
        </p:txBody>
      </p:sp>
      <p:pic>
        <p:nvPicPr>
          <p:cNvPr id="151" name="Shape 151"/>
          <p:cNvPicPr preferRelativeResize="0"/>
          <p:nvPr/>
        </p:nvPicPr>
        <p:blipFill>
          <a:blip r:embed="rId3">
            <a:alphaModFix/>
          </a:blip>
          <a:stretch>
            <a:fillRect/>
          </a:stretch>
        </p:blipFill>
        <p:spPr>
          <a:xfrm>
            <a:off x="7409125" y="1302025"/>
            <a:ext cx="1277675" cy="12776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 little bit of history</a:t>
            </a:r>
          </a:p>
        </p:txBody>
      </p:sp>
      <p:sp>
        <p:nvSpPr>
          <p:cNvPr id="157" name="Shape 157"/>
          <p:cNvSpPr txBox="1"/>
          <p:nvPr>
            <p:ph idx="1" type="body"/>
          </p:nvPr>
        </p:nvSpPr>
        <p:spPr>
          <a:xfrm>
            <a:off x="457200" y="1063375"/>
            <a:ext cx="8229600" cy="3725699"/>
          </a:xfrm>
          <a:prstGeom prst="rect">
            <a:avLst/>
          </a:prstGeom>
        </p:spPr>
        <p:txBody>
          <a:bodyPr anchorCtr="0" anchor="t" bIns="91425" lIns="91425" rIns="91425" tIns="91425">
            <a:noAutofit/>
          </a:bodyPr>
          <a:lstStyle/>
          <a:p>
            <a:pPr indent="-419100" lvl="0" marL="457200" rtl="0">
              <a:spcBef>
                <a:spcPts val="0"/>
              </a:spcBef>
              <a:buClr>
                <a:schemeClr val="dk1"/>
              </a:buClr>
              <a:buSzPct val="100000"/>
              <a:buFont typeface="Arial"/>
              <a:buChar char="●"/>
            </a:pPr>
            <a:r>
              <a:rPr lang="en"/>
              <a:t>Originated in 1995</a:t>
            </a:r>
          </a:p>
          <a:p>
            <a:pPr indent="-381000" lvl="1" marL="914400" rtl="0">
              <a:spcBef>
                <a:spcPts val="0"/>
              </a:spcBef>
              <a:buClr>
                <a:schemeClr val="dk1"/>
              </a:buClr>
              <a:buSzPct val="80000"/>
              <a:buFont typeface="Courier New"/>
              <a:buChar char="o"/>
            </a:pPr>
            <a:r>
              <a:rPr lang="en"/>
              <a:t>(Relative) improvements in the Internet</a:t>
            </a:r>
          </a:p>
          <a:p>
            <a:pPr indent="-381000" lvl="1" marL="914400" rtl="0">
              <a:spcBef>
                <a:spcPts val="0"/>
              </a:spcBef>
              <a:buClr>
                <a:schemeClr val="dk1"/>
              </a:buClr>
              <a:buSzPct val="80000"/>
              <a:buFont typeface="Courier New"/>
              <a:buChar char="o"/>
            </a:pPr>
            <a:r>
              <a:rPr lang="en"/>
              <a:t>Hobbyists wanted to avoid long-distance charges</a:t>
            </a:r>
          </a:p>
          <a:p>
            <a:pPr indent="-419100" lvl="0" marL="457200" rtl="0">
              <a:spcBef>
                <a:spcPts val="0"/>
              </a:spcBef>
              <a:buClr>
                <a:schemeClr val="dk1"/>
              </a:buClr>
              <a:buSzPct val="100000"/>
              <a:buFont typeface="Arial"/>
              <a:buChar char="●"/>
            </a:pPr>
            <a:r>
              <a:rPr lang="en"/>
              <a:t>Entirely computer-based</a:t>
            </a:r>
          </a:p>
          <a:p>
            <a:pPr indent="-419100" lvl="0" marL="457200" rtl="0">
              <a:spcBef>
                <a:spcPts val="0"/>
              </a:spcBef>
              <a:buClr>
                <a:schemeClr val="dk1"/>
              </a:buClr>
              <a:buSzPct val="100000"/>
              <a:buFont typeface="Arial"/>
              <a:buChar char="●"/>
            </a:pPr>
            <a:r>
              <a:rPr lang="en"/>
              <a:t>Poor sound quality</a:t>
            </a:r>
          </a:p>
          <a:p>
            <a:pPr indent="-419100" lvl="0" marL="457200" rtl="0">
              <a:spcBef>
                <a:spcPts val="0"/>
              </a:spcBef>
              <a:buClr>
                <a:schemeClr val="dk1"/>
              </a:buClr>
              <a:buSzPct val="100000"/>
              <a:buFont typeface="Arial"/>
              <a:buChar char="●"/>
            </a:pPr>
            <a:r>
              <a:rPr lang="en"/>
              <a:t>2000s: VOIP took off</a:t>
            </a:r>
          </a:p>
          <a:p>
            <a:pPr indent="-419100" lvl="0" marL="457200" rtl="0">
              <a:spcBef>
                <a:spcPts val="0"/>
              </a:spcBef>
              <a:buClr>
                <a:schemeClr val="dk1"/>
              </a:buClr>
              <a:buSzPct val="100000"/>
              <a:buFont typeface="Arial"/>
              <a:buChar char="●"/>
            </a:pPr>
            <a:r>
              <a:rPr lang="en"/>
              <a:t>Internet improved; special equipment bridges public phone and VOIP</a:t>
            </a:r>
          </a:p>
          <a:p>
            <a:pPr indent="-419100" lvl="0" marL="457200" rtl="0">
              <a:spcBef>
                <a:spcPts val="0"/>
              </a:spcBef>
              <a:buClr>
                <a:schemeClr val="dk1"/>
              </a:buClr>
              <a:buSzPct val="100000"/>
              <a:buFont typeface="Arial"/>
              <a:buChar char="●"/>
            </a:pPr>
            <a:r>
              <a:rPr lang="en"/>
              <a:t>Enterprises adopt on large scale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An example of a home VoIP network</a:t>
            </a:r>
          </a:p>
        </p:txBody>
      </p:sp>
      <p:sp>
        <p:nvSpPr>
          <p:cNvPr id="163" name="Shape 163"/>
          <p:cNvSpPr txBox="1"/>
          <p:nvPr>
            <p:ph idx="1" type="body"/>
          </p:nvPr>
        </p:nvSpPr>
        <p:spPr>
          <a:xfrm>
            <a:off x="0" y="1200150"/>
            <a:ext cx="4781699" cy="3725699"/>
          </a:xfrm>
          <a:prstGeom prst="rect">
            <a:avLst/>
          </a:prstGeom>
        </p:spPr>
        <p:txBody>
          <a:bodyPr anchorCtr="0" anchor="t" bIns="91425" lIns="91425" rIns="91425" tIns="91425">
            <a:noAutofit/>
          </a:bodyPr>
          <a:lstStyle/>
          <a:p>
            <a:pPr lvl="0" rtl="0">
              <a:spcBef>
                <a:spcPts val="0"/>
              </a:spcBef>
              <a:buNone/>
            </a:pPr>
            <a:r>
              <a:rPr lang="en" sz="2000"/>
              <a:t>Companies simplified establishment of VoIP in the home:</a:t>
            </a:r>
          </a:p>
          <a:p>
            <a:pPr indent="-355600" lvl="0" marL="457200" rtl="0">
              <a:spcBef>
                <a:spcPts val="0"/>
              </a:spcBef>
              <a:buClr>
                <a:schemeClr val="dk1"/>
              </a:buClr>
              <a:buSzPct val="100000"/>
              <a:buFont typeface="Arial"/>
              <a:buChar char="●"/>
            </a:pPr>
            <a:r>
              <a:rPr b="1" lang="en" sz="2000"/>
              <a:t>Dedicated phones </a:t>
            </a:r>
            <a:r>
              <a:rPr lang="en" sz="2000"/>
              <a:t>can “plug-and-play”</a:t>
            </a:r>
          </a:p>
          <a:p>
            <a:pPr indent="-355600" lvl="0" marL="457200" rtl="0">
              <a:spcBef>
                <a:spcPts val="0"/>
              </a:spcBef>
              <a:buClr>
                <a:schemeClr val="dk1"/>
              </a:buClr>
              <a:buSzPct val="100000"/>
              <a:buFont typeface="Arial"/>
              <a:buChar char="●"/>
            </a:pPr>
            <a:r>
              <a:rPr b="1" lang="en" sz="2000"/>
              <a:t>Analog telephone adapters</a:t>
            </a:r>
            <a:r>
              <a:rPr lang="en" sz="2000"/>
              <a:t> bridge analog phones with the Internet through a special phone jack</a:t>
            </a:r>
          </a:p>
          <a:p>
            <a:pPr indent="-355600" lvl="0" marL="457200" rtl="0">
              <a:spcBef>
                <a:spcPts val="0"/>
              </a:spcBef>
              <a:buClr>
                <a:schemeClr val="dk1"/>
              </a:buClr>
              <a:buSzPct val="100000"/>
              <a:buFont typeface="Arial"/>
              <a:buChar char="●"/>
            </a:pPr>
            <a:r>
              <a:rPr b="1" lang="en" sz="2000"/>
              <a:t>Softphones </a:t>
            </a:r>
            <a:r>
              <a:rPr lang="en" sz="2000"/>
              <a:t>are computers with software and a “soft” dialpad to interface with the network</a:t>
            </a:r>
          </a:p>
          <a:p>
            <a:pPr indent="-355600" lvl="1" marL="914400" rtl="0">
              <a:spcBef>
                <a:spcPts val="0"/>
              </a:spcBef>
              <a:buClr>
                <a:schemeClr val="dk1"/>
              </a:buClr>
              <a:buSzPct val="100000"/>
              <a:buFont typeface="Courier New"/>
              <a:buChar char="o"/>
            </a:pPr>
            <a:r>
              <a:rPr lang="en" sz="2000"/>
              <a:t>Software like Skype</a:t>
            </a:r>
          </a:p>
        </p:txBody>
      </p:sp>
      <p:pic>
        <p:nvPicPr>
          <p:cNvPr id="164" name="Shape 164"/>
          <p:cNvPicPr preferRelativeResize="0"/>
          <p:nvPr/>
        </p:nvPicPr>
        <p:blipFill>
          <a:blip r:embed="rId3">
            <a:alphaModFix/>
          </a:blip>
          <a:stretch>
            <a:fillRect/>
          </a:stretch>
        </p:blipFill>
        <p:spPr>
          <a:xfrm>
            <a:off x="4985773" y="1200150"/>
            <a:ext cx="3701026" cy="37257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Solutions in pictures</a:t>
            </a:r>
          </a:p>
        </p:txBody>
      </p:sp>
      <p:sp>
        <p:nvSpPr>
          <p:cNvPr id="170" name="Shape 170"/>
          <p:cNvSpPr txBox="1"/>
          <p:nvPr>
            <p:ph idx="1" type="body"/>
          </p:nvPr>
        </p:nvSpPr>
        <p:spPr>
          <a:xfrm>
            <a:off x="457200" y="1200150"/>
            <a:ext cx="8229600" cy="3725699"/>
          </a:xfrm>
          <a:prstGeom prst="rect">
            <a:avLst/>
          </a:prstGeom>
        </p:spPr>
        <p:txBody>
          <a:bodyPr anchorCtr="0" anchor="t" bIns="91425" lIns="91425" rIns="91425" tIns="91425">
            <a:noAutofit/>
          </a:bodyPr>
          <a:lstStyle/>
          <a:p>
            <a:pPr lvl="0" rtl="0">
              <a:spcBef>
                <a:spcPts val="0"/>
              </a:spcBef>
              <a:buNone/>
            </a:pPr>
            <a:r>
              <a:t/>
            </a:r>
            <a:endParaRPr/>
          </a:p>
        </p:txBody>
      </p:sp>
      <p:pic>
        <p:nvPicPr>
          <p:cNvPr id="171" name="Shape 171"/>
          <p:cNvPicPr preferRelativeResize="0"/>
          <p:nvPr/>
        </p:nvPicPr>
        <p:blipFill>
          <a:blip r:embed="rId3">
            <a:alphaModFix/>
          </a:blip>
          <a:stretch>
            <a:fillRect/>
          </a:stretch>
        </p:blipFill>
        <p:spPr>
          <a:xfrm>
            <a:off x="6460750" y="1200150"/>
            <a:ext cx="2226050" cy="3864675"/>
          </a:xfrm>
          <a:prstGeom prst="rect">
            <a:avLst/>
          </a:prstGeom>
          <a:noFill/>
          <a:ln>
            <a:noFill/>
          </a:ln>
        </p:spPr>
      </p:pic>
      <p:pic>
        <p:nvPicPr>
          <p:cNvPr id="172" name="Shape 172"/>
          <p:cNvPicPr preferRelativeResize="0"/>
          <p:nvPr/>
        </p:nvPicPr>
        <p:blipFill>
          <a:blip r:embed="rId4">
            <a:alphaModFix/>
          </a:blip>
          <a:stretch>
            <a:fillRect/>
          </a:stretch>
        </p:blipFill>
        <p:spPr>
          <a:xfrm>
            <a:off x="2707676" y="1200162"/>
            <a:ext cx="3372905" cy="3864672"/>
          </a:xfrm>
          <a:prstGeom prst="rect">
            <a:avLst/>
          </a:prstGeom>
          <a:noFill/>
          <a:ln>
            <a:noFill/>
          </a:ln>
        </p:spPr>
      </p:pic>
      <p:pic>
        <p:nvPicPr>
          <p:cNvPr id="173" name="Shape 173"/>
          <p:cNvPicPr preferRelativeResize="0"/>
          <p:nvPr/>
        </p:nvPicPr>
        <p:blipFill>
          <a:blip r:embed="rId5">
            <a:alphaModFix/>
          </a:blip>
          <a:stretch>
            <a:fillRect/>
          </a:stretch>
        </p:blipFill>
        <p:spPr>
          <a:xfrm>
            <a:off x="377675" y="2242275"/>
            <a:ext cx="2226048" cy="2123397"/>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VOIP: how’s it different?</a:t>
            </a:r>
          </a:p>
        </p:txBody>
      </p:sp>
      <p:sp>
        <p:nvSpPr>
          <p:cNvPr id="179" name="Shape 179"/>
          <p:cNvSpPr txBox="1"/>
          <p:nvPr>
            <p:ph idx="1" type="body"/>
          </p:nvPr>
        </p:nvSpPr>
        <p:spPr>
          <a:xfrm>
            <a:off x="83900" y="1200150"/>
            <a:ext cx="9059999" cy="3943499"/>
          </a:xfrm>
          <a:prstGeom prst="rect">
            <a:avLst/>
          </a:prstGeom>
        </p:spPr>
        <p:txBody>
          <a:bodyPr anchorCtr="0" anchor="t" bIns="91425" lIns="91425" rIns="91425" tIns="91425">
            <a:noAutofit/>
          </a:bodyPr>
          <a:lstStyle/>
          <a:p>
            <a:pPr lvl="0" rtl="0">
              <a:spcBef>
                <a:spcPts val="0"/>
              </a:spcBef>
              <a:buNone/>
            </a:pPr>
            <a:r>
              <a:rPr lang="en" sz="2400"/>
              <a:t>Besides relying on IP packets rather than circuit switching, VoIP calls actually </a:t>
            </a:r>
            <a:r>
              <a:rPr b="1" lang="en" sz="2400"/>
              <a:t>similar</a:t>
            </a:r>
            <a:r>
              <a:rPr lang="en" sz="2400"/>
              <a:t> to traditional digital calls</a:t>
            </a:r>
          </a:p>
          <a:p>
            <a:pPr indent="-381000" lvl="0" marL="457200" rtl="0">
              <a:spcBef>
                <a:spcPts val="0"/>
              </a:spcBef>
              <a:buClr>
                <a:schemeClr val="dk1"/>
              </a:buClr>
              <a:buSzPct val="100000"/>
              <a:buFont typeface="Arial"/>
              <a:buChar char="●"/>
            </a:pPr>
            <a:r>
              <a:rPr lang="en" sz="2400"/>
              <a:t>Session control, just like we know it</a:t>
            </a:r>
          </a:p>
          <a:p>
            <a:pPr indent="-381000" lvl="0" marL="457200" rtl="0">
              <a:spcBef>
                <a:spcPts val="0"/>
              </a:spcBef>
              <a:buClr>
                <a:schemeClr val="dk1"/>
              </a:buClr>
              <a:buSzPct val="100000"/>
              <a:buFont typeface="Arial"/>
              <a:buChar char="●"/>
            </a:pPr>
            <a:r>
              <a:rPr lang="en" sz="2400"/>
              <a:t>Channel setup</a:t>
            </a:r>
          </a:p>
          <a:p>
            <a:pPr indent="-381000" lvl="0" marL="457200" rtl="0">
              <a:spcBef>
                <a:spcPts val="0"/>
              </a:spcBef>
              <a:buClr>
                <a:schemeClr val="dk1"/>
              </a:buClr>
              <a:buSzPct val="100000"/>
              <a:buFont typeface="Arial"/>
              <a:buChar char="●"/>
            </a:pPr>
            <a:r>
              <a:rPr lang="en" sz="2400"/>
              <a:t>Processing + digitization of analog voice signals</a:t>
            </a:r>
          </a:p>
          <a:p>
            <a:pPr indent="-381000" lvl="0" marL="457200" rtl="0">
              <a:spcBef>
                <a:spcPts val="0"/>
              </a:spcBef>
              <a:buClr>
                <a:schemeClr val="dk1"/>
              </a:buClr>
              <a:buSzPct val="100000"/>
              <a:buFont typeface="Arial"/>
              <a:buChar char="●"/>
            </a:pPr>
            <a:r>
              <a:rPr lang="en" sz="2400"/>
              <a:t>Encoding w/ special audio codecs</a:t>
            </a:r>
          </a:p>
          <a:p>
            <a:pPr indent="-381000" lvl="1" marL="914400" rtl="0">
              <a:spcBef>
                <a:spcPts val="0"/>
              </a:spcBef>
              <a:buClr>
                <a:schemeClr val="dk1"/>
              </a:buClr>
              <a:buSzPct val="80000"/>
              <a:buFont typeface="Courier New"/>
              <a:buChar char="o"/>
            </a:pPr>
            <a:r>
              <a:rPr lang="en"/>
              <a:t>Low data usage possible through compression → low audio quality.  Depends on your requirements</a:t>
            </a:r>
          </a:p>
          <a:p>
            <a:pPr indent="-381000" lvl="1" marL="914400" rtl="0">
              <a:spcBef>
                <a:spcPts val="0"/>
              </a:spcBef>
              <a:buClr>
                <a:schemeClr val="dk1"/>
              </a:buClr>
              <a:buSzPct val="80000"/>
              <a:buFont typeface="Courier New"/>
              <a:buChar char="o"/>
            </a:pPr>
            <a:r>
              <a:rPr lang="en"/>
              <a:t>Narrowband and wideband codecs</a:t>
            </a:r>
          </a:p>
          <a:p>
            <a:pPr indent="-381000" lvl="1" marL="914400" rtl="0">
              <a:spcBef>
                <a:spcPts val="0"/>
              </a:spcBef>
              <a:buClr>
                <a:schemeClr val="dk1"/>
              </a:buClr>
              <a:buSzPct val="80000"/>
              <a:buFont typeface="Courier New"/>
              <a:buChar char="o"/>
            </a:pPr>
            <a:r>
              <a:rPr lang="en"/>
              <a:t>Example: Speex</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VOIP Protocols</a:t>
            </a:r>
          </a:p>
        </p:txBody>
      </p:sp>
      <p:sp>
        <p:nvSpPr>
          <p:cNvPr id="185" name="Shape 185"/>
          <p:cNvSpPr txBox="1"/>
          <p:nvPr>
            <p:ph idx="1" type="body"/>
          </p:nvPr>
        </p:nvSpPr>
        <p:spPr>
          <a:xfrm>
            <a:off x="457200" y="1200150"/>
            <a:ext cx="8229600" cy="750299"/>
          </a:xfrm>
          <a:prstGeom prst="rect">
            <a:avLst/>
          </a:prstGeom>
        </p:spPr>
        <p:txBody>
          <a:bodyPr anchorCtr="0" anchor="t" bIns="91425" lIns="91425" rIns="91425" tIns="91425">
            <a:noAutofit/>
          </a:bodyPr>
          <a:lstStyle/>
          <a:p>
            <a:pPr lvl="0" rtl="0">
              <a:spcBef>
                <a:spcPts val="0"/>
              </a:spcBef>
              <a:buNone/>
            </a:pPr>
            <a:r>
              <a:rPr lang="en"/>
              <a:t>Be on the lookout for these in Wireshark!</a:t>
            </a:r>
          </a:p>
        </p:txBody>
      </p:sp>
      <p:sp>
        <p:nvSpPr>
          <p:cNvPr id="186" name="Shape 186"/>
          <p:cNvSpPr txBox="1"/>
          <p:nvPr/>
        </p:nvSpPr>
        <p:spPr>
          <a:xfrm>
            <a:off x="566250" y="1824600"/>
            <a:ext cx="8229600" cy="3318899"/>
          </a:xfrm>
          <a:prstGeom prst="rect">
            <a:avLst/>
          </a:prstGeom>
          <a:noFill/>
          <a:ln>
            <a:noFill/>
          </a:ln>
        </p:spPr>
        <p:txBody>
          <a:bodyPr anchorCtr="0" anchor="t" bIns="91425" lIns="91425" rIns="91425" tIns="91425">
            <a:noAutofit/>
          </a:bodyPr>
          <a:lstStyle/>
          <a:p>
            <a:pPr lvl="0" rtl="0">
              <a:spcBef>
                <a:spcPts val="0"/>
              </a:spcBef>
              <a:buNone/>
            </a:pPr>
            <a:r>
              <a:rPr lang="en" sz="1500"/>
              <a:t>Both proprietary and open-source variants exist.</a:t>
            </a:r>
          </a:p>
          <a:p>
            <a:pPr lvl="0" rtl="0">
              <a:spcBef>
                <a:spcPts val="0"/>
              </a:spcBef>
              <a:buNone/>
            </a:pPr>
            <a:r>
              <a:rPr b="1" lang="en" sz="1500" u="sng"/>
              <a:t>Session Control</a:t>
            </a:r>
          </a:p>
          <a:p>
            <a:pPr lvl="0" rtl="0">
              <a:spcBef>
                <a:spcPts val="0"/>
              </a:spcBef>
              <a:buNone/>
            </a:pPr>
            <a:r>
              <a:rPr lang="en" sz="1500">
                <a:solidFill>
                  <a:schemeClr val="dk1"/>
                </a:solidFill>
              </a:rPr>
              <a:t>Session Initiation Protocol (SIP) -- handles initiation of VoIP sessions</a:t>
            </a:r>
          </a:p>
          <a:p>
            <a:pPr lvl="0" rtl="0">
              <a:spcBef>
                <a:spcPts val="0"/>
              </a:spcBef>
              <a:buNone/>
            </a:pPr>
            <a:r>
              <a:rPr lang="en" sz="1500">
                <a:solidFill>
                  <a:schemeClr val="dk1"/>
                </a:solidFill>
              </a:rPr>
              <a:t>Session Description Protocol (SDP) -- handles negotiation between parties of VoIP sessions </a:t>
            </a:r>
          </a:p>
          <a:p>
            <a:pPr lvl="0" rtl="0">
              <a:spcBef>
                <a:spcPts val="0"/>
              </a:spcBef>
              <a:buNone/>
            </a:pPr>
            <a:r>
              <a:rPr lang="en" sz="1500">
                <a:solidFill>
                  <a:schemeClr val="dk1"/>
                </a:solidFill>
              </a:rPr>
              <a:t>Media Gateway Control Protocol (MGCP) -- bridges gateways between VoIP network and public telephone network</a:t>
            </a:r>
          </a:p>
          <a:p>
            <a:pPr lvl="0" rtl="0">
              <a:spcBef>
                <a:spcPts val="0"/>
              </a:spcBef>
              <a:buNone/>
            </a:pPr>
            <a:r>
              <a:t/>
            </a:r>
            <a:endParaRPr sz="1500">
              <a:solidFill>
                <a:schemeClr val="dk1"/>
              </a:solidFill>
            </a:endParaRPr>
          </a:p>
          <a:p>
            <a:pPr lvl="0" rtl="0">
              <a:spcBef>
                <a:spcPts val="0"/>
              </a:spcBef>
              <a:buClr>
                <a:schemeClr val="dk1"/>
              </a:buClr>
              <a:buSzPct val="73333"/>
              <a:buFont typeface="Arial"/>
              <a:buNone/>
            </a:pPr>
            <a:r>
              <a:rPr b="1" lang="en" sz="1500" u="sng">
                <a:solidFill>
                  <a:schemeClr val="dk1"/>
                </a:solidFill>
              </a:rPr>
              <a:t>Audio Transport Management</a:t>
            </a:r>
          </a:p>
          <a:p>
            <a:pPr lvl="0" rtl="0">
              <a:spcBef>
                <a:spcPts val="0"/>
              </a:spcBef>
              <a:buNone/>
            </a:pPr>
            <a:r>
              <a:rPr lang="en" sz="1500"/>
              <a:t>Real-time Transport [Control] Protocol (RT[C]P)</a:t>
            </a:r>
          </a:p>
          <a:p>
            <a:pPr lvl="0" rtl="0">
              <a:spcBef>
                <a:spcPts val="0"/>
              </a:spcBef>
              <a:buNone/>
            </a:pPr>
            <a:r>
              <a:rPr lang="en" sz="1500"/>
              <a:t>Secure Real-time Transport Protocol (SRTP) + MIKEY key management</a:t>
            </a:r>
          </a:p>
          <a:p>
            <a:pPr lvl="0" rtl="0">
              <a:spcBef>
                <a:spcPts val="0"/>
              </a:spcBef>
              <a:buNone/>
            </a:pPr>
            <a:r>
              <a:t/>
            </a:r>
            <a:endParaRPr sz="1500"/>
          </a:p>
          <a:p>
            <a:pPr lvl="0" rtl="0">
              <a:spcBef>
                <a:spcPts val="0"/>
              </a:spcBef>
              <a:buNone/>
            </a:pPr>
            <a:r>
              <a:rPr b="1" lang="en" sz="1500" u="sng"/>
              <a:t>Standardized Specifications</a:t>
            </a:r>
          </a:p>
          <a:p>
            <a:pPr lvl="0" rtl="0">
              <a:spcBef>
                <a:spcPts val="0"/>
              </a:spcBef>
              <a:buNone/>
            </a:pPr>
            <a:r>
              <a:rPr lang="en" sz="1500"/>
              <a:t>H.248</a:t>
            </a:r>
          </a:p>
          <a:p>
            <a:pPr lvl="0" rtl="0">
              <a:spcBef>
                <a:spcPts val="0"/>
              </a:spcBef>
              <a:buNone/>
            </a:pPr>
            <a:r>
              <a:rPr lang="en" sz="1500"/>
              <a:t>H.323</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Potential issues with VOIP</a:t>
            </a:r>
          </a:p>
        </p:txBody>
      </p:sp>
      <p:sp>
        <p:nvSpPr>
          <p:cNvPr id="192" name="Shape 192"/>
          <p:cNvSpPr txBox="1"/>
          <p:nvPr>
            <p:ph idx="1" type="body"/>
          </p:nvPr>
        </p:nvSpPr>
        <p:spPr>
          <a:xfrm>
            <a:off x="0" y="1200150"/>
            <a:ext cx="9144000" cy="3943499"/>
          </a:xfrm>
          <a:prstGeom prst="rect">
            <a:avLst/>
          </a:prstGeom>
        </p:spPr>
        <p:txBody>
          <a:bodyPr anchorCtr="0" anchor="t" bIns="91425" lIns="91425" rIns="91425" tIns="91425">
            <a:noAutofit/>
          </a:bodyPr>
          <a:lstStyle/>
          <a:p>
            <a:pPr lvl="0" rtl="0">
              <a:spcBef>
                <a:spcPts val="0"/>
              </a:spcBef>
              <a:buNone/>
            </a:pPr>
            <a:r>
              <a:rPr lang="en" sz="1700"/>
              <a:t>If a client ever asks you to set up a VoIP network, be aware of these issues first:</a:t>
            </a:r>
          </a:p>
          <a:p>
            <a:pPr indent="-336550" lvl="0" marL="457200" rtl="0">
              <a:spcBef>
                <a:spcPts val="0"/>
              </a:spcBef>
              <a:buClr>
                <a:schemeClr val="dk1"/>
              </a:buClr>
              <a:buSzPct val="100000"/>
              <a:buFont typeface="Arial"/>
              <a:buChar char="●"/>
            </a:pPr>
            <a:r>
              <a:rPr lang="en" sz="1700"/>
              <a:t>IP doesn’t natively provide QoS</a:t>
            </a:r>
          </a:p>
          <a:p>
            <a:pPr indent="-336550" lvl="1" marL="914400" rtl="0">
              <a:spcBef>
                <a:spcPts val="0"/>
              </a:spcBef>
              <a:buClr>
                <a:schemeClr val="dk1"/>
              </a:buClr>
              <a:buSzPct val="100000"/>
              <a:buFont typeface="Courier New"/>
              <a:buChar char="o"/>
            </a:pPr>
            <a:r>
              <a:rPr lang="en" sz="1700"/>
              <a:t>VoIP packets have same priority as all others</a:t>
            </a:r>
          </a:p>
          <a:p>
            <a:pPr indent="-336550" lvl="1" marL="914400" rtl="0">
              <a:spcBef>
                <a:spcPts val="0"/>
              </a:spcBef>
              <a:buClr>
                <a:schemeClr val="dk1"/>
              </a:buClr>
              <a:buSzPct val="100000"/>
              <a:buFont typeface="Courier New"/>
              <a:buChar char="o"/>
            </a:pPr>
            <a:r>
              <a:rPr lang="en" sz="1700"/>
              <a:t>Latency, packet loss, jitter (deviation from true periodicity of a periodic signal)</a:t>
            </a:r>
          </a:p>
          <a:p>
            <a:pPr indent="-336550" lvl="0" marL="457200" rtl="0">
              <a:spcBef>
                <a:spcPts val="0"/>
              </a:spcBef>
              <a:buClr>
                <a:schemeClr val="dk1"/>
              </a:buClr>
              <a:buSzPct val="100000"/>
              <a:buFont typeface="Arial"/>
              <a:buChar char="●"/>
            </a:pPr>
            <a:r>
              <a:rPr lang="en" sz="1700"/>
              <a:t>Packets </a:t>
            </a:r>
            <a:r>
              <a:rPr i="1" lang="en" sz="1700"/>
              <a:t>must </a:t>
            </a:r>
            <a:r>
              <a:rPr lang="en" sz="1700"/>
              <a:t>be sent sequentially for smooth audio, but UDP used to reduce latency</a:t>
            </a:r>
          </a:p>
          <a:p>
            <a:pPr indent="-336550" lvl="1" marL="914400" rtl="0">
              <a:spcBef>
                <a:spcPts val="0"/>
              </a:spcBef>
              <a:buClr>
                <a:schemeClr val="dk1"/>
              </a:buClr>
              <a:buSzPct val="100000"/>
              <a:buFont typeface="Courier New"/>
              <a:buChar char="o"/>
            </a:pPr>
            <a:r>
              <a:rPr lang="en" sz="1700"/>
              <a:t>Resequencing must be done by receiver</a:t>
            </a:r>
          </a:p>
          <a:p>
            <a:pPr indent="-336550" lvl="1" marL="914400" rtl="0">
              <a:spcBef>
                <a:spcPts val="0"/>
              </a:spcBef>
              <a:buClr>
                <a:schemeClr val="dk1"/>
              </a:buClr>
              <a:buSzPct val="100000"/>
              <a:buFont typeface="Courier New"/>
              <a:buChar char="o"/>
            </a:pPr>
            <a:r>
              <a:rPr lang="en" sz="1700"/>
              <a:t>Compromises between lag &amp; audio drop-out</a:t>
            </a:r>
          </a:p>
          <a:p>
            <a:pPr indent="-336550" lvl="0" marL="457200" rtl="0">
              <a:spcBef>
                <a:spcPts val="0"/>
              </a:spcBef>
              <a:buClr>
                <a:schemeClr val="dk1"/>
              </a:buClr>
              <a:buSzPct val="100000"/>
              <a:buFont typeface="Arial"/>
              <a:buChar char="●"/>
            </a:pPr>
            <a:r>
              <a:rPr lang="en" sz="1700"/>
              <a:t>Congestion on non-robust networks</a:t>
            </a:r>
          </a:p>
          <a:p>
            <a:pPr indent="-336550" lvl="0" marL="457200" rtl="0">
              <a:spcBef>
                <a:spcPts val="0"/>
              </a:spcBef>
              <a:buClr>
                <a:schemeClr val="dk1"/>
              </a:buClr>
              <a:buSzPct val="100000"/>
              <a:buFont typeface="Arial"/>
              <a:buChar char="●"/>
            </a:pPr>
            <a:r>
              <a:rPr lang="en" sz="1700"/>
              <a:t>Increase overall network susceptibility to DoS</a:t>
            </a:r>
          </a:p>
          <a:p>
            <a:pPr indent="-336550" lvl="0" marL="457200" rtl="0">
              <a:spcBef>
                <a:spcPts val="0"/>
              </a:spcBef>
              <a:buClr>
                <a:schemeClr val="dk1"/>
              </a:buClr>
              <a:buSzPct val="100000"/>
              <a:buFont typeface="Arial"/>
              <a:buChar char="●"/>
            </a:pPr>
            <a:r>
              <a:rPr lang="en" sz="1700"/>
              <a:t>Network must be reasonably fast</a:t>
            </a:r>
          </a:p>
          <a:p>
            <a:pPr indent="-336550" lvl="1" marL="914400" rtl="0">
              <a:spcBef>
                <a:spcPts val="0"/>
              </a:spcBef>
              <a:buClr>
                <a:schemeClr val="dk1"/>
              </a:buClr>
              <a:buSzPct val="100000"/>
              <a:buFont typeface="Courier New"/>
              <a:buChar char="o"/>
            </a:pPr>
            <a:r>
              <a:rPr lang="en" sz="1700"/>
              <a:t>Not great for rural areas ex. cellular data used → expensive</a:t>
            </a:r>
          </a:p>
          <a:p>
            <a:pPr indent="-336550" lvl="0" marL="457200" rtl="0">
              <a:spcBef>
                <a:spcPts val="0"/>
              </a:spcBef>
              <a:buClr>
                <a:schemeClr val="dk1"/>
              </a:buClr>
              <a:buSzPct val="100000"/>
              <a:buFont typeface="Arial"/>
              <a:buChar char="●"/>
            </a:pPr>
            <a:r>
              <a:rPr lang="en" sz="1700"/>
              <a:t>E911 can cost $$$, depends on </a:t>
            </a:r>
            <a:r>
              <a:rPr i="1" lang="en" sz="1700"/>
              <a:t>your data </a:t>
            </a:r>
            <a:r>
              <a:rPr lang="en" sz="1700"/>
              <a:t>to know where you are in an emergency</a:t>
            </a:r>
          </a:p>
          <a:p>
            <a:pPr indent="-336550" lvl="1" marL="914400" rtl="0">
              <a:spcBef>
                <a:spcPts val="0"/>
              </a:spcBef>
              <a:buClr>
                <a:schemeClr val="dk1"/>
              </a:buClr>
              <a:buSzPct val="100000"/>
              <a:buFont typeface="Courier New"/>
              <a:buChar char="o"/>
            </a:pPr>
            <a:r>
              <a:rPr lang="en" sz="1700"/>
              <a:t>Keep it up to date!</a:t>
            </a:r>
          </a:p>
          <a:p>
            <a:pPr indent="-336550" lvl="0" marL="457200" rtl="0">
              <a:spcBef>
                <a:spcPts val="0"/>
              </a:spcBef>
              <a:buClr>
                <a:schemeClr val="dk1"/>
              </a:buClr>
              <a:buSzPct val="100000"/>
              <a:buFont typeface="Arial"/>
              <a:buChar char="●"/>
            </a:pPr>
            <a:r>
              <a:rPr lang="en" sz="1700"/>
              <a:t>Easy to spoof Caller ID → your organization vulnerable to social engineering</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spcBef>
                <a:spcPts val="0"/>
              </a:spcBef>
              <a:buNone/>
            </a:pPr>
            <a:r>
              <a:rPr lang="en"/>
              <a:t>More considerations</a:t>
            </a:r>
          </a:p>
        </p:txBody>
      </p:sp>
      <p:sp>
        <p:nvSpPr>
          <p:cNvPr id="198" name="Shape 198"/>
          <p:cNvSpPr txBox="1"/>
          <p:nvPr>
            <p:ph idx="1" type="body"/>
          </p:nvPr>
        </p:nvSpPr>
        <p:spPr>
          <a:xfrm>
            <a:off x="457200" y="1200150"/>
            <a:ext cx="8229600" cy="3725699"/>
          </a:xfrm>
          <a:prstGeom prst="rect">
            <a:avLst/>
          </a:prstGeom>
        </p:spPr>
        <p:txBody>
          <a:bodyPr anchorCtr="0" anchor="t" bIns="91425" lIns="91425" rIns="91425" tIns="91425">
            <a:noAutofit/>
          </a:bodyPr>
          <a:lstStyle/>
          <a:p>
            <a:pPr indent="-361950" lvl="0" marL="457200" rtl="0">
              <a:spcBef>
                <a:spcPts val="0"/>
              </a:spcBef>
              <a:buClr>
                <a:schemeClr val="dk1"/>
              </a:buClr>
              <a:buSzPct val="100000"/>
              <a:buFont typeface="Arial"/>
              <a:buChar char="●"/>
            </a:pPr>
            <a:r>
              <a:rPr lang="en" sz="2100"/>
              <a:t>Telephones, PBX servers, network equipment can be hacked</a:t>
            </a:r>
          </a:p>
          <a:p>
            <a:pPr indent="-361950" lvl="0" marL="457200" rtl="0">
              <a:spcBef>
                <a:spcPts val="0"/>
              </a:spcBef>
              <a:buClr>
                <a:schemeClr val="dk1"/>
              </a:buClr>
              <a:buSzPct val="100000"/>
              <a:buFont typeface="Arial"/>
              <a:buChar char="●"/>
            </a:pPr>
            <a:r>
              <a:rPr lang="en" sz="2100"/>
              <a:t>MitM and thus eavesdropping possible, as always</a:t>
            </a:r>
          </a:p>
          <a:p>
            <a:pPr indent="-361950" lvl="0" marL="457200" rtl="0">
              <a:spcBef>
                <a:spcPts val="0"/>
              </a:spcBef>
              <a:buClr>
                <a:schemeClr val="dk1"/>
              </a:buClr>
              <a:buSzPct val="100000"/>
              <a:buFont typeface="Arial"/>
              <a:buChar char="●"/>
            </a:pPr>
            <a:r>
              <a:rPr lang="en" sz="2100"/>
              <a:t>IPsec and encryption take valuable time</a:t>
            </a:r>
          </a:p>
          <a:p>
            <a:pPr indent="-361950" lvl="1" marL="914400" rtl="0">
              <a:spcBef>
                <a:spcPts val="0"/>
              </a:spcBef>
              <a:buClr>
                <a:schemeClr val="dk1"/>
              </a:buClr>
              <a:buSzPct val="100000"/>
              <a:buFont typeface="Courier New"/>
              <a:buChar char="o"/>
            </a:pPr>
            <a:r>
              <a:rPr lang="en" sz="2100"/>
              <a:t>Leads to drop in QoS, even with speedy engines like AES</a:t>
            </a:r>
          </a:p>
          <a:p>
            <a:pPr indent="-361950" lvl="1" marL="914400" rtl="0">
              <a:spcBef>
                <a:spcPts val="0"/>
              </a:spcBef>
              <a:buClr>
                <a:schemeClr val="dk1"/>
              </a:buClr>
              <a:buSzPct val="100000"/>
              <a:buFont typeface="Courier New"/>
              <a:buChar char="o"/>
            </a:pPr>
            <a:r>
              <a:rPr lang="en" sz="2100"/>
              <a:t>Not yet entirely compatible with NAT</a:t>
            </a:r>
          </a:p>
          <a:p>
            <a:pPr indent="-361950" lvl="1" marL="914400" rtl="0">
              <a:spcBef>
                <a:spcPts val="0"/>
              </a:spcBef>
              <a:buClr>
                <a:schemeClr val="dk1"/>
              </a:buClr>
              <a:buSzPct val="100000"/>
              <a:buFont typeface="Courier New"/>
              <a:buChar char="o"/>
            </a:pPr>
            <a:r>
              <a:rPr lang="en" sz="2100"/>
              <a:t>Increases packet sizes</a:t>
            </a:r>
          </a:p>
          <a:p>
            <a:pPr indent="-361950" lvl="2" marL="1371600" rtl="0">
              <a:spcBef>
                <a:spcPts val="0"/>
              </a:spcBef>
              <a:buClr>
                <a:schemeClr val="dk1"/>
              </a:buClr>
              <a:buSzPct val="100000"/>
              <a:buFont typeface="Wingdings"/>
              <a:buChar char="§"/>
            </a:pPr>
            <a:r>
              <a:rPr lang="en" sz="2100"/>
              <a:t>Solution cIPsec (compressed); but this puts more CPU strain on receiver</a:t>
            </a:r>
          </a:p>
          <a:p>
            <a:pPr indent="-361950" lvl="3" marL="1828800" rtl="0">
              <a:spcBef>
                <a:spcPts val="0"/>
              </a:spcBef>
              <a:buClr>
                <a:schemeClr val="dk1"/>
              </a:buClr>
              <a:buSzPct val="100000"/>
              <a:buFont typeface="Arial"/>
              <a:buChar char="●"/>
            </a:pPr>
            <a:r>
              <a:rPr lang="en" sz="2100"/>
              <a:t>Bad for mobile devices, low-end phones</a:t>
            </a:r>
          </a:p>
          <a:p>
            <a:pPr indent="-361950" lvl="1" marL="914400" rtl="0">
              <a:spcBef>
                <a:spcPts val="0"/>
              </a:spcBef>
              <a:buClr>
                <a:schemeClr val="dk1"/>
              </a:buClr>
              <a:buSzPct val="100000"/>
              <a:buFont typeface="Courier New"/>
              <a:buChar char="o"/>
            </a:pPr>
            <a:r>
              <a:rPr lang="en" sz="2100"/>
              <a:t>Potential bottleneck, even on 100Mbps link</a:t>
            </a:r>
          </a:p>
          <a:p>
            <a:pPr indent="-361950" lvl="0" marL="457200" rtl="0">
              <a:spcBef>
                <a:spcPts val="0"/>
              </a:spcBef>
              <a:buClr>
                <a:schemeClr val="dk1"/>
              </a:buClr>
              <a:buSzPct val="100000"/>
              <a:buFont typeface="Arial"/>
              <a:buChar char="●"/>
            </a:pPr>
            <a:r>
              <a:rPr lang="en" sz="2100"/>
              <a:t>Even now, still an emerging technology -- not fully standardized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Basic Network</a:t>
            </a:r>
          </a:p>
        </p:txBody>
      </p:sp>
      <p:pic>
        <p:nvPicPr>
          <p:cNvPr id="204" name="Shape 204"/>
          <p:cNvPicPr preferRelativeResize="0"/>
          <p:nvPr/>
        </p:nvPicPr>
        <p:blipFill>
          <a:blip r:embed="rId3">
            <a:alphaModFix/>
          </a:blip>
          <a:stretch>
            <a:fillRect/>
          </a:stretch>
        </p:blipFill>
        <p:spPr>
          <a:xfrm>
            <a:off x="1207775" y="1200175"/>
            <a:ext cx="5803900" cy="3305699"/>
          </a:xfrm>
          <a:prstGeom prst="rect">
            <a:avLst/>
          </a:prstGeom>
          <a:noFill/>
          <a:ln>
            <a:noFill/>
          </a:ln>
        </p:spPr>
      </p:pic>
      <p:sp>
        <p:nvSpPr>
          <p:cNvPr id="205" name="Shape 205"/>
          <p:cNvSpPr txBox="1"/>
          <p:nvPr/>
        </p:nvSpPr>
        <p:spPr>
          <a:xfrm>
            <a:off x="7133000" y="1419450"/>
            <a:ext cx="1310099" cy="1722599"/>
          </a:xfrm>
          <a:prstGeom prst="rect">
            <a:avLst/>
          </a:prstGeom>
          <a:noFill/>
          <a:ln>
            <a:noFill/>
          </a:ln>
        </p:spPr>
        <p:txBody>
          <a:bodyPr anchorCtr="0" anchor="t" bIns="91425" lIns="91425" rIns="91425" tIns="91425">
            <a:noAutofit/>
          </a:bodyPr>
          <a:lstStyle/>
          <a:p>
            <a:pPr lvl="0" rtl="0">
              <a:spcBef>
                <a:spcPts val="0"/>
              </a:spcBef>
              <a:buNone/>
            </a:pPr>
            <a:r>
              <a:rPr lang="en" sz="2400">
                <a:solidFill>
                  <a:srgbClr val="00387E"/>
                </a:solidFill>
                <a:latin typeface="Trebuchet MS"/>
                <a:ea typeface="Trebuchet MS"/>
                <a:cs typeface="Trebuchet MS"/>
                <a:sym typeface="Trebuchet MS"/>
              </a:rPr>
              <a:t>Lab</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Basic Network</a:t>
            </a:r>
          </a:p>
        </p:txBody>
      </p:sp>
      <p:pic>
        <p:nvPicPr>
          <p:cNvPr id="211" name="Shape 211"/>
          <p:cNvPicPr preferRelativeResize="0"/>
          <p:nvPr/>
        </p:nvPicPr>
        <p:blipFill>
          <a:blip r:embed="rId3">
            <a:alphaModFix/>
          </a:blip>
          <a:stretch>
            <a:fillRect/>
          </a:stretch>
        </p:blipFill>
        <p:spPr>
          <a:xfrm>
            <a:off x="1647050" y="1200175"/>
            <a:ext cx="4591050" cy="34290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type="ctrTitle"/>
          </p:nvPr>
        </p:nvSpPr>
        <p:spPr>
          <a:xfrm>
            <a:off x="1082040" y="1242060"/>
            <a:ext cx="7050900" cy="1102500"/>
          </a:xfrm>
          <a:prstGeom prst="rect">
            <a:avLst/>
          </a:prstGeom>
        </p:spPr>
        <p:txBody>
          <a:bodyPr anchorCtr="0" anchor="b" bIns="91425" lIns="91425" rIns="91425" tIns="91425">
            <a:noAutofit/>
          </a:bodyPr>
          <a:lstStyle/>
          <a:p>
            <a:pPr>
              <a:spcBef>
                <a:spcPts val="0"/>
              </a:spcBef>
              <a:buNone/>
            </a:pPr>
            <a:r>
              <a:rPr lang="en"/>
              <a:t>RADIUS</a:t>
            </a:r>
          </a:p>
        </p:txBody>
      </p:sp>
      <p:sp>
        <p:nvSpPr>
          <p:cNvPr id="56" name="Shape 56"/>
          <p:cNvSpPr txBox="1"/>
          <p:nvPr>
            <p:ph idx="1" type="subTitle"/>
          </p:nvPr>
        </p:nvSpPr>
        <p:spPr>
          <a:xfrm>
            <a:off x="1082040" y="2423159"/>
            <a:ext cx="7035899" cy="694199"/>
          </a:xfrm>
          <a:prstGeom prst="rect">
            <a:avLst/>
          </a:prstGeom>
        </p:spPr>
        <p:txBody>
          <a:bodyPr anchorCtr="0" anchor="t" bIns="91425" lIns="91425" rIns="91425" tIns="91425">
            <a:noAutofit/>
          </a:bodyPr>
          <a:lstStyle/>
          <a:p>
            <a:pPr>
              <a:spcBef>
                <a:spcPts val="0"/>
              </a:spcBef>
              <a:buNone/>
            </a:pPr>
            <a:r>
              <a:rPr lang="en"/>
              <a:t>Remote Authentication Dial-In User Service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Basic Network</a:t>
            </a:r>
          </a:p>
        </p:txBody>
      </p:sp>
      <p:pic>
        <p:nvPicPr>
          <p:cNvPr id="217" name="Shape 217"/>
          <p:cNvPicPr preferRelativeResize="0"/>
          <p:nvPr/>
        </p:nvPicPr>
        <p:blipFill>
          <a:blip r:embed="rId3">
            <a:alphaModFix/>
          </a:blip>
          <a:stretch>
            <a:fillRect/>
          </a:stretch>
        </p:blipFill>
        <p:spPr>
          <a:xfrm>
            <a:off x="4300227" y="96924"/>
            <a:ext cx="4447222" cy="4949649"/>
          </a:xfrm>
          <a:prstGeom prst="rect">
            <a:avLst/>
          </a:prstGeom>
          <a:noFill/>
          <a:ln>
            <a:noFill/>
          </a:ln>
        </p:spPr>
      </p:pic>
      <p:pic>
        <p:nvPicPr>
          <p:cNvPr id="218" name="Shape 218"/>
          <p:cNvPicPr preferRelativeResize="0"/>
          <p:nvPr/>
        </p:nvPicPr>
        <p:blipFill>
          <a:blip r:embed="rId4">
            <a:alphaModFix/>
          </a:blip>
          <a:stretch>
            <a:fillRect/>
          </a:stretch>
        </p:blipFill>
        <p:spPr>
          <a:xfrm>
            <a:off x="457199" y="1479199"/>
            <a:ext cx="3801725" cy="30215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Basic Network</a:t>
            </a:r>
          </a:p>
        </p:txBody>
      </p:sp>
      <p:pic>
        <p:nvPicPr>
          <p:cNvPr id="224" name="Shape 224"/>
          <p:cNvPicPr preferRelativeResize="0"/>
          <p:nvPr/>
        </p:nvPicPr>
        <p:blipFill>
          <a:blip r:embed="rId3">
            <a:alphaModFix/>
          </a:blip>
          <a:stretch>
            <a:fillRect/>
          </a:stretch>
        </p:blipFill>
        <p:spPr>
          <a:xfrm>
            <a:off x="457200" y="2776500"/>
            <a:ext cx="5116399" cy="1505849"/>
          </a:xfrm>
          <a:prstGeom prst="rect">
            <a:avLst/>
          </a:prstGeom>
          <a:noFill/>
          <a:ln>
            <a:noFill/>
          </a:ln>
        </p:spPr>
      </p:pic>
      <p:pic>
        <p:nvPicPr>
          <p:cNvPr id="225" name="Shape 225"/>
          <p:cNvPicPr preferRelativeResize="0"/>
          <p:nvPr/>
        </p:nvPicPr>
        <p:blipFill>
          <a:blip r:embed="rId4">
            <a:alphaModFix/>
          </a:blip>
          <a:stretch>
            <a:fillRect/>
          </a:stretch>
        </p:blipFill>
        <p:spPr>
          <a:xfrm>
            <a:off x="4221625" y="0"/>
            <a:ext cx="4841250" cy="5404700"/>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Basic Network</a:t>
            </a:r>
          </a:p>
        </p:txBody>
      </p:sp>
      <p:pic>
        <p:nvPicPr>
          <p:cNvPr id="231" name="Shape 231"/>
          <p:cNvPicPr preferRelativeResize="0"/>
          <p:nvPr/>
        </p:nvPicPr>
        <p:blipFill>
          <a:blip r:embed="rId3">
            <a:alphaModFix/>
          </a:blip>
          <a:stretch>
            <a:fillRect/>
          </a:stretch>
        </p:blipFill>
        <p:spPr>
          <a:xfrm>
            <a:off x="2294625" y="1200175"/>
            <a:ext cx="4554750" cy="3615999"/>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Basic Network</a:t>
            </a:r>
          </a:p>
        </p:txBody>
      </p:sp>
      <p:pic>
        <p:nvPicPr>
          <p:cNvPr id="237" name="Shape 237"/>
          <p:cNvPicPr preferRelativeResize="0"/>
          <p:nvPr/>
        </p:nvPicPr>
        <p:blipFill>
          <a:blip r:embed="rId3">
            <a:alphaModFix/>
          </a:blip>
          <a:stretch>
            <a:fillRect/>
          </a:stretch>
        </p:blipFill>
        <p:spPr>
          <a:xfrm>
            <a:off x="1492125" y="1455825"/>
            <a:ext cx="5552025" cy="2810899"/>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Advanced Network</a:t>
            </a:r>
          </a:p>
        </p:txBody>
      </p:sp>
      <p:pic>
        <p:nvPicPr>
          <p:cNvPr id="243" name="Shape 243"/>
          <p:cNvPicPr preferRelativeResize="0"/>
          <p:nvPr/>
        </p:nvPicPr>
        <p:blipFill>
          <a:blip r:embed="rId3">
            <a:alphaModFix/>
          </a:blip>
          <a:stretch>
            <a:fillRect/>
          </a:stretch>
        </p:blipFill>
        <p:spPr>
          <a:xfrm>
            <a:off x="1947775" y="1353350"/>
            <a:ext cx="4713999" cy="3207999"/>
          </a:xfrm>
          <a:prstGeom prst="rect">
            <a:avLst/>
          </a:prstGeom>
          <a:noFill/>
          <a:ln>
            <a:noFill/>
          </a:ln>
        </p:spPr>
      </p:pic>
      <p:sp>
        <p:nvSpPr>
          <p:cNvPr id="244" name="Shape 244"/>
          <p:cNvSpPr txBox="1"/>
          <p:nvPr/>
        </p:nvSpPr>
        <p:spPr>
          <a:xfrm>
            <a:off x="7133000" y="1419450"/>
            <a:ext cx="1310099" cy="1722599"/>
          </a:xfrm>
          <a:prstGeom prst="rect">
            <a:avLst/>
          </a:prstGeom>
          <a:noFill/>
          <a:ln>
            <a:noFill/>
          </a:ln>
        </p:spPr>
        <p:txBody>
          <a:bodyPr anchorCtr="0" anchor="t" bIns="91425" lIns="91425" rIns="91425" tIns="91425">
            <a:noAutofit/>
          </a:bodyPr>
          <a:lstStyle/>
          <a:p>
            <a:pPr>
              <a:spcBef>
                <a:spcPts val="0"/>
              </a:spcBef>
              <a:buNone/>
            </a:pPr>
            <a:r>
              <a:rPr lang="en" sz="2400">
                <a:solidFill>
                  <a:srgbClr val="00387E"/>
                </a:solidFill>
                <a:latin typeface="Trebuchet MS"/>
                <a:ea typeface="Trebuchet MS"/>
                <a:cs typeface="Trebuchet MS"/>
                <a:sym typeface="Trebuchet MS"/>
              </a:rPr>
              <a:t>Lab</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Advanced Network</a:t>
            </a:r>
          </a:p>
        </p:txBody>
      </p:sp>
      <p:pic>
        <p:nvPicPr>
          <p:cNvPr id="250" name="Shape 250"/>
          <p:cNvPicPr preferRelativeResize="0"/>
          <p:nvPr/>
        </p:nvPicPr>
        <p:blipFill>
          <a:blip r:embed="rId3">
            <a:alphaModFix/>
          </a:blip>
          <a:stretch>
            <a:fillRect/>
          </a:stretch>
        </p:blipFill>
        <p:spPr>
          <a:xfrm>
            <a:off x="2232125" y="1394050"/>
            <a:ext cx="4160900" cy="3195150"/>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Advanced Network</a:t>
            </a:r>
          </a:p>
        </p:txBody>
      </p:sp>
      <p:pic>
        <p:nvPicPr>
          <p:cNvPr id="256" name="Shape 256"/>
          <p:cNvPicPr preferRelativeResize="0"/>
          <p:nvPr/>
        </p:nvPicPr>
        <p:blipFill>
          <a:blip r:embed="rId3">
            <a:alphaModFix/>
          </a:blip>
          <a:stretch>
            <a:fillRect/>
          </a:stretch>
        </p:blipFill>
        <p:spPr>
          <a:xfrm>
            <a:off x="622951" y="1394526"/>
            <a:ext cx="5769525" cy="1204150"/>
          </a:xfrm>
          <a:prstGeom prst="rect">
            <a:avLst/>
          </a:prstGeom>
          <a:noFill/>
          <a:ln>
            <a:noFill/>
          </a:ln>
        </p:spPr>
      </p:pic>
      <p:pic>
        <p:nvPicPr>
          <p:cNvPr id="257" name="Shape 257"/>
          <p:cNvPicPr preferRelativeResize="0"/>
          <p:nvPr/>
        </p:nvPicPr>
        <p:blipFill>
          <a:blip r:embed="rId4">
            <a:alphaModFix/>
          </a:blip>
          <a:stretch>
            <a:fillRect/>
          </a:stretch>
        </p:blipFill>
        <p:spPr>
          <a:xfrm>
            <a:off x="622937" y="2989962"/>
            <a:ext cx="5305425" cy="1209675"/>
          </a:xfrm>
          <a:prstGeom prst="rect">
            <a:avLst/>
          </a:prstGeom>
          <a:noFill/>
          <a:ln>
            <a:noFill/>
          </a:ln>
        </p:spPr>
      </p:pic>
      <p:pic>
        <p:nvPicPr>
          <p:cNvPr id="258" name="Shape 258"/>
          <p:cNvPicPr preferRelativeResize="0"/>
          <p:nvPr/>
        </p:nvPicPr>
        <p:blipFill>
          <a:blip r:embed="rId5">
            <a:alphaModFix/>
          </a:blip>
          <a:stretch>
            <a:fillRect/>
          </a:stretch>
        </p:blipFill>
        <p:spPr>
          <a:xfrm>
            <a:off x="5656062" y="1200162"/>
            <a:ext cx="2657475" cy="238125"/>
          </a:xfrm>
          <a:prstGeom prst="rect">
            <a:avLst/>
          </a:prstGeom>
          <a:noFill/>
          <a:ln>
            <a:noFill/>
          </a:ln>
        </p:spPr>
      </p:pic>
      <p:pic>
        <p:nvPicPr>
          <p:cNvPr id="259" name="Shape 259"/>
          <p:cNvPicPr preferRelativeResize="0"/>
          <p:nvPr/>
        </p:nvPicPr>
        <p:blipFill>
          <a:blip r:embed="rId6">
            <a:alphaModFix/>
          </a:blip>
          <a:stretch>
            <a:fillRect/>
          </a:stretch>
        </p:blipFill>
        <p:spPr>
          <a:xfrm>
            <a:off x="5637012" y="2989962"/>
            <a:ext cx="2695575" cy="200025"/>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Advanced Network</a:t>
            </a:r>
          </a:p>
        </p:txBody>
      </p:sp>
      <p:pic>
        <p:nvPicPr>
          <p:cNvPr id="265" name="Shape 265"/>
          <p:cNvPicPr preferRelativeResize="0"/>
          <p:nvPr/>
        </p:nvPicPr>
        <p:blipFill>
          <a:blip r:embed="rId3">
            <a:alphaModFix/>
          </a:blip>
          <a:stretch>
            <a:fillRect/>
          </a:stretch>
        </p:blipFill>
        <p:spPr>
          <a:xfrm>
            <a:off x="1919275" y="1568525"/>
            <a:ext cx="5305425" cy="2686050"/>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Advanced Network</a:t>
            </a:r>
          </a:p>
        </p:txBody>
      </p:sp>
      <p:pic>
        <p:nvPicPr>
          <p:cNvPr id="271" name="Shape 271"/>
          <p:cNvPicPr preferRelativeResize="0"/>
          <p:nvPr/>
        </p:nvPicPr>
        <p:blipFill>
          <a:blip r:embed="rId3">
            <a:alphaModFix/>
          </a:blip>
          <a:stretch>
            <a:fillRect/>
          </a:stretch>
        </p:blipFill>
        <p:spPr>
          <a:xfrm>
            <a:off x="2025875" y="1337500"/>
            <a:ext cx="4367125" cy="347092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idx="1" type="body"/>
          </p:nvPr>
        </p:nvSpPr>
        <p:spPr>
          <a:xfrm>
            <a:off x="5880300" y="2035200"/>
            <a:ext cx="2806500" cy="1073099"/>
          </a:xfrm>
          <a:prstGeom prst="rect">
            <a:avLst/>
          </a:prstGeom>
        </p:spPr>
        <p:txBody>
          <a:bodyPr anchorCtr="0" anchor="t" bIns="91425" lIns="91425" rIns="91425" tIns="91425">
            <a:noAutofit/>
          </a:bodyPr>
          <a:lstStyle/>
          <a:p>
            <a:pPr>
              <a:spcBef>
                <a:spcPts val="0"/>
              </a:spcBef>
              <a:buNone/>
            </a:pPr>
            <a:r>
              <a:rPr lang="en"/>
              <a:t>Set Vlan to Voice</a:t>
            </a:r>
          </a:p>
        </p:txBody>
      </p:sp>
      <p:sp>
        <p:nvSpPr>
          <p:cNvPr id="277" name="Shape 277"/>
          <p:cNvSpPr txBox="1"/>
          <p:nvPr>
            <p:ph type="title"/>
          </p:nvPr>
        </p:nvSpPr>
        <p:spPr>
          <a:xfrm>
            <a:off x="457200" y="205978"/>
            <a:ext cx="8229600" cy="994200"/>
          </a:xfrm>
          <a:prstGeom prst="rect">
            <a:avLst/>
          </a:prstGeom>
        </p:spPr>
        <p:txBody>
          <a:bodyPr anchorCtr="0" anchor="b" bIns="91425" lIns="91425" rIns="91425" tIns="91425">
            <a:noAutofit/>
          </a:bodyPr>
          <a:lstStyle/>
          <a:p>
            <a:pPr lvl="0">
              <a:spcBef>
                <a:spcPts val="0"/>
              </a:spcBef>
              <a:buNone/>
            </a:pPr>
            <a:r>
              <a:rPr lang="en">
                <a:solidFill>
                  <a:schemeClr val="dk2"/>
                </a:solidFill>
              </a:rPr>
              <a:t>Advanced Network</a:t>
            </a:r>
          </a:p>
        </p:txBody>
      </p:sp>
      <p:pic>
        <p:nvPicPr>
          <p:cNvPr id="278" name="Shape 278"/>
          <p:cNvPicPr preferRelativeResize="0"/>
          <p:nvPr/>
        </p:nvPicPr>
        <p:blipFill>
          <a:blip r:embed="rId3">
            <a:alphaModFix/>
          </a:blip>
          <a:stretch>
            <a:fillRect/>
          </a:stretch>
        </p:blipFill>
        <p:spPr>
          <a:xfrm>
            <a:off x="813875" y="1362400"/>
            <a:ext cx="4651199" cy="3671224"/>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42900" lvl="0" marL="457200">
              <a:spcBef>
                <a:spcPts val="0"/>
              </a:spcBef>
              <a:buClr>
                <a:schemeClr val="dk2"/>
              </a:buClr>
              <a:buSzPct val="100000"/>
              <a:buFont typeface="Arial"/>
              <a:buChar char="●"/>
            </a:pPr>
            <a:r>
              <a:rPr lang="en" sz="1800"/>
              <a:t>Start by placing 2 laptops, a wireless router, and a server in this formation and connect the Server’s Ethernet port and the Wireless router with a copper straight through cable. They will connect automatically</a:t>
            </a:r>
          </a:p>
        </p:txBody>
      </p:sp>
      <p:sp>
        <p:nvSpPr>
          <p:cNvPr id="62" name="Shape 62"/>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Device Setup</a:t>
            </a:r>
          </a:p>
        </p:txBody>
      </p:sp>
      <p:pic>
        <p:nvPicPr>
          <p:cNvPr id="63" name="Shape 63"/>
          <p:cNvPicPr preferRelativeResize="0"/>
          <p:nvPr/>
        </p:nvPicPr>
        <p:blipFill>
          <a:blip r:embed="rId3">
            <a:alphaModFix/>
          </a:blip>
          <a:stretch>
            <a:fillRect/>
          </a:stretch>
        </p:blipFill>
        <p:spPr>
          <a:xfrm>
            <a:off x="2122922" y="2474950"/>
            <a:ext cx="3349175" cy="2351074"/>
          </a:xfrm>
          <a:prstGeom prst="rect">
            <a:avLst/>
          </a:prstGeom>
          <a:noFill/>
          <a:ln>
            <a:noFill/>
          </a:ln>
        </p:spPr>
      </p:pic>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05978"/>
            <a:ext cx="8229600" cy="994200"/>
          </a:xfrm>
          <a:prstGeom prst="rect">
            <a:avLst/>
          </a:prstGeom>
        </p:spPr>
        <p:txBody>
          <a:bodyPr anchorCtr="0" anchor="b" bIns="91425" lIns="91425" rIns="91425" tIns="91425">
            <a:noAutofit/>
          </a:bodyPr>
          <a:lstStyle/>
          <a:p>
            <a:pPr lvl="0" rtl="0">
              <a:spcBef>
                <a:spcPts val="0"/>
              </a:spcBef>
              <a:buNone/>
            </a:pPr>
            <a:r>
              <a:rPr lang="en"/>
              <a:t>Advanced Network</a:t>
            </a:r>
          </a:p>
        </p:txBody>
      </p:sp>
      <p:pic>
        <p:nvPicPr>
          <p:cNvPr id="284" name="Shape 284"/>
          <p:cNvPicPr preferRelativeResize="0"/>
          <p:nvPr/>
        </p:nvPicPr>
        <p:blipFill>
          <a:blip r:embed="rId3">
            <a:alphaModFix/>
          </a:blip>
          <a:stretch>
            <a:fillRect/>
          </a:stretch>
        </p:blipFill>
        <p:spPr>
          <a:xfrm>
            <a:off x="601575" y="1321000"/>
            <a:ext cx="7796899" cy="332102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ctrTitle"/>
          </p:nvPr>
        </p:nvSpPr>
        <p:spPr>
          <a:xfrm>
            <a:off x="1082040" y="1242060"/>
            <a:ext cx="7050900" cy="1102500"/>
          </a:xfrm>
          <a:prstGeom prst="rect">
            <a:avLst/>
          </a:prstGeom>
        </p:spPr>
        <p:txBody>
          <a:bodyPr anchorCtr="0" anchor="b" bIns="91425" lIns="91425" rIns="91425" tIns="91425">
            <a:noAutofit/>
          </a:bodyPr>
          <a:lstStyle/>
          <a:p>
            <a:pPr rtl="0">
              <a:spcBef>
                <a:spcPts val="0"/>
              </a:spcBef>
              <a:buNone/>
            </a:pPr>
            <a:r>
              <a:rPr lang="en"/>
              <a:t>VPN</a:t>
            </a:r>
          </a:p>
        </p:txBody>
      </p:sp>
      <p:sp>
        <p:nvSpPr>
          <p:cNvPr id="290" name="Shape 290"/>
          <p:cNvSpPr txBox="1"/>
          <p:nvPr>
            <p:ph idx="1" type="subTitle"/>
          </p:nvPr>
        </p:nvSpPr>
        <p:spPr>
          <a:xfrm>
            <a:off x="1082040" y="2423159"/>
            <a:ext cx="7035899" cy="694199"/>
          </a:xfrm>
          <a:prstGeom prst="rect">
            <a:avLst/>
          </a:prstGeom>
        </p:spPr>
        <p:txBody>
          <a:bodyPr anchorCtr="0" anchor="t" bIns="91425" lIns="91425" rIns="91425" tIns="91425">
            <a:noAutofit/>
          </a:bodyPr>
          <a:lstStyle/>
          <a:p>
            <a:pPr>
              <a:spcBef>
                <a:spcPts val="0"/>
              </a:spcBef>
              <a:buNone/>
            </a:pPr>
            <a:r>
              <a:rPr lang="en"/>
              <a:t>Virtual Private Network</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idx="1" type="body"/>
          </p:nvPr>
        </p:nvSpPr>
        <p:spPr>
          <a:xfrm>
            <a:off x="457200" y="1244242"/>
            <a:ext cx="8229600" cy="3630300"/>
          </a:xfrm>
          <a:prstGeom prst="rect">
            <a:avLst/>
          </a:prstGeom>
        </p:spPr>
        <p:txBody>
          <a:bodyPr anchorCtr="0" anchor="t" bIns="91425" lIns="91425" rIns="91425" tIns="91425">
            <a:noAutofit/>
          </a:bodyPr>
          <a:lstStyle/>
          <a:p>
            <a:pPr>
              <a:spcBef>
                <a:spcPts val="0"/>
              </a:spcBef>
              <a:buNone/>
            </a:pPr>
            <a:r>
              <a:t/>
            </a:r>
            <a:endParaRPr/>
          </a:p>
        </p:txBody>
      </p:sp>
      <p:sp>
        <p:nvSpPr>
          <p:cNvPr id="296" name="Shape 296"/>
          <p:cNvSpPr txBox="1"/>
          <p:nvPr>
            <p:ph type="title"/>
          </p:nvPr>
        </p:nvSpPr>
        <p:spPr>
          <a:xfrm>
            <a:off x="457200" y="205978"/>
            <a:ext cx="8229600" cy="994200"/>
          </a:xfrm>
          <a:prstGeom prst="rect">
            <a:avLst/>
          </a:prstGeom>
        </p:spPr>
        <p:txBody>
          <a:bodyPr anchorCtr="0" anchor="b" bIns="91425" lIns="91425" rIns="91425" tIns="91425">
            <a:noAutofit/>
          </a:bodyPr>
          <a:lstStyle/>
          <a:p>
            <a:pPr lvl="0">
              <a:spcBef>
                <a:spcPts val="0"/>
              </a:spcBef>
              <a:buNone/>
            </a:pPr>
            <a:r>
              <a:rPr lang="en"/>
              <a:t>Initial Configuration</a:t>
            </a:r>
          </a:p>
        </p:txBody>
      </p:sp>
      <p:pic>
        <p:nvPicPr>
          <p:cNvPr id="297" name="Shape 297"/>
          <p:cNvPicPr preferRelativeResize="0"/>
          <p:nvPr/>
        </p:nvPicPr>
        <p:blipFill>
          <a:blip r:embed="rId3">
            <a:alphaModFix/>
          </a:blip>
          <a:stretch>
            <a:fillRect/>
          </a:stretch>
        </p:blipFill>
        <p:spPr>
          <a:xfrm>
            <a:off x="933450" y="1749712"/>
            <a:ext cx="7277100" cy="2619375"/>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idx="1" type="body"/>
          </p:nvPr>
        </p:nvSpPr>
        <p:spPr>
          <a:xfrm>
            <a:off x="457200" y="1244242"/>
            <a:ext cx="8229600" cy="3630300"/>
          </a:xfrm>
          <a:prstGeom prst="rect">
            <a:avLst/>
          </a:prstGeom>
        </p:spPr>
        <p:txBody>
          <a:bodyPr anchorCtr="0" anchor="t" bIns="91425" lIns="91425" rIns="91425" tIns="91425">
            <a:noAutofit/>
          </a:bodyPr>
          <a:lstStyle/>
          <a:p>
            <a:pPr lvl="0">
              <a:spcBef>
                <a:spcPts val="0"/>
              </a:spcBef>
              <a:buNone/>
            </a:pPr>
            <a:r>
              <a:rPr lang="en"/>
              <a:t>Configure the PC and Router IPs just like last time</a:t>
            </a:r>
          </a:p>
        </p:txBody>
      </p:sp>
      <p:sp>
        <p:nvSpPr>
          <p:cNvPr id="303" name="Shape 303"/>
          <p:cNvSpPr txBox="1"/>
          <p:nvPr>
            <p:ph type="title"/>
          </p:nvPr>
        </p:nvSpPr>
        <p:spPr>
          <a:xfrm>
            <a:off x="457200" y="205978"/>
            <a:ext cx="8229600" cy="994200"/>
          </a:xfrm>
          <a:prstGeom prst="rect">
            <a:avLst/>
          </a:prstGeom>
        </p:spPr>
        <p:txBody>
          <a:bodyPr anchorCtr="0" anchor="b" bIns="91425" lIns="91425" rIns="91425" tIns="91425">
            <a:noAutofit/>
          </a:bodyPr>
          <a:lstStyle/>
          <a:p>
            <a:pPr lvl="0">
              <a:spcBef>
                <a:spcPts val="0"/>
              </a:spcBef>
              <a:buNone/>
            </a:pPr>
            <a:r>
              <a:rPr lang="en"/>
              <a:t>Configure IPs</a:t>
            </a:r>
          </a:p>
        </p:txBody>
      </p:sp>
      <p:pic>
        <p:nvPicPr>
          <p:cNvPr id="304" name="Shape 304"/>
          <p:cNvPicPr preferRelativeResize="0"/>
          <p:nvPr/>
        </p:nvPicPr>
        <p:blipFill>
          <a:blip r:embed="rId3">
            <a:alphaModFix/>
          </a:blip>
          <a:stretch>
            <a:fillRect/>
          </a:stretch>
        </p:blipFill>
        <p:spPr>
          <a:xfrm>
            <a:off x="243875" y="2254550"/>
            <a:ext cx="2981325" cy="2857499"/>
          </a:xfrm>
          <a:prstGeom prst="rect">
            <a:avLst/>
          </a:prstGeom>
          <a:noFill/>
          <a:ln>
            <a:noFill/>
          </a:ln>
        </p:spPr>
      </p:pic>
      <p:pic>
        <p:nvPicPr>
          <p:cNvPr id="305" name="Shape 305"/>
          <p:cNvPicPr preferRelativeResize="0"/>
          <p:nvPr/>
        </p:nvPicPr>
        <p:blipFill>
          <a:blip r:embed="rId4">
            <a:alphaModFix/>
          </a:blip>
          <a:stretch>
            <a:fillRect/>
          </a:stretch>
        </p:blipFill>
        <p:spPr>
          <a:xfrm>
            <a:off x="3614050" y="2254537"/>
            <a:ext cx="5429250" cy="1609725"/>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idx="1" type="body"/>
          </p:nvPr>
        </p:nvSpPr>
        <p:spPr>
          <a:xfrm>
            <a:off x="457200" y="1244242"/>
            <a:ext cx="8229600" cy="3630300"/>
          </a:xfrm>
          <a:prstGeom prst="rect">
            <a:avLst/>
          </a:prstGeom>
        </p:spPr>
        <p:txBody>
          <a:bodyPr anchorCtr="0" anchor="t" bIns="91425" lIns="91425" rIns="91425" tIns="91425">
            <a:noAutofit/>
          </a:bodyPr>
          <a:lstStyle/>
          <a:p>
            <a:pPr lvl="0" rtl="0">
              <a:spcBef>
                <a:spcPts val="0"/>
              </a:spcBef>
              <a:buClr>
                <a:schemeClr val="dk1"/>
              </a:buClr>
              <a:buSzPct val="34375"/>
              <a:buFont typeface="Arial"/>
              <a:buNone/>
            </a:pPr>
            <a:r>
              <a:rPr lang="en"/>
              <a:t>To activate the securityk9 module</a:t>
            </a:r>
          </a:p>
          <a:p>
            <a:pPr lvl="0" rtl="0">
              <a:spcBef>
                <a:spcPts val="0"/>
              </a:spcBef>
              <a:buClr>
                <a:schemeClr val="dk1"/>
              </a:buClr>
              <a:buFont typeface="Arial"/>
              <a:buNone/>
            </a:pPr>
            <a:r>
              <a:t/>
            </a:r>
            <a:endParaRPr/>
          </a:p>
          <a:p>
            <a:pPr lvl="0" rtl="0">
              <a:spcBef>
                <a:spcPts val="0"/>
              </a:spcBef>
              <a:buClr>
                <a:schemeClr val="dk1"/>
              </a:buClr>
              <a:buFont typeface="Arial"/>
              <a:buNone/>
            </a:pPr>
            <a:r>
              <a:t/>
            </a:r>
            <a:endParaRPr/>
          </a:p>
          <a:p>
            <a:pPr lvl="0" rtl="0">
              <a:spcBef>
                <a:spcPts val="0"/>
              </a:spcBef>
              <a:buClr>
                <a:schemeClr val="dk1"/>
              </a:buClr>
              <a:buSzPct val="34375"/>
              <a:buFont typeface="Arial"/>
              <a:buNone/>
            </a:pPr>
            <a:r>
              <a:rPr lang="en"/>
              <a:t>Confirm with show version</a:t>
            </a:r>
          </a:p>
          <a:p>
            <a:pPr lvl="0" rtl="0">
              <a:spcBef>
                <a:spcPts val="0"/>
              </a:spcBef>
              <a:buClr>
                <a:schemeClr val="dk1"/>
              </a:buClr>
              <a:buFont typeface="Arial"/>
              <a:buNone/>
            </a:pPr>
            <a:r>
              <a:t/>
            </a:r>
            <a:endParaRPr/>
          </a:p>
          <a:p>
            <a:pPr>
              <a:spcBef>
                <a:spcPts val="0"/>
              </a:spcBef>
              <a:buNone/>
            </a:pPr>
            <a:r>
              <a:t/>
            </a:r>
            <a:endParaRPr/>
          </a:p>
        </p:txBody>
      </p:sp>
      <p:sp>
        <p:nvSpPr>
          <p:cNvPr id="311" name="Shape 311"/>
          <p:cNvSpPr txBox="1"/>
          <p:nvPr>
            <p:ph type="title"/>
          </p:nvPr>
        </p:nvSpPr>
        <p:spPr>
          <a:xfrm>
            <a:off x="457200" y="205978"/>
            <a:ext cx="8229600" cy="994200"/>
          </a:xfrm>
          <a:prstGeom prst="rect">
            <a:avLst/>
          </a:prstGeom>
        </p:spPr>
        <p:txBody>
          <a:bodyPr anchorCtr="0" anchor="b" bIns="91425" lIns="91425" rIns="91425" tIns="91425">
            <a:noAutofit/>
          </a:bodyPr>
          <a:lstStyle/>
          <a:p>
            <a:pPr lvl="0">
              <a:spcBef>
                <a:spcPts val="0"/>
              </a:spcBef>
              <a:buNone/>
            </a:pPr>
            <a:r>
              <a:rPr lang="en"/>
              <a:t>Enable Security Features</a:t>
            </a:r>
          </a:p>
        </p:txBody>
      </p:sp>
      <p:pic>
        <p:nvPicPr>
          <p:cNvPr id="312" name="Shape 312"/>
          <p:cNvPicPr preferRelativeResize="0"/>
          <p:nvPr/>
        </p:nvPicPr>
        <p:blipFill>
          <a:blip r:embed="rId3">
            <a:alphaModFix/>
          </a:blip>
          <a:stretch>
            <a:fillRect/>
          </a:stretch>
        </p:blipFill>
        <p:spPr>
          <a:xfrm>
            <a:off x="566750" y="1822925"/>
            <a:ext cx="5915025" cy="895350"/>
          </a:xfrm>
          <a:prstGeom prst="rect">
            <a:avLst/>
          </a:prstGeom>
          <a:noFill/>
          <a:ln>
            <a:noFill/>
          </a:ln>
        </p:spPr>
      </p:pic>
      <p:pic>
        <p:nvPicPr>
          <p:cNvPr id="313" name="Shape 313"/>
          <p:cNvPicPr preferRelativeResize="0"/>
          <p:nvPr/>
        </p:nvPicPr>
        <p:blipFill>
          <a:blip r:embed="rId4">
            <a:alphaModFix/>
          </a:blip>
          <a:stretch>
            <a:fillRect/>
          </a:stretch>
        </p:blipFill>
        <p:spPr>
          <a:xfrm>
            <a:off x="566737" y="3341025"/>
            <a:ext cx="5086350" cy="1533525"/>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04800" lvl="0" marL="457200" rtl="0">
              <a:spcBef>
                <a:spcPts val="0"/>
              </a:spcBef>
              <a:buClr>
                <a:schemeClr val="dk2"/>
              </a:buClr>
              <a:buSzPct val="100000"/>
              <a:buFont typeface="Arial"/>
              <a:buChar char="●"/>
            </a:pPr>
            <a:r>
              <a:rPr lang="en" sz="1200"/>
              <a:t>Configure ACL 110 to identify the traffic from the LAN on R1 to the LAN on R3 as interesting. This interesting traffic will trigger the IPsec VPN to be implemented whenever there is traffic between R1 to R3 LANs. All other traffic sourced from the LANs will not be encrypted</a:t>
            </a:r>
          </a:p>
          <a:p>
            <a:pPr indent="-304800" lvl="0" marL="457200" rtl="0">
              <a:spcBef>
                <a:spcPts val="0"/>
              </a:spcBef>
              <a:buClr>
                <a:schemeClr val="dk2"/>
              </a:buClr>
              <a:buSzPct val="100000"/>
              <a:buFont typeface="Arial"/>
              <a:buChar char="●"/>
            </a:pPr>
            <a:r>
              <a:rPr lang="en" sz="1200"/>
              <a:t>Configure the crypto ISAKMP policy 10 properties on R1 along with the shared crypto key cisco (ISAKMP (Internet Security Association and Key Management Protocol) is a protocol defined by RFC 2408 for establishing Security Associations (SA) and cryptographic keys in an Internet environment.)</a:t>
            </a:r>
          </a:p>
          <a:p>
            <a:pPr indent="-304800" lvl="0" marL="457200" rtl="0">
              <a:spcBef>
                <a:spcPts val="0"/>
              </a:spcBef>
              <a:buClr>
                <a:schemeClr val="dk2"/>
              </a:buClr>
              <a:buSzPct val="100000"/>
              <a:buFont typeface="Arial"/>
              <a:buChar char="●"/>
            </a:pPr>
            <a:r>
              <a:rPr lang="en" sz="1200"/>
              <a:t>Create the transform- set VPN-SET to use esp-3des and esp- sha-hmac. Then create the crypto map VPN-MAP that binds all of the Phase 2 parameters together. Use sequence number 10 and identify it as an ipsec-isakmp map.</a:t>
            </a:r>
          </a:p>
        </p:txBody>
      </p:sp>
      <p:sp>
        <p:nvSpPr>
          <p:cNvPr id="319" name="Shape 319"/>
          <p:cNvSpPr txBox="1"/>
          <p:nvPr>
            <p:ph type="title"/>
          </p:nvPr>
        </p:nvSpPr>
        <p:spPr>
          <a:xfrm>
            <a:off x="457200" y="205978"/>
            <a:ext cx="8229600" cy="994200"/>
          </a:xfrm>
          <a:prstGeom prst="rect">
            <a:avLst/>
          </a:prstGeom>
        </p:spPr>
        <p:txBody>
          <a:bodyPr anchorCtr="0" anchor="b" bIns="91425" lIns="91425" rIns="91425" tIns="91425">
            <a:noAutofit/>
          </a:bodyPr>
          <a:lstStyle/>
          <a:p>
            <a:pPr lvl="0">
              <a:spcBef>
                <a:spcPts val="0"/>
              </a:spcBef>
              <a:buNone/>
            </a:pPr>
            <a:r>
              <a:rPr lang="en" sz="3000"/>
              <a:t>Configure IPsec Parameters on R1 and R3</a:t>
            </a:r>
          </a:p>
        </p:txBody>
      </p:sp>
      <p:pic>
        <p:nvPicPr>
          <p:cNvPr id="320" name="Shape 320"/>
          <p:cNvPicPr preferRelativeResize="0"/>
          <p:nvPr/>
        </p:nvPicPr>
        <p:blipFill>
          <a:blip r:embed="rId3">
            <a:alphaModFix/>
          </a:blip>
          <a:stretch>
            <a:fillRect/>
          </a:stretch>
        </p:blipFill>
        <p:spPr>
          <a:xfrm>
            <a:off x="4297177" y="2806775"/>
            <a:ext cx="4863171" cy="2336725"/>
          </a:xfrm>
          <a:prstGeom prst="rect">
            <a:avLst/>
          </a:prstGeom>
          <a:noFill/>
          <a:ln>
            <a:noFill/>
          </a:ln>
        </p:spPr>
      </p:pic>
      <p:sp>
        <p:nvSpPr>
          <p:cNvPr id="321" name="Shape 321"/>
          <p:cNvSpPr txBox="1"/>
          <p:nvPr/>
        </p:nvSpPr>
        <p:spPr>
          <a:xfrm>
            <a:off x="457200" y="1965900"/>
            <a:ext cx="3794100" cy="2282400"/>
          </a:xfrm>
          <a:prstGeom prst="rect">
            <a:avLst/>
          </a:prstGeom>
          <a:noFill/>
          <a:ln>
            <a:noFill/>
          </a:ln>
        </p:spPr>
        <p:txBody>
          <a:bodyPr anchorCtr="0" anchor="ctr" bIns="91425" lIns="91425" rIns="91425" tIns="91425">
            <a:noAutofit/>
          </a:bodyPr>
          <a:lstStyle/>
          <a:p>
            <a:pPr indent="-304800" lvl="0" marL="457200" rtl="0">
              <a:spcBef>
                <a:spcPts val="0"/>
              </a:spcBef>
              <a:buClr>
                <a:srgbClr val="003171"/>
              </a:buClr>
              <a:buSzPct val="100000"/>
              <a:buFont typeface="Trebuchet MS"/>
              <a:buChar char="●"/>
            </a:pPr>
            <a:r>
              <a:rPr lang="en" sz="1200">
                <a:solidFill>
                  <a:srgbClr val="003171"/>
                </a:solidFill>
                <a:latin typeface="Trebuchet MS"/>
                <a:ea typeface="Trebuchet MS"/>
                <a:cs typeface="Trebuchet MS"/>
                <a:sym typeface="Trebuchet MS"/>
              </a:rPr>
              <a:t>Finally, bind the VPN-MAP crypto map to the outgoing Serial 0/0/0 interface</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 type="body"/>
          </p:nvPr>
        </p:nvSpPr>
        <p:spPr>
          <a:xfrm>
            <a:off x="457200" y="1244242"/>
            <a:ext cx="8229600" cy="36303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Use the show crypto ipsec sa command and notice that there are no packets. First we create interesting traffic by pinging PC3 from PC1. Now we have packets. Then we create uninteresting traffic by pinging PC2 from PC1. And we notice that number of packets remained the same. Hence the traffic was only encrypted through the VPN which is what we want</a:t>
            </a:r>
          </a:p>
          <a:p>
            <a:pPr lvl="0" rtl="0">
              <a:spcBef>
                <a:spcPts val="0"/>
              </a:spcBef>
              <a:buClr>
                <a:schemeClr val="dk1"/>
              </a:buClr>
              <a:buFont typeface="Arial"/>
              <a:buNone/>
            </a:pPr>
            <a:r>
              <a:t/>
            </a:r>
            <a:endParaRPr sz="1800"/>
          </a:p>
          <a:p>
            <a:pPr>
              <a:spcBef>
                <a:spcPts val="0"/>
              </a:spcBef>
              <a:buNone/>
            </a:pPr>
            <a:r>
              <a:t/>
            </a:r>
            <a:endParaRPr sz="1800"/>
          </a:p>
        </p:txBody>
      </p:sp>
      <p:sp>
        <p:nvSpPr>
          <p:cNvPr id="327" name="Shape 327"/>
          <p:cNvSpPr txBox="1"/>
          <p:nvPr>
            <p:ph type="title"/>
          </p:nvPr>
        </p:nvSpPr>
        <p:spPr>
          <a:xfrm>
            <a:off x="457200" y="205978"/>
            <a:ext cx="8229600" cy="994200"/>
          </a:xfrm>
          <a:prstGeom prst="rect">
            <a:avLst/>
          </a:prstGeom>
        </p:spPr>
        <p:txBody>
          <a:bodyPr anchorCtr="0" anchor="b" bIns="91425" lIns="91425" rIns="91425" tIns="91425">
            <a:noAutofit/>
          </a:bodyPr>
          <a:lstStyle/>
          <a:p>
            <a:pPr lvl="0">
              <a:spcBef>
                <a:spcPts val="0"/>
              </a:spcBef>
              <a:buNone/>
            </a:pPr>
            <a:r>
              <a:rPr lang="en"/>
              <a:t>Verify the IPsec VPN</a:t>
            </a:r>
          </a:p>
        </p:txBody>
      </p:sp>
      <p:pic>
        <p:nvPicPr>
          <p:cNvPr id="328" name="Shape 328"/>
          <p:cNvPicPr preferRelativeResize="0"/>
          <p:nvPr/>
        </p:nvPicPr>
        <p:blipFill>
          <a:blip r:embed="rId3">
            <a:alphaModFix/>
          </a:blip>
          <a:stretch>
            <a:fillRect/>
          </a:stretch>
        </p:blipFill>
        <p:spPr>
          <a:xfrm>
            <a:off x="0" y="2828925"/>
            <a:ext cx="2771774" cy="2314575"/>
          </a:xfrm>
          <a:prstGeom prst="rect">
            <a:avLst/>
          </a:prstGeom>
          <a:noFill/>
          <a:ln>
            <a:noFill/>
          </a:ln>
        </p:spPr>
      </p:pic>
      <p:pic>
        <p:nvPicPr>
          <p:cNvPr id="329" name="Shape 329"/>
          <p:cNvPicPr preferRelativeResize="0"/>
          <p:nvPr/>
        </p:nvPicPr>
        <p:blipFill>
          <a:blip r:embed="rId4">
            <a:alphaModFix/>
          </a:blip>
          <a:stretch>
            <a:fillRect/>
          </a:stretch>
        </p:blipFill>
        <p:spPr>
          <a:xfrm>
            <a:off x="5781675" y="2828925"/>
            <a:ext cx="3362324" cy="2314575"/>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431800" lvl="0" marL="457200" rtl="0">
              <a:spcBef>
                <a:spcPts val="0"/>
              </a:spcBef>
              <a:buClr>
                <a:schemeClr val="dk2"/>
              </a:buClr>
              <a:buSzPct val="100000"/>
              <a:buFont typeface="Arial"/>
              <a:buChar char="●"/>
            </a:pPr>
            <a:r>
              <a:rPr lang="en"/>
              <a:t>http://csrc.nist.gov/publications/nistpubs/800-58/SP800-58-final.pdf</a:t>
            </a:r>
          </a:p>
          <a:p>
            <a:pPr indent="-431800" lvl="0" marL="457200" rtl="0">
              <a:spcBef>
                <a:spcPts val="0"/>
              </a:spcBef>
              <a:buClr>
                <a:schemeClr val="dk2"/>
              </a:buClr>
              <a:buSzPct val="100000"/>
              <a:buFont typeface="Arial"/>
              <a:buChar char="●"/>
            </a:pPr>
            <a:r>
              <a:rPr lang="en"/>
              <a:t>https://courses.cs.ut.ee/MTAT.08.004/2015_spring/uploads/Main/37_1.pdf</a:t>
            </a:r>
          </a:p>
          <a:p>
            <a:pPr lvl="0" rtl="0">
              <a:spcBef>
                <a:spcPts val="0"/>
              </a:spcBef>
              <a:buNone/>
            </a:pPr>
            <a:r>
              <a:t/>
            </a:r>
            <a:endParaRPr/>
          </a:p>
        </p:txBody>
      </p:sp>
      <p:sp>
        <p:nvSpPr>
          <p:cNvPr id="335" name="Shape 335"/>
          <p:cNvSpPr txBox="1"/>
          <p:nvPr>
            <p:ph type="title"/>
          </p:nvPr>
        </p:nvSpPr>
        <p:spPr>
          <a:xfrm>
            <a:off x="457200" y="205978"/>
            <a:ext cx="8229600" cy="994200"/>
          </a:xfrm>
          <a:prstGeom prst="rect">
            <a:avLst/>
          </a:prstGeom>
        </p:spPr>
        <p:txBody>
          <a:bodyPr anchorCtr="0" anchor="b" bIns="91425" lIns="91425" rIns="91425" tIns="91425">
            <a:noAutofit/>
          </a:bodyPr>
          <a:lstStyle/>
          <a:p>
            <a:pPr lvl="0">
              <a:spcBef>
                <a:spcPts val="0"/>
              </a:spcBef>
              <a:buNone/>
            </a:pPr>
            <a:r>
              <a:rPr lang="en"/>
              <a:t>Sources</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431800" lvl="0" marL="457200">
              <a:spcBef>
                <a:spcPts val="0"/>
              </a:spcBef>
              <a:buClr>
                <a:schemeClr val="dk2"/>
              </a:buClr>
              <a:buSzPct val="100000"/>
              <a:buFont typeface="Arial"/>
              <a:buChar char="●"/>
            </a:pPr>
            <a:r>
              <a:rPr lang="en"/>
              <a:t>Next configure the wireless router and server to have the following information</a:t>
            </a:r>
          </a:p>
        </p:txBody>
      </p:sp>
      <p:sp>
        <p:nvSpPr>
          <p:cNvPr id="69" name="Shape 69"/>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Setting Up Router</a:t>
            </a:r>
          </a:p>
        </p:txBody>
      </p:sp>
      <p:pic>
        <p:nvPicPr>
          <p:cNvPr id="70" name="Shape 70"/>
          <p:cNvPicPr preferRelativeResize="0"/>
          <p:nvPr/>
        </p:nvPicPr>
        <p:blipFill>
          <a:blip r:embed="rId3">
            <a:alphaModFix/>
          </a:blip>
          <a:stretch>
            <a:fillRect/>
          </a:stretch>
        </p:blipFill>
        <p:spPr>
          <a:xfrm>
            <a:off x="6178067" y="2896675"/>
            <a:ext cx="2524275" cy="1999174"/>
          </a:xfrm>
          <a:prstGeom prst="rect">
            <a:avLst/>
          </a:prstGeom>
          <a:noFill/>
          <a:ln>
            <a:noFill/>
          </a:ln>
        </p:spPr>
      </p:pic>
      <p:pic>
        <p:nvPicPr>
          <p:cNvPr id="71" name="Shape 71"/>
          <p:cNvPicPr preferRelativeResize="0"/>
          <p:nvPr/>
        </p:nvPicPr>
        <p:blipFill>
          <a:blip r:embed="rId4">
            <a:alphaModFix/>
          </a:blip>
          <a:stretch>
            <a:fillRect/>
          </a:stretch>
        </p:blipFill>
        <p:spPr>
          <a:xfrm>
            <a:off x="3689673" y="2896675"/>
            <a:ext cx="2488401" cy="1977874"/>
          </a:xfrm>
          <a:prstGeom prst="rect">
            <a:avLst/>
          </a:prstGeom>
          <a:noFill/>
          <a:ln>
            <a:noFill/>
          </a:ln>
        </p:spPr>
      </p:pic>
      <p:pic>
        <p:nvPicPr>
          <p:cNvPr id="72" name="Shape 72"/>
          <p:cNvPicPr preferRelativeResize="0"/>
          <p:nvPr/>
        </p:nvPicPr>
        <p:blipFill>
          <a:blip r:embed="rId5">
            <a:alphaModFix/>
          </a:blip>
          <a:stretch>
            <a:fillRect/>
          </a:stretch>
        </p:blipFill>
        <p:spPr>
          <a:xfrm>
            <a:off x="1165392" y="2875997"/>
            <a:ext cx="2524274" cy="199854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81000" lvl="0" marL="457200" rtl="0">
              <a:spcBef>
                <a:spcPts val="0"/>
              </a:spcBef>
              <a:buClr>
                <a:schemeClr val="dk2"/>
              </a:buClr>
              <a:buSzPct val="100000"/>
              <a:buFont typeface="Arial"/>
              <a:buChar char="●"/>
            </a:pPr>
            <a:r>
              <a:rPr lang="en" sz="2400"/>
              <a:t>Next configure the RADIUS Server to have the appropriate network configuration and Use Setup</a:t>
            </a:r>
          </a:p>
          <a:p>
            <a:pPr indent="-381000" lvl="0" marL="457200">
              <a:spcBef>
                <a:spcPts val="0"/>
              </a:spcBef>
              <a:buClr>
                <a:schemeClr val="dk2"/>
              </a:buClr>
              <a:buSzPct val="100000"/>
              <a:buFont typeface="Arial"/>
              <a:buChar char="●"/>
            </a:pPr>
            <a:r>
              <a:rPr lang="en" sz="2400"/>
              <a:t>Add 2 accounts for User Setup, one for each laptop</a:t>
            </a:r>
          </a:p>
        </p:txBody>
      </p:sp>
      <p:sp>
        <p:nvSpPr>
          <p:cNvPr id="78" name="Shape 78"/>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RADIUS Server Setup</a:t>
            </a:r>
          </a:p>
        </p:txBody>
      </p:sp>
      <p:pic>
        <p:nvPicPr>
          <p:cNvPr id="79" name="Shape 79"/>
          <p:cNvPicPr preferRelativeResize="0"/>
          <p:nvPr/>
        </p:nvPicPr>
        <p:blipFill>
          <a:blip r:embed="rId3">
            <a:alphaModFix/>
          </a:blip>
          <a:stretch>
            <a:fillRect/>
          </a:stretch>
        </p:blipFill>
        <p:spPr>
          <a:xfrm>
            <a:off x="2668825" y="2450575"/>
            <a:ext cx="3409824" cy="25937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431800" lvl="0" marL="457200">
              <a:spcBef>
                <a:spcPts val="0"/>
              </a:spcBef>
              <a:buClr>
                <a:schemeClr val="dk2"/>
              </a:buClr>
              <a:buSzPct val="100000"/>
              <a:buFont typeface="Arial"/>
              <a:buChar char="●"/>
            </a:pPr>
            <a:r>
              <a:rPr lang="en"/>
              <a:t>Next install a wireless adapter on the laptops</a:t>
            </a:r>
          </a:p>
        </p:txBody>
      </p:sp>
      <p:sp>
        <p:nvSpPr>
          <p:cNvPr id="85" name="Shape 85"/>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Setting up the laptops</a:t>
            </a:r>
          </a:p>
        </p:txBody>
      </p:sp>
      <p:pic>
        <p:nvPicPr>
          <p:cNvPr id="86" name="Shape 86"/>
          <p:cNvPicPr preferRelativeResize="0"/>
          <p:nvPr/>
        </p:nvPicPr>
        <p:blipFill>
          <a:blip r:embed="rId3">
            <a:alphaModFix/>
          </a:blip>
          <a:stretch>
            <a:fillRect/>
          </a:stretch>
        </p:blipFill>
        <p:spPr>
          <a:xfrm>
            <a:off x="2982325" y="1920250"/>
            <a:ext cx="3616925" cy="2866649"/>
          </a:xfrm>
          <a:prstGeom prst="rect">
            <a:avLst/>
          </a:prstGeom>
          <a:noFill/>
          <a:ln>
            <a:noFill/>
          </a:ln>
        </p:spPr>
      </p:pic>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42900" lvl="0" marL="457200" rtl="0">
              <a:spcBef>
                <a:spcPts val="0"/>
              </a:spcBef>
              <a:buClr>
                <a:schemeClr val="dk2"/>
              </a:buClr>
              <a:buSzPct val="100000"/>
              <a:buFont typeface="Arial"/>
              <a:buChar char="●"/>
            </a:pPr>
            <a:r>
              <a:rPr lang="en" sz="1800"/>
              <a:t>Next go Profiles in Laptop -&gt; Desktop -&gt; PC Wireless -&gt; Profiles</a:t>
            </a:r>
          </a:p>
          <a:p>
            <a:pPr indent="-342900" lvl="0" marL="457200">
              <a:spcBef>
                <a:spcPts val="0"/>
              </a:spcBef>
              <a:buClr>
                <a:schemeClr val="dk2"/>
              </a:buClr>
              <a:buSzPct val="100000"/>
              <a:buFont typeface="Arial"/>
              <a:buChar char="●"/>
            </a:pPr>
            <a:r>
              <a:rPr lang="en" sz="1800"/>
              <a:t>Then select the Default profile and click “Edit” </a:t>
            </a:r>
          </a:p>
        </p:txBody>
      </p:sp>
      <p:sp>
        <p:nvSpPr>
          <p:cNvPr id="92" name="Shape 92"/>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Setting up the laptops</a:t>
            </a:r>
          </a:p>
        </p:txBody>
      </p:sp>
      <p:pic>
        <p:nvPicPr>
          <p:cNvPr id="93" name="Shape 93"/>
          <p:cNvPicPr preferRelativeResize="0"/>
          <p:nvPr/>
        </p:nvPicPr>
        <p:blipFill>
          <a:blip r:embed="rId3">
            <a:alphaModFix/>
          </a:blip>
          <a:stretch>
            <a:fillRect/>
          </a:stretch>
        </p:blipFill>
        <p:spPr>
          <a:xfrm>
            <a:off x="2656694" y="2175369"/>
            <a:ext cx="3438674" cy="26991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idx="1" type="body"/>
          </p:nvPr>
        </p:nvSpPr>
        <p:spPr>
          <a:xfrm>
            <a:off x="457200" y="1244242"/>
            <a:ext cx="8229600" cy="3630300"/>
          </a:xfrm>
          <a:prstGeom prst="rect">
            <a:avLst/>
          </a:prstGeom>
        </p:spPr>
        <p:txBody>
          <a:bodyPr anchorCtr="0" anchor="t" bIns="91425" lIns="91425" rIns="91425" tIns="91425">
            <a:noAutofit/>
          </a:bodyPr>
          <a:lstStyle/>
          <a:p>
            <a:pPr indent="-330200" lvl="0" marL="457200" rtl="0">
              <a:spcBef>
                <a:spcPts val="0"/>
              </a:spcBef>
              <a:buClr>
                <a:schemeClr val="dk2"/>
              </a:buClr>
              <a:buSzPct val="100000"/>
              <a:buFont typeface="Arial"/>
              <a:buChar char="●"/>
            </a:pPr>
            <a:r>
              <a:rPr lang="en" sz="1600"/>
              <a:t>First select the Network of your RADIUS and click Advanced Setup</a:t>
            </a:r>
          </a:p>
          <a:p>
            <a:pPr indent="-330200" lvl="0" marL="457200">
              <a:spcBef>
                <a:spcPts val="0"/>
              </a:spcBef>
              <a:buClr>
                <a:schemeClr val="dk2"/>
              </a:buClr>
              <a:buSzPct val="100000"/>
              <a:buFont typeface="Arial"/>
              <a:buChar char="●"/>
            </a:pPr>
            <a:r>
              <a:rPr lang="en" sz="1600"/>
              <a:t>Next through the screens until you can select WPA2-Enterprise as the Wireless Security. Then enter the Login Name and Password from the Radius. Once you are finished, save the changes. And click the network and press “Connect”</a:t>
            </a:r>
          </a:p>
        </p:txBody>
      </p:sp>
      <p:sp>
        <p:nvSpPr>
          <p:cNvPr id="99" name="Shape 99"/>
          <p:cNvSpPr txBox="1"/>
          <p:nvPr>
            <p:ph type="title"/>
          </p:nvPr>
        </p:nvSpPr>
        <p:spPr>
          <a:xfrm>
            <a:off x="457200" y="205978"/>
            <a:ext cx="8229600" cy="994200"/>
          </a:xfrm>
          <a:prstGeom prst="rect">
            <a:avLst/>
          </a:prstGeom>
        </p:spPr>
        <p:txBody>
          <a:bodyPr anchorCtr="0" anchor="b" bIns="91425" lIns="91425" rIns="91425" tIns="91425">
            <a:noAutofit/>
          </a:bodyPr>
          <a:lstStyle/>
          <a:p>
            <a:pPr>
              <a:spcBef>
                <a:spcPts val="0"/>
              </a:spcBef>
              <a:buNone/>
            </a:pPr>
            <a:r>
              <a:rPr lang="en"/>
              <a:t>Setting up the laptops</a:t>
            </a:r>
          </a:p>
        </p:txBody>
      </p:sp>
      <p:pic>
        <p:nvPicPr>
          <p:cNvPr id="100" name="Shape 100"/>
          <p:cNvPicPr preferRelativeResize="0"/>
          <p:nvPr/>
        </p:nvPicPr>
        <p:blipFill>
          <a:blip r:embed="rId3">
            <a:alphaModFix/>
          </a:blip>
          <a:stretch>
            <a:fillRect/>
          </a:stretch>
        </p:blipFill>
        <p:spPr>
          <a:xfrm>
            <a:off x="457192" y="3081375"/>
            <a:ext cx="2397850" cy="1793175"/>
          </a:xfrm>
          <a:prstGeom prst="rect">
            <a:avLst/>
          </a:prstGeom>
          <a:noFill/>
          <a:ln>
            <a:noFill/>
          </a:ln>
        </p:spPr>
      </p:pic>
      <p:pic>
        <p:nvPicPr>
          <p:cNvPr id="101" name="Shape 101"/>
          <p:cNvPicPr preferRelativeResize="0"/>
          <p:nvPr/>
        </p:nvPicPr>
        <p:blipFill>
          <a:blip r:embed="rId4">
            <a:alphaModFix/>
          </a:blip>
          <a:stretch>
            <a:fillRect/>
          </a:stretch>
        </p:blipFill>
        <p:spPr>
          <a:xfrm>
            <a:off x="2855045" y="3081375"/>
            <a:ext cx="3591824" cy="691475"/>
          </a:xfrm>
          <a:prstGeom prst="rect">
            <a:avLst/>
          </a:prstGeom>
          <a:noFill/>
          <a:ln>
            <a:noFill/>
          </a:ln>
        </p:spPr>
      </p:pic>
      <p:pic>
        <p:nvPicPr>
          <p:cNvPr id="102" name="Shape 102"/>
          <p:cNvPicPr preferRelativeResize="0"/>
          <p:nvPr/>
        </p:nvPicPr>
        <p:blipFill>
          <a:blip r:embed="rId5">
            <a:alphaModFix/>
          </a:blip>
          <a:stretch>
            <a:fillRect/>
          </a:stretch>
        </p:blipFill>
        <p:spPr>
          <a:xfrm>
            <a:off x="5007289" y="3081375"/>
            <a:ext cx="2569683" cy="1793174"/>
          </a:xfrm>
          <a:prstGeom prst="rect">
            <a:avLst/>
          </a:prstGeom>
          <a:noFill/>
          <a:ln>
            <a:noFill/>
          </a:ln>
        </p:spPr>
      </p:pic>
      <p:pic>
        <p:nvPicPr>
          <p:cNvPr id="103" name="Shape 103"/>
          <p:cNvPicPr preferRelativeResize="0"/>
          <p:nvPr/>
        </p:nvPicPr>
        <p:blipFill>
          <a:blip r:embed="rId6">
            <a:alphaModFix/>
          </a:blip>
          <a:stretch>
            <a:fillRect/>
          </a:stretch>
        </p:blipFill>
        <p:spPr>
          <a:xfrm>
            <a:off x="6344500" y="4028125"/>
            <a:ext cx="2758268" cy="99419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ctrTitle"/>
          </p:nvPr>
        </p:nvSpPr>
        <p:spPr>
          <a:xfrm>
            <a:off x="1082040" y="1242060"/>
            <a:ext cx="7050900" cy="1102500"/>
          </a:xfrm>
          <a:prstGeom prst="rect">
            <a:avLst/>
          </a:prstGeom>
        </p:spPr>
        <p:txBody>
          <a:bodyPr anchorCtr="0" anchor="b" bIns="91425" lIns="91425" rIns="91425" tIns="91425">
            <a:noAutofit/>
          </a:bodyPr>
          <a:lstStyle/>
          <a:p>
            <a:pPr lvl="0" rtl="0">
              <a:spcBef>
                <a:spcPts val="0"/>
              </a:spcBef>
              <a:buNone/>
            </a:pPr>
            <a:r>
              <a:rPr lang="en"/>
              <a:t>VoIP</a:t>
            </a:r>
          </a:p>
        </p:txBody>
      </p:sp>
      <p:sp>
        <p:nvSpPr>
          <p:cNvPr id="109" name="Shape 109"/>
          <p:cNvSpPr txBox="1"/>
          <p:nvPr>
            <p:ph idx="1" type="subTitle"/>
          </p:nvPr>
        </p:nvSpPr>
        <p:spPr>
          <a:xfrm>
            <a:off x="1082040" y="2423159"/>
            <a:ext cx="7035899" cy="694199"/>
          </a:xfrm>
          <a:prstGeom prst="rect">
            <a:avLst/>
          </a:prstGeom>
        </p:spPr>
        <p:txBody>
          <a:bodyPr anchorCtr="0" anchor="t" bIns="91425" lIns="91425" rIns="91425" tIns="91425">
            <a:noAutofit/>
          </a:bodyPr>
          <a:lstStyle/>
          <a:p>
            <a:pPr lvl="0" rtl="0">
              <a:spcBef>
                <a:spcPts val="0"/>
              </a:spcBef>
              <a:buNone/>
            </a:pPr>
            <a:r>
              <a:rPr lang="en"/>
              <a:t>The Handsome Seastars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