
<file path=[Content_Types].xml><?xml version="1.0" encoding="utf-8"?>
<Types xmlns="http://schemas.openxmlformats.org/package/2006/content-types">
  <Default ContentType="image/jpeg" Extension="jpg"/>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1200150"/>
            <a:ext cx="9144000" cy="2743199"/>
          </a:xfrm>
          <a:prstGeom prst="rect">
            <a:avLst/>
          </a:prstGeom>
          <a:solidFill>
            <a:schemeClr val="dk1">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10" name="Shape 10"/>
          <p:cNvGrpSpPr/>
          <p:nvPr/>
        </p:nvGrpSpPr>
        <p:grpSpPr>
          <a:xfrm>
            <a:off x="0" y="-1078"/>
            <a:ext cx="1827407" cy="5144627"/>
            <a:chOff x="0" y="-1438"/>
            <a:chExt cx="798029" cy="6859503"/>
          </a:xfrm>
        </p:grpSpPr>
        <p:sp>
          <p:nvSpPr>
            <p:cNvPr id="11" name="Shape 11"/>
            <p:cNvSpPr/>
            <p:nvPr/>
          </p:nvSpPr>
          <p:spPr>
            <a:xfrm>
              <a:off x="0" y="-1438"/>
              <a:ext cx="798029" cy="6858065"/>
            </a:xfrm>
            <a:custGeom>
              <a:pathLst>
                <a:path extrusionOk="0" h="6875253" w="500332">
                  <a:moveTo>
                    <a:pt x="0" y="0"/>
                  </a:moveTo>
                  <a:lnTo>
                    <a:pt x="500332" y="0"/>
                  </a:lnTo>
                  <a:lnTo>
                    <a:pt x="301925" y="6875253"/>
                  </a:lnTo>
                  <a:lnTo>
                    <a:pt x="0" y="6875253"/>
                  </a:lnTo>
                  <a:lnTo>
                    <a:pt x="0" y="0"/>
                  </a:lnTo>
                  <a:close/>
                </a:path>
              </a:pathLst>
            </a:cu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sp>
          <p:nvSpPr>
            <p:cNvPr id="12" name="Shape 12"/>
            <p:cNvSpPr/>
            <p:nvPr/>
          </p:nvSpPr>
          <p:spPr>
            <a:xfrm>
              <a:off x="0" y="0"/>
              <a:ext cx="399014"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13" name="Shape 13"/>
          <p:cNvGrpSpPr/>
          <p:nvPr/>
        </p:nvGrpSpPr>
        <p:grpSpPr>
          <a:xfrm flipH="1">
            <a:off x="7316591" y="0"/>
            <a:ext cx="1827407" cy="5144627"/>
            <a:chOff x="0" y="-1438"/>
            <a:chExt cx="798029" cy="6859503"/>
          </a:xfrm>
        </p:grpSpPr>
        <p:sp>
          <p:nvSpPr>
            <p:cNvPr id="14" name="Shape 14"/>
            <p:cNvSpPr/>
            <p:nvPr/>
          </p:nvSpPr>
          <p:spPr>
            <a:xfrm>
              <a:off x="0" y="-1438"/>
              <a:ext cx="798029" cy="6858065"/>
            </a:xfrm>
            <a:custGeom>
              <a:pathLst>
                <a:path extrusionOk="0" h="6875253" w="500332">
                  <a:moveTo>
                    <a:pt x="0" y="0"/>
                  </a:moveTo>
                  <a:lnTo>
                    <a:pt x="500332" y="0"/>
                  </a:lnTo>
                  <a:lnTo>
                    <a:pt x="301925" y="6875253"/>
                  </a:lnTo>
                  <a:lnTo>
                    <a:pt x="0" y="6875253"/>
                  </a:lnTo>
                  <a:lnTo>
                    <a:pt x="0" y="0"/>
                  </a:lnTo>
                  <a:close/>
                </a:path>
              </a:pathLst>
            </a:cu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sp>
          <p:nvSpPr>
            <p:cNvPr id="15" name="Shape 15"/>
            <p:cNvSpPr/>
            <p:nvPr/>
          </p:nvSpPr>
          <p:spPr>
            <a:xfrm>
              <a:off x="0" y="0"/>
              <a:ext cx="399014"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16" name="Shape 16"/>
          <p:cNvSpPr txBox="1"/>
          <p:nvPr>
            <p:ph type="ctrTitle"/>
          </p:nvPr>
        </p:nvSpPr>
        <p:spPr>
          <a:xfrm>
            <a:off x="685800" y="1568184"/>
            <a:ext cx="7772400" cy="12380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7" name="Shape 17"/>
          <p:cNvSpPr txBox="1"/>
          <p:nvPr>
            <p:ph idx="1" type="subTitle"/>
          </p:nvPr>
        </p:nvSpPr>
        <p:spPr>
          <a:xfrm>
            <a:off x="685800" y="2914650"/>
            <a:ext cx="7772400" cy="658500"/>
          </a:xfrm>
          <a:prstGeom prst="rect">
            <a:avLst/>
          </a:prstGeom>
        </p:spPr>
        <p:txBody>
          <a:bodyPr anchorCtr="0" anchor="t" bIns="91425" lIns="91425" rIns="91425" tIns="91425"/>
          <a:lstStyle>
            <a:lvl1pPr algn="ctr">
              <a:spcBef>
                <a:spcPts val="0"/>
              </a:spcBef>
              <a:buClr>
                <a:schemeClr val="lt2"/>
              </a:buClr>
              <a:buSzPct val="100000"/>
              <a:buNone/>
              <a:defRPr sz="2400">
                <a:solidFill>
                  <a:schemeClr val="lt2"/>
                </a:solidFill>
              </a:defRPr>
            </a:lvl1pPr>
            <a:lvl2pPr algn="ctr">
              <a:spcBef>
                <a:spcPts val="0"/>
              </a:spcBef>
              <a:buClr>
                <a:schemeClr val="lt2"/>
              </a:buClr>
              <a:buNone/>
              <a:defRPr>
                <a:solidFill>
                  <a:schemeClr val="lt2"/>
                </a:solidFill>
              </a:defRPr>
            </a:lvl2pPr>
            <a:lvl3pPr algn="ctr">
              <a:spcBef>
                <a:spcPts val="0"/>
              </a:spcBef>
              <a:buClr>
                <a:schemeClr val="lt2"/>
              </a:buClr>
              <a:buNone/>
              <a:defRPr>
                <a:solidFill>
                  <a:schemeClr val="lt2"/>
                </a:solidFill>
              </a:defRPr>
            </a:lvl3pPr>
            <a:lvl4pPr algn="ctr">
              <a:spcBef>
                <a:spcPts val="0"/>
              </a:spcBef>
              <a:buClr>
                <a:schemeClr val="lt2"/>
              </a:buClr>
              <a:buSzPct val="100000"/>
              <a:buNone/>
              <a:defRPr sz="2400">
                <a:solidFill>
                  <a:schemeClr val="lt2"/>
                </a:solidFill>
              </a:defRPr>
            </a:lvl4pPr>
            <a:lvl5pPr algn="ctr">
              <a:spcBef>
                <a:spcPts val="0"/>
              </a:spcBef>
              <a:buClr>
                <a:schemeClr val="lt2"/>
              </a:buClr>
              <a:buSzPct val="100000"/>
              <a:buNone/>
              <a:defRPr sz="2400">
                <a:solidFill>
                  <a:schemeClr val="lt2"/>
                </a:solidFill>
              </a:defRPr>
            </a:lvl5pPr>
            <a:lvl6pPr algn="ctr">
              <a:spcBef>
                <a:spcPts val="0"/>
              </a:spcBef>
              <a:buClr>
                <a:schemeClr val="lt2"/>
              </a:buClr>
              <a:buSzPct val="100000"/>
              <a:buNone/>
              <a:defRPr sz="2400">
                <a:solidFill>
                  <a:schemeClr val="lt2"/>
                </a:solidFill>
              </a:defRPr>
            </a:lvl6pPr>
            <a:lvl7pPr algn="ctr">
              <a:spcBef>
                <a:spcPts val="0"/>
              </a:spcBef>
              <a:buClr>
                <a:schemeClr val="lt2"/>
              </a:buClr>
              <a:buSzPct val="100000"/>
              <a:buNone/>
              <a:defRPr sz="2400">
                <a:solidFill>
                  <a:schemeClr val="lt2"/>
                </a:solidFill>
              </a:defRPr>
            </a:lvl7pPr>
            <a:lvl8pPr algn="ctr">
              <a:spcBef>
                <a:spcPts val="0"/>
              </a:spcBef>
              <a:buClr>
                <a:schemeClr val="lt2"/>
              </a:buClr>
              <a:buSzPct val="100000"/>
              <a:buNone/>
              <a:defRPr sz="2400">
                <a:solidFill>
                  <a:schemeClr val="lt2"/>
                </a:solidFill>
              </a:defRPr>
            </a:lvl8pPr>
            <a:lvl9pPr algn="ctr">
              <a:spcBef>
                <a:spcPts val="0"/>
              </a:spcBef>
              <a:buClr>
                <a:schemeClr val="lt2"/>
              </a:buClr>
              <a:buSzPct val="100000"/>
              <a:buNone/>
              <a:defRPr sz="2400">
                <a:solidFill>
                  <a:schemeClr val="lt2"/>
                </a:solidFill>
              </a:defRPr>
            </a:lvl9pPr>
          </a:lstStyle>
          <a:p/>
        </p:txBody>
      </p:sp>
      <p:sp>
        <p:nvSpPr>
          <p:cNvPr id="18" name="Shape 1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21" name="Shape 21"/>
          <p:cNvGrpSpPr/>
          <p:nvPr/>
        </p:nvGrpSpPr>
        <p:grpSpPr>
          <a:xfrm>
            <a:off x="0" y="-1078"/>
            <a:ext cx="649180" cy="5144627"/>
            <a:chOff x="0" y="-1438"/>
            <a:chExt cx="649180" cy="6859503"/>
          </a:xfrm>
        </p:grpSpPr>
        <p:sp>
          <p:nvSpPr>
            <p:cNvPr id="22" name="Shape 22"/>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rIns="91425" tIns="45700">
              <a:noAutofit/>
            </a:bodyPr>
            <a:lstStyle/>
            <a:p>
              <a:pPr>
                <a:spcBef>
                  <a:spcPts val="0"/>
                </a:spcBef>
                <a:buNone/>
              </a:pPr>
              <a:r>
                <a:t/>
              </a:r>
              <a:endParaRPr/>
            </a:p>
          </p:txBody>
        </p:sp>
        <p:sp>
          <p:nvSpPr>
            <p:cNvPr id="23" name="Shape 23"/>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24" name="Shape 24"/>
          <p:cNvGrpSpPr/>
          <p:nvPr/>
        </p:nvGrpSpPr>
        <p:grpSpPr>
          <a:xfrm flipH="1">
            <a:off x="8494493" y="0"/>
            <a:ext cx="649180" cy="5144627"/>
            <a:chOff x="0" y="-1438"/>
            <a:chExt cx="649180" cy="6859503"/>
          </a:xfrm>
        </p:grpSpPr>
        <p:sp>
          <p:nvSpPr>
            <p:cNvPr id="25" name="Shape 25"/>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rIns="91425" tIns="45700">
              <a:noAutofit/>
            </a:bodyPr>
            <a:lstStyle/>
            <a:p>
              <a:pPr>
                <a:spcBef>
                  <a:spcPts val="0"/>
                </a:spcBef>
                <a:buNone/>
              </a:pPr>
              <a:r>
                <a:t/>
              </a:r>
              <a:endParaRPr/>
            </a:p>
          </p:txBody>
        </p:sp>
        <p:sp>
          <p:nvSpPr>
            <p:cNvPr id="26" name="Shape 26"/>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27" name="Shape 27"/>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28" name="Shape 28"/>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33" name="Shape 33"/>
          <p:cNvGrpSpPr/>
          <p:nvPr/>
        </p:nvGrpSpPr>
        <p:grpSpPr>
          <a:xfrm>
            <a:off x="0" y="-1078"/>
            <a:ext cx="649180" cy="5144627"/>
            <a:chOff x="0" y="-1438"/>
            <a:chExt cx="649180" cy="6859503"/>
          </a:xfrm>
        </p:grpSpPr>
        <p:sp>
          <p:nvSpPr>
            <p:cNvPr id="34" name="Shape 34"/>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35" name="Shape 35"/>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36" name="Shape 36"/>
          <p:cNvGrpSpPr/>
          <p:nvPr/>
        </p:nvGrpSpPr>
        <p:grpSpPr>
          <a:xfrm flipH="1">
            <a:off x="8494493" y="0"/>
            <a:ext cx="649180" cy="5144627"/>
            <a:chOff x="0" y="-1438"/>
            <a:chExt cx="649180" cy="6859503"/>
          </a:xfrm>
        </p:grpSpPr>
        <p:sp>
          <p:nvSpPr>
            <p:cNvPr id="37" name="Shape 37"/>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rIns="91425" tIns="45700">
              <a:noAutofit/>
            </a:bodyPr>
            <a:lstStyle/>
            <a:p>
              <a:pPr>
                <a:spcBef>
                  <a:spcPts val="0"/>
                </a:spcBef>
                <a:buNone/>
              </a:pPr>
              <a:r>
                <a:t/>
              </a:r>
              <a:endParaRPr/>
            </a:p>
          </p:txBody>
        </p:sp>
        <p:sp>
          <p:nvSpPr>
            <p:cNvPr id="38" name="Shape 38"/>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39" name="Shape 39"/>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40" name="Shape 4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1" name="Shape 41"/>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2" name="Shape 42"/>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3" name="Shape 4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46" name="Shape 46"/>
          <p:cNvGrpSpPr/>
          <p:nvPr/>
        </p:nvGrpSpPr>
        <p:grpSpPr>
          <a:xfrm>
            <a:off x="0" y="-1078"/>
            <a:ext cx="649180" cy="5144627"/>
            <a:chOff x="0" y="-1438"/>
            <a:chExt cx="649180" cy="6859503"/>
          </a:xfrm>
        </p:grpSpPr>
        <p:sp>
          <p:nvSpPr>
            <p:cNvPr id="47" name="Shape 47"/>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48" name="Shape 48"/>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49" name="Shape 49"/>
          <p:cNvGrpSpPr/>
          <p:nvPr/>
        </p:nvGrpSpPr>
        <p:grpSpPr>
          <a:xfrm flipH="1">
            <a:off x="8494493" y="0"/>
            <a:ext cx="649180" cy="5144627"/>
            <a:chOff x="0" y="-1438"/>
            <a:chExt cx="649180" cy="6859503"/>
          </a:xfrm>
        </p:grpSpPr>
        <p:sp>
          <p:nvSpPr>
            <p:cNvPr id="50" name="Shape 50"/>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51" name="Shape 51"/>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52" name="Shape 52"/>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53" name="Shape 5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54" name="Shape 5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sp>
        <p:nvSpPr>
          <p:cNvPr id="56" name="Shape 56"/>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57" name="Shape 57"/>
          <p:cNvGrpSpPr/>
          <p:nvPr/>
        </p:nvGrpSpPr>
        <p:grpSpPr>
          <a:xfrm>
            <a:off x="0" y="-1078"/>
            <a:ext cx="649180" cy="5144627"/>
            <a:chOff x="0" y="-1438"/>
            <a:chExt cx="649180" cy="6859503"/>
          </a:xfrm>
        </p:grpSpPr>
        <p:sp>
          <p:nvSpPr>
            <p:cNvPr id="58" name="Shape 58"/>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59" name="Shape 59"/>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60" name="Shape 60"/>
          <p:cNvGrpSpPr/>
          <p:nvPr/>
        </p:nvGrpSpPr>
        <p:grpSpPr>
          <a:xfrm flipH="1">
            <a:off x="8494493" y="0"/>
            <a:ext cx="649180" cy="5144627"/>
            <a:chOff x="0" y="-1438"/>
            <a:chExt cx="649180" cy="6859503"/>
          </a:xfrm>
        </p:grpSpPr>
        <p:sp>
          <p:nvSpPr>
            <p:cNvPr id="61" name="Shape 61"/>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62" name="Shape 62"/>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63" name="Shape 63"/>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64" name="Shape 64"/>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lt2"/>
              </a:buClr>
              <a:buSzPct val="100000"/>
              <a:buNone/>
              <a:defRPr sz="1800">
                <a:solidFill>
                  <a:schemeClr val="lt2"/>
                </a:solidFill>
              </a:defRPr>
            </a:lvl1pPr>
          </a:lstStyle>
          <a:p/>
        </p:txBody>
      </p:sp>
      <p:sp>
        <p:nvSpPr>
          <p:cNvPr id="65" name="Shape 6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68" name="Shape 68"/>
          <p:cNvGrpSpPr/>
          <p:nvPr/>
        </p:nvGrpSpPr>
        <p:grpSpPr>
          <a:xfrm>
            <a:off x="0" y="-1078"/>
            <a:ext cx="649180" cy="5144627"/>
            <a:chOff x="0" y="-1438"/>
            <a:chExt cx="649180" cy="6859503"/>
          </a:xfrm>
        </p:grpSpPr>
        <p:sp>
          <p:nvSpPr>
            <p:cNvPr id="69" name="Shape 69"/>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70" name="Shape 70"/>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71" name="Shape 71"/>
          <p:cNvGrpSpPr/>
          <p:nvPr/>
        </p:nvGrpSpPr>
        <p:grpSpPr>
          <a:xfrm flipH="1">
            <a:off x="8494493" y="0"/>
            <a:ext cx="649180" cy="5144627"/>
            <a:chOff x="0" y="-1438"/>
            <a:chExt cx="649180" cy="6859503"/>
          </a:xfrm>
        </p:grpSpPr>
        <p:sp>
          <p:nvSpPr>
            <p:cNvPr id="72" name="Shape 72"/>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73" name="Shape 73"/>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74" name="Shape 74"/>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75" name="Shape 7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1pPr>
            <a:lvl2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2pPr>
            <a:lvl3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3pPr>
            <a:lvl4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4pPr>
            <a:lvl5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5pPr>
            <a:lvl6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6pPr>
            <a:lvl7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7pPr>
            <a:lvl8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8pPr>
            <a:lvl9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lt1"/>
              </a:buClr>
              <a:buSzPct val="100000"/>
              <a:buFont typeface="Trebuchet MS"/>
              <a:defRPr sz="3000">
                <a:solidFill>
                  <a:schemeClr val="lt1"/>
                </a:solidFill>
                <a:latin typeface="Trebuchet MS"/>
                <a:ea typeface="Trebuchet MS"/>
                <a:cs typeface="Trebuchet MS"/>
                <a:sym typeface="Trebuchet MS"/>
              </a:defRPr>
            </a:lvl1pPr>
            <a:lvl2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2pPr>
            <a:lvl3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3pPr>
            <a:lvl4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4pPr>
            <a:lvl5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5pPr>
            <a:lvl6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6pPr>
            <a:lvl7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7pPr>
            <a:lvl8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8pPr>
            <a:lvl9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1"/>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03.jpg"/><Relationship Id="rId3" Type="http://schemas.openxmlformats.org/officeDocument/2006/relationships/image" Target="../media/image0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C343D"/>
        </a:solidFill>
      </p:bgPr>
    </p:bg>
    <p:spTree>
      <p:nvGrpSpPr>
        <p:cNvPr id="76" name="Shape 76"/>
        <p:cNvGrpSpPr/>
        <p:nvPr/>
      </p:nvGrpSpPr>
      <p:grpSpPr>
        <a:xfrm>
          <a:off x="0" y="0"/>
          <a:ext cx="0" cy="0"/>
          <a:chOff x="0" y="0"/>
          <a:chExt cx="0" cy="0"/>
        </a:xfrm>
      </p:grpSpPr>
      <p:sp>
        <p:nvSpPr>
          <p:cNvPr id="77" name="Shape 77"/>
          <p:cNvSpPr txBox="1"/>
          <p:nvPr>
            <p:ph type="ctrTitle"/>
          </p:nvPr>
        </p:nvSpPr>
        <p:spPr>
          <a:xfrm>
            <a:off x="685800" y="1568184"/>
            <a:ext cx="7772400" cy="1238099"/>
          </a:xfrm>
          <a:prstGeom prst="rect">
            <a:avLst/>
          </a:prstGeom>
        </p:spPr>
        <p:txBody>
          <a:bodyPr anchorCtr="0" anchor="b" bIns="91425" lIns="91425" rIns="91425" tIns="91425">
            <a:noAutofit/>
          </a:bodyPr>
          <a:lstStyle/>
          <a:p>
            <a:pPr>
              <a:spcBef>
                <a:spcPts val="0"/>
              </a:spcBef>
              <a:buNone/>
            </a:pPr>
            <a:r>
              <a:rPr lang="en"/>
              <a:t>Group Pi</a:t>
            </a:r>
          </a:p>
        </p:txBody>
      </p:sp>
      <p:sp>
        <p:nvSpPr>
          <p:cNvPr id="78" name="Shape 78"/>
          <p:cNvSpPr txBox="1"/>
          <p:nvPr>
            <p:ph idx="1" type="subTitle"/>
          </p:nvPr>
        </p:nvSpPr>
        <p:spPr>
          <a:xfrm>
            <a:off x="685800" y="2914650"/>
            <a:ext cx="7772400" cy="658500"/>
          </a:xfrm>
          <a:prstGeom prst="rect">
            <a:avLst/>
          </a:prstGeom>
        </p:spPr>
        <p:txBody>
          <a:bodyPr anchorCtr="0" anchor="t" bIns="91425" lIns="91425" rIns="91425" tIns="91425">
            <a:noAutofit/>
          </a:bodyPr>
          <a:lstStyle/>
          <a:p>
            <a:pPr>
              <a:spcBef>
                <a:spcPts val="0"/>
              </a:spcBef>
              <a:buNone/>
            </a:pPr>
            <a:r>
              <a:rPr lang="en"/>
              <a:t>Day 3</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Step Four</a:t>
            </a:r>
          </a:p>
        </p:txBody>
      </p:sp>
      <p:sp>
        <p:nvSpPr>
          <p:cNvPr id="136" name="Shape 136"/>
          <p:cNvSpPr txBox="1"/>
          <p:nvPr>
            <p:ph idx="1" type="body"/>
          </p:nvPr>
        </p:nvSpPr>
        <p:spPr>
          <a:xfrm>
            <a:off x="457200" y="1200150"/>
            <a:ext cx="3368399" cy="3725699"/>
          </a:xfrm>
          <a:prstGeom prst="rect">
            <a:avLst/>
          </a:prstGeom>
        </p:spPr>
        <p:txBody>
          <a:bodyPr anchorCtr="0" anchor="t" bIns="91425" lIns="91425" rIns="91425" tIns="91425">
            <a:noAutofit/>
          </a:bodyPr>
          <a:lstStyle/>
          <a:p>
            <a:pPr lvl="0" rtl="0">
              <a:spcBef>
                <a:spcPts val="0"/>
              </a:spcBef>
              <a:buNone/>
            </a:pPr>
            <a:r>
              <a:rPr lang="en"/>
              <a:t>Plug in power and peripherals. Turn it on. See if it posts.</a:t>
            </a:r>
          </a:p>
        </p:txBody>
      </p:sp>
      <p:pic>
        <p:nvPicPr>
          <p:cNvPr id="137" name="Shape 137"/>
          <p:cNvPicPr preferRelativeResize="0"/>
          <p:nvPr/>
        </p:nvPicPr>
        <p:blipFill>
          <a:blip r:embed="rId3">
            <a:alphaModFix/>
          </a:blip>
          <a:stretch>
            <a:fillRect/>
          </a:stretch>
        </p:blipFill>
        <p:spPr>
          <a:xfrm>
            <a:off x="3825600" y="1062682"/>
            <a:ext cx="5318399" cy="3988792"/>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Difficulties</a:t>
            </a:r>
          </a:p>
        </p:txBody>
      </p:sp>
      <p:sp>
        <p:nvSpPr>
          <p:cNvPr id="143" name="Shape 143"/>
          <p:cNvSpPr txBox="1"/>
          <p:nvPr>
            <p:ph idx="1" type="body"/>
          </p:nvPr>
        </p:nvSpPr>
        <p:spPr>
          <a:xfrm>
            <a:off x="457200" y="1200150"/>
            <a:ext cx="3368399" cy="3725699"/>
          </a:xfrm>
          <a:prstGeom prst="rect">
            <a:avLst/>
          </a:prstGeom>
        </p:spPr>
        <p:txBody>
          <a:bodyPr anchorCtr="0" anchor="t" bIns="91425" lIns="91425" rIns="91425" tIns="91425">
            <a:noAutofit/>
          </a:bodyPr>
          <a:lstStyle/>
          <a:p>
            <a:pPr lvl="0" rtl="0">
              <a:spcBef>
                <a:spcPts val="0"/>
              </a:spcBef>
              <a:buNone/>
            </a:pPr>
            <a:r>
              <a:rPr lang="en"/>
              <a:t>We ran into a BIOS password on initial boot up, so we pulled out the BIOS battery and moved over the jumper.</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References</a:t>
            </a:r>
          </a:p>
        </p:txBody>
      </p:sp>
      <p:sp>
        <p:nvSpPr>
          <p:cNvPr id="149" name="Shape 14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lt1"/>
              </a:buClr>
              <a:buSzPct val="100000"/>
              <a:buFont typeface="Arial"/>
              <a:buChar char="●"/>
            </a:pPr>
            <a:r>
              <a:rPr lang="en" sz="2400"/>
              <a:t>Initial Lecture</a:t>
            </a:r>
          </a:p>
          <a:p>
            <a:pPr indent="-381000" lvl="0" marL="457200" rtl="0">
              <a:spcBef>
                <a:spcPts val="0"/>
              </a:spcBef>
              <a:buClr>
                <a:schemeClr val="lt1"/>
              </a:buClr>
              <a:buSzPct val="100000"/>
              <a:buFont typeface="Arial"/>
              <a:buChar char="●"/>
            </a:pPr>
            <a:r>
              <a:rPr lang="en" sz="2400"/>
              <a:t>http://www.wikihow.com/Break-a-BIOS-Password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Cyber Patriot Exhibition Round</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Completed both Windows 7 and Ubuntu</a:t>
            </a:r>
          </a:p>
          <a:p>
            <a:pPr rtl="0">
              <a:spcBef>
                <a:spcPts val="0"/>
              </a:spcBef>
              <a:buNone/>
            </a:pPr>
            <a:r>
              <a:t/>
            </a:r>
            <a:endParaRPr/>
          </a:p>
          <a:p>
            <a:pPr>
              <a:spcBef>
                <a:spcPts val="0"/>
              </a:spcBef>
              <a:buNone/>
            </a:pPr>
            <a:r>
              <a:rPr lang="en"/>
              <a:t>Team averaged 100 points on both challenges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Cyber Patriot Exhibition Round</a:t>
            </a:r>
          </a:p>
        </p:txBody>
      </p:sp>
      <p:sp>
        <p:nvSpPr>
          <p:cNvPr id="90" name="Shape 90"/>
          <p:cNvSpPr txBox="1"/>
          <p:nvPr>
            <p:ph idx="1" type="body"/>
          </p:nvPr>
        </p:nvSpPr>
        <p:spPr>
          <a:xfrm>
            <a:off x="457200" y="1200150"/>
            <a:ext cx="8097599" cy="3725699"/>
          </a:xfrm>
          <a:prstGeom prst="rect">
            <a:avLst/>
          </a:prstGeom>
        </p:spPr>
        <p:txBody>
          <a:bodyPr anchorCtr="0" anchor="t" bIns="91425" lIns="91425" rIns="91425" tIns="91425">
            <a:noAutofit/>
          </a:bodyPr>
          <a:lstStyle/>
          <a:p>
            <a:pPr lvl="0" rtl="0">
              <a:spcBef>
                <a:spcPts val="0"/>
              </a:spcBef>
              <a:buNone/>
            </a:pPr>
            <a:r>
              <a:rPr lang="en"/>
              <a:t>For each section we were given a scenario where we would have to use our knowledge of the operating system we were currently working on. We were then given some easy to identify and other more subtle clues as to the problems with the computer that we’d have to fix</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Cyber Patriot Exhibition Round</a:t>
            </a:r>
          </a:p>
        </p:txBody>
      </p:sp>
      <p:sp>
        <p:nvSpPr>
          <p:cNvPr id="96" name="Shape 9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a:t>Windows 7:</a:t>
            </a:r>
          </a:p>
          <a:p>
            <a:pPr indent="-342900" lvl="0" marL="457200" rtl="0">
              <a:spcBef>
                <a:spcPts val="0"/>
              </a:spcBef>
              <a:buClr>
                <a:schemeClr val="lt1"/>
              </a:buClr>
              <a:buSzPct val="100000"/>
              <a:buFont typeface="Arial"/>
              <a:buChar char="●"/>
            </a:pPr>
            <a:r>
              <a:rPr lang="en" sz="1800"/>
              <a:t>Remove former Employee accounts</a:t>
            </a:r>
          </a:p>
          <a:p>
            <a:pPr indent="-342900" lvl="0" marL="457200" rtl="0">
              <a:spcBef>
                <a:spcPts val="0"/>
              </a:spcBef>
              <a:buClr>
                <a:schemeClr val="lt1"/>
              </a:buClr>
              <a:buSzPct val="100000"/>
              <a:buFont typeface="Arial"/>
              <a:buChar char="●"/>
            </a:pPr>
            <a:r>
              <a:rPr lang="en" sz="1800"/>
              <a:t>Password Protect user accounts</a:t>
            </a:r>
          </a:p>
          <a:p>
            <a:pPr indent="-342900" lvl="0" marL="457200" rtl="0">
              <a:spcBef>
                <a:spcPts val="0"/>
              </a:spcBef>
              <a:buClr>
                <a:schemeClr val="lt1"/>
              </a:buClr>
              <a:buSzPct val="100000"/>
              <a:buFont typeface="Arial"/>
              <a:buChar char="●"/>
            </a:pPr>
            <a:r>
              <a:rPr lang="en" sz="1800"/>
              <a:t>Disable guest account</a:t>
            </a:r>
          </a:p>
          <a:p>
            <a:pPr indent="-342900" lvl="0" marL="457200" rtl="0">
              <a:spcBef>
                <a:spcPts val="0"/>
              </a:spcBef>
              <a:buClr>
                <a:schemeClr val="lt1"/>
              </a:buClr>
              <a:buSzPct val="100000"/>
              <a:buFont typeface="Arial"/>
              <a:buChar char="●"/>
            </a:pPr>
            <a:r>
              <a:rPr lang="en" sz="1800"/>
              <a:t>Keep a password history</a:t>
            </a:r>
          </a:p>
          <a:p>
            <a:pPr indent="-342900" lvl="0" marL="457200" rtl="0">
              <a:spcBef>
                <a:spcPts val="0"/>
              </a:spcBef>
              <a:buClr>
                <a:schemeClr val="lt1"/>
              </a:buClr>
              <a:buSzPct val="100000"/>
              <a:buFont typeface="Arial"/>
              <a:buChar char="●"/>
            </a:pPr>
            <a:r>
              <a:rPr lang="en" sz="1800"/>
              <a:t>Remove prohibited mp3 files</a:t>
            </a:r>
          </a:p>
          <a:p>
            <a:pPr indent="-342900" lvl="0" marL="457200" rtl="0">
              <a:spcBef>
                <a:spcPts val="0"/>
              </a:spcBef>
              <a:buClr>
                <a:schemeClr val="lt1"/>
              </a:buClr>
              <a:buSzPct val="100000"/>
              <a:buFont typeface="Arial"/>
              <a:buChar char="●"/>
            </a:pPr>
            <a:r>
              <a:rPr lang="en" sz="1800"/>
              <a:t>2 Security questions</a:t>
            </a:r>
          </a:p>
          <a:p>
            <a:pPr indent="-342900" lvl="1" marL="914400" rtl="0">
              <a:spcBef>
                <a:spcPts val="0"/>
              </a:spcBef>
              <a:buClr>
                <a:schemeClr val="lt1"/>
              </a:buClr>
              <a:buSzPct val="100000"/>
              <a:buFont typeface="Courier New"/>
              <a:buChar char="o"/>
            </a:pPr>
            <a:r>
              <a:rPr lang="en" sz="1800"/>
              <a:t>Where were the mp3 files?</a:t>
            </a:r>
          </a:p>
          <a:p>
            <a:pPr indent="-342900" lvl="1" marL="914400" rtl="0">
              <a:spcBef>
                <a:spcPts val="0"/>
              </a:spcBef>
              <a:buClr>
                <a:schemeClr val="lt1"/>
              </a:buClr>
              <a:buSzPct val="100000"/>
              <a:buFont typeface="Courier New"/>
              <a:buChar char="o"/>
            </a:pPr>
            <a:r>
              <a:rPr lang="en" sz="1800"/>
              <a:t>Which accounts were removed?</a:t>
            </a:r>
          </a:p>
          <a:p>
            <a:pPr indent="-342900" lvl="0" marL="457200" rtl="0">
              <a:spcBef>
                <a:spcPts val="0"/>
              </a:spcBef>
              <a:buClr>
                <a:schemeClr val="lt1"/>
              </a:buClr>
              <a:buSzPct val="100000"/>
              <a:buFont typeface="Arial"/>
              <a:buChar char="●"/>
            </a:pPr>
            <a:r>
              <a:rPr lang="en" sz="1800"/>
              <a:t>Disable Telnet</a:t>
            </a:r>
          </a:p>
          <a:p>
            <a:pPr indent="-342900" lvl="0" marL="457200" rtl="0">
              <a:spcBef>
                <a:spcPts val="0"/>
              </a:spcBef>
              <a:buClr>
                <a:schemeClr val="lt1"/>
              </a:buClr>
              <a:buSzPct val="100000"/>
              <a:buFont typeface="Arial"/>
              <a:buChar char="●"/>
            </a:pPr>
            <a:r>
              <a:rPr lang="en" sz="1800"/>
              <a:t>Disable FTP</a:t>
            </a:r>
          </a:p>
          <a:p>
            <a:pPr indent="-342900" lvl="0" marL="457200" rtl="0">
              <a:spcBef>
                <a:spcPts val="0"/>
              </a:spcBef>
              <a:buClr>
                <a:schemeClr val="lt1"/>
              </a:buClr>
              <a:buSzPct val="100000"/>
              <a:buFont typeface="Arial"/>
              <a:buChar char="●"/>
            </a:pPr>
            <a:r>
              <a:rPr lang="en" sz="1800"/>
              <a:t>Uninstall “web server” and </a:t>
            </a:r>
            <a:r>
              <a:rPr lang="en" sz="1800" u="sng"/>
              <a:t>delete all associated files</a:t>
            </a:r>
          </a:p>
          <a:p>
            <a:pPr rtl="0">
              <a:spcBef>
                <a:spcPts val="0"/>
              </a:spcBef>
              <a:buNone/>
            </a:pPr>
            <a:r>
              <a:t/>
            </a:r>
            <a:endParaRPr sz="1800"/>
          </a:p>
          <a:p>
            <a:pPr rtl="0">
              <a:spcBef>
                <a:spcPts val="0"/>
              </a:spcBef>
              <a:buNone/>
            </a:pPr>
            <a:r>
              <a:t/>
            </a:r>
            <a:endParaRPr sz="1800"/>
          </a:p>
          <a:p>
            <a:pPr lvl="0" rtl="0">
              <a:spcBef>
                <a:spcPts val="0"/>
              </a:spcBef>
              <a:buNone/>
            </a:pPr>
            <a:r>
              <a:t/>
            </a:r>
            <a:endParaRPr sz="18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Cyber Patriot Exhibition Round</a:t>
            </a:r>
          </a:p>
        </p:txBody>
      </p:sp>
      <p:sp>
        <p:nvSpPr>
          <p:cNvPr id="102" name="Shape 102"/>
          <p:cNvSpPr txBox="1"/>
          <p:nvPr>
            <p:ph idx="1" type="body"/>
          </p:nvPr>
        </p:nvSpPr>
        <p:spPr>
          <a:xfrm>
            <a:off x="457200" y="1232225"/>
            <a:ext cx="8229600" cy="3725699"/>
          </a:xfrm>
          <a:prstGeom prst="rect">
            <a:avLst/>
          </a:prstGeom>
        </p:spPr>
        <p:txBody>
          <a:bodyPr anchorCtr="0" anchor="t" bIns="91425" lIns="91425" rIns="91425" tIns="91425">
            <a:noAutofit/>
          </a:bodyPr>
          <a:lstStyle/>
          <a:p>
            <a:pPr rtl="0">
              <a:spcBef>
                <a:spcPts val="0"/>
              </a:spcBef>
              <a:buNone/>
            </a:pPr>
            <a:r>
              <a:rPr lang="en"/>
              <a:t>Forensic questions correct - 20 pts</a:t>
            </a:r>
          </a:p>
          <a:p>
            <a:pPr rtl="0">
              <a:spcBef>
                <a:spcPts val="0"/>
              </a:spcBef>
              <a:buNone/>
            </a:pPr>
            <a:r>
              <a:rPr lang="en"/>
              <a:t>User accounts have secure passwords - 20 pts</a:t>
            </a:r>
          </a:p>
          <a:p>
            <a:pPr rtl="0">
              <a:spcBef>
                <a:spcPts val="0"/>
              </a:spcBef>
              <a:buNone/>
            </a:pPr>
            <a:r>
              <a:rPr lang="en"/>
              <a:t>Check for updates daily - 20 pts</a:t>
            </a:r>
          </a:p>
          <a:p>
            <a:pPr rtl="0">
              <a:spcBef>
                <a:spcPts val="0"/>
              </a:spcBef>
              <a:buNone/>
            </a:pPr>
            <a:r>
              <a:rPr lang="en"/>
              <a:t>User “Alcorn” is no longer an admin - 20 pts</a:t>
            </a:r>
          </a:p>
          <a:p>
            <a:pPr lvl="0" rtl="0">
              <a:spcBef>
                <a:spcPts val="0"/>
              </a:spcBef>
              <a:buNone/>
            </a:pPr>
            <a:r>
              <a:rPr lang="en"/>
              <a:t>Apache is disabled or removed - 20 pts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Building a Computer</a:t>
            </a:r>
          </a:p>
        </p:txBody>
      </p:sp>
      <p:sp>
        <p:nvSpPr>
          <p:cNvPr id="108" name="Shape 108"/>
          <p:cNvSpPr txBox="1"/>
          <p:nvPr>
            <p:ph idx="1" type="body"/>
          </p:nvPr>
        </p:nvSpPr>
        <p:spPr>
          <a:xfrm>
            <a:off x="457200" y="1008825"/>
            <a:ext cx="8229600" cy="3725699"/>
          </a:xfrm>
          <a:prstGeom prst="rect">
            <a:avLst/>
          </a:prstGeom>
        </p:spPr>
        <p:txBody>
          <a:bodyPr anchorCtr="0" anchor="t" bIns="91425" lIns="91425" rIns="91425" tIns="91425">
            <a:noAutofit/>
          </a:bodyPr>
          <a:lstStyle/>
          <a:p>
            <a:pPr rtl="0">
              <a:spcBef>
                <a:spcPts val="0"/>
              </a:spcBef>
              <a:buNone/>
            </a:pPr>
            <a:r>
              <a:rPr lang="en"/>
              <a:t>The main components you will need:</a:t>
            </a:r>
          </a:p>
          <a:p>
            <a:pPr indent="-419100" lvl="0" marL="457200" rtl="0">
              <a:spcBef>
                <a:spcPts val="0"/>
              </a:spcBef>
              <a:buClr>
                <a:schemeClr val="lt1"/>
              </a:buClr>
              <a:buSzPct val="100000"/>
              <a:buFont typeface="Arial"/>
              <a:buChar char="●"/>
            </a:pPr>
            <a:r>
              <a:rPr lang="en"/>
              <a:t>Chassis</a:t>
            </a:r>
          </a:p>
          <a:p>
            <a:pPr indent="-419100" lvl="0" marL="457200" rtl="0">
              <a:spcBef>
                <a:spcPts val="0"/>
              </a:spcBef>
              <a:buClr>
                <a:schemeClr val="lt1"/>
              </a:buClr>
              <a:buSzPct val="100000"/>
              <a:buFont typeface="Arial"/>
              <a:buChar char="●"/>
            </a:pPr>
            <a:r>
              <a:rPr lang="en"/>
              <a:t>Motherboard</a:t>
            </a:r>
          </a:p>
          <a:p>
            <a:pPr indent="-419100" lvl="0" marL="457200" rtl="0">
              <a:spcBef>
                <a:spcPts val="0"/>
              </a:spcBef>
              <a:buClr>
                <a:schemeClr val="lt1"/>
              </a:buClr>
              <a:buSzPct val="100000"/>
              <a:buFont typeface="Arial"/>
              <a:buChar char="●"/>
            </a:pPr>
            <a:r>
              <a:rPr lang="en"/>
              <a:t>CPU (computer processing unit)</a:t>
            </a:r>
          </a:p>
          <a:p>
            <a:pPr indent="-419100" lvl="0" marL="457200" rtl="0">
              <a:spcBef>
                <a:spcPts val="0"/>
              </a:spcBef>
              <a:buClr>
                <a:schemeClr val="lt1"/>
              </a:buClr>
              <a:buSzPct val="100000"/>
              <a:buFont typeface="Arial"/>
              <a:buChar char="●"/>
            </a:pPr>
            <a:r>
              <a:rPr lang="en"/>
              <a:t>PSU (power supply unit)</a:t>
            </a:r>
          </a:p>
          <a:p>
            <a:pPr indent="-419100" lvl="0" marL="457200" rtl="0">
              <a:spcBef>
                <a:spcPts val="0"/>
              </a:spcBef>
              <a:buClr>
                <a:schemeClr val="lt1"/>
              </a:buClr>
              <a:buSzPct val="100000"/>
              <a:buFont typeface="Arial"/>
              <a:buChar char="●"/>
            </a:pPr>
            <a:r>
              <a:rPr lang="en"/>
              <a:t>HDD (hard disk drive)</a:t>
            </a:r>
          </a:p>
          <a:p>
            <a:pPr indent="-419100" lvl="0" marL="457200" rtl="0">
              <a:spcBef>
                <a:spcPts val="0"/>
              </a:spcBef>
              <a:buClr>
                <a:schemeClr val="lt1"/>
              </a:buClr>
              <a:buSzPct val="100000"/>
              <a:buFont typeface="Arial"/>
              <a:buChar char="●"/>
            </a:pPr>
            <a:r>
              <a:rPr lang="en"/>
              <a:t>RAM (random access memory)</a:t>
            </a:r>
          </a:p>
          <a:p>
            <a:pPr indent="-419100" lvl="0" marL="457200">
              <a:spcBef>
                <a:spcPts val="0"/>
              </a:spcBef>
              <a:buClr>
                <a:schemeClr val="lt1"/>
              </a:buClr>
              <a:buSzPct val="100000"/>
              <a:buFont typeface="Arial"/>
              <a:buChar char="●"/>
            </a:pPr>
            <a:r>
              <a:rPr lang="en"/>
              <a:t>Fans, Heatsink, and Cables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Step One</a:t>
            </a:r>
          </a:p>
        </p:txBody>
      </p:sp>
      <p:sp>
        <p:nvSpPr>
          <p:cNvPr id="114" name="Shape 114"/>
          <p:cNvSpPr txBox="1"/>
          <p:nvPr>
            <p:ph idx="1" type="body"/>
          </p:nvPr>
        </p:nvSpPr>
        <p:spPr>
          <a:xfrm>
            <a:off x="457200" y="1200150"/>
            <a:ext cx="4325099" cy="3725699"/>
          </a:xfrm>
          <a:prstGeom prst="rect">
            <a:avLst/>
          </a:prstGeom>
        </p:spPr>
        <p:txBody>
          <a:bodyPr anchorCtr="0" anchor="t" bIns="91425" lIns="91425" rIns="91425" tIns="91425">
            <a:noAutofit/>
          </a:bodyPr>
          <a:lstStyle/>
          <a:p>
            <a:pPr>
              <a:spcBef>
                <a:spcPts val="0"/>
              </a:spcBef>
              <a:buNone/>
            </a:pPr>
            <a:r>
              <a:rPr lang="en"/>
              <a:t>Determine if any parts need to be put in before the motherboard. For us it was the PSU and the HDD.</a:t>
            </a:r>
          </a:p>
        </p:txBody>
      </p:sp>
      <p:pic>
        <p:nvPicPr>
          <p:cNvPr id="115" name="Shape 115"/>
          <p:cNvPicPr preferRelativeResize="0"/>
          <p:nvPr/>
        </p:nvPicPr>
        <p:blipFill>
          <a:blip r:embed="rId3">
            <a:alphaModFix/>
          </a:blip>
          <a:stretch>
            <a:fillRect/>
          </a:stretch>
        </p:blipFill>
        <p:spPr>
          <a:xfrm rot="5400000">
            <a:off x="4649505" y="649000"/>
            <a:ext cx="5136576" cy="385242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Step Two</a:t>
            </a:r>
          </a:p>
        </p:txBody>
      </p:sp>
      <p:sp>
        <p:nvSpPr>
          <p:cNvPr id="121" name="Shape 121"/>
          <p:cNvSpPr txBox="1"/>
          <p:nvPr>
            <p:ph idx="1" type="body"/>
          </p:nvPr>
        </p:nvSpPr>
        <p:spPr>
          <a:xfrm>
            <a:off x="457200" y="1063375"/>
            <a:ext cx="4568699" cy="3725699"/>
          </a:xfrm>
          <a:prstGeom prst="rect">
            <a:avLst/>
          </a:prstGeom>
        </p:spPr>
        <p:txBody>
          <a:bodyPr anchorCtr="0" anchor="t" bIns="91425" lIns="91425" rIns="91425" tIns="91425">
            <a:noAutofit/>
          </a:bodyPr>
          <a:lstStyle/>
          <a:p>
            <a:pPr lvl="0" rtl="0">
              <a:spcBef>
                <a:spcPts val="0"/>
              </a:spcBef>
              <a:buNone/>
            </a:pPr>
            <a:r>
              <a:rPr lang="en"/>
              <a:t>Next place the RAM sticks, CPU, and heatsink on the motherboard. Then install the motherboard into the chassis. Connect the SATA and and power supply cables.</a:t>
            </a:r>
          </a:p>
        </p:txBody>
      </p:sp>
      <p:pic>
        <p:nvPicPr>
          <p:cNvPr id="122" name="Shape 122"/>
          <p:cNvPicPr preferRelativeResize="0"/>
          <p:nvPr/>
        </p:nvPicPr>
        <p:blipFill>
          <a:blip r:embed="rId3">
            <a:alphaModFix/>
          </a:blip>
          <a:stretch>
            <a:fillRect/>
          </a:stretch>
        </p:blipFill>
        <p:spPr>
          <a:xfrm>
            <a:off x="5025900" y="786624"/>
            <a:ext cx="4118099" cy="30885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Step Three</a:t>
            </a:r>
          </a:p>
        </p:txBody>
      </p:sp>
      <p:sp>
        <p:nvSpPr>
          <p:cNvPr id="128" name="Shape 128"/>
          <p:cNvSpPr txBox="1"/>
          <p:nvPr>
            <p:ph idx="1" type="body"/>
          </p:nvPr>
        </p:nvSpPr>
        <p:spPr>
          <a:xfrm>
            <a:off x="457200" y="1200150"/>
            <a:ext cx="4325099" cy="3725699"/>
          </a:xfrm>
          <a:prstGeom prst="rect">
            <a:avLst/>
          </a:prstGeom>
        </p:spPr>
        <p:txBody>
          <a:bodyPr anchorCtr="0" anchor="t" bIns="91425" lIns="91425" rIns="91425" tIns="91425">
            <a:noAutofit/>
          </a:bodyPr>
          <a:lstStyle/>
          <a:p>
            <a:pPr lvl="0" rtl="0">
              <a:spcBef>
                <a:spcPts val="0"/>
              </a:spcBef>
              <a:buNone/>
            </a:pPr>
            <a:r>
              <a:rPr lang="en"/>
              <a:t>Finally install the chassis fans.  </a:t>
            </a:r>
          </a:p>
        </p:txBody>
      </p:sp>
      <p:pic>
        <p:nvPicPr>
          <p:cNvPr id="129" name="Shape 129"/>
          <p:cNvPicPr preferRelativeResize="0"/>
          <p:nvPr/>
        </p:nvPicPr>
        <p:blipFill>
          <a:blip r:embed="rId3">
            <a:alphaModFix/>
          </a:blip>
          <a:stretch>
            <a:fillRect/>
          </a:stretch>
        </p:blipFill>
        <p:spPr>
          <a:xfrm>
            <a:off x="6620001" y="0"/>
            <a:ext cx="2524000" cy="3365299"/>
          </a:xfrm>
          <a:prstGeom prst="rect">
            <a:avLst/>
          </a:prstGeom>
          <a:noFill/>
          <a:ln>
            <a:noFill/>
          </a:ln>
        </p:spPr>
      </p:pic>
      <p:pic>
        <p:nvPicPr>
          <p:cNvPr id="130" name="Shape 130"/>
          <p:cNvPicPr preferRelativeResize="0"/>
          <p:nvPr/>
        </p:nvPicPr>
        <p:blipFill>
          <a:blip r:embed="rId4">
            <a:alphaModFix/>
          </a:blip>
          <a:stretch>
            <a:fillRect/>
          </a:stretch>
        </p:blipFill>
        <p:spPr>
          <a:xfrm>
            <a:off x="3825712" y="1417799"/>
            <a:ext cx="2794288" cy="37256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