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20.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1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8" Type="http://schemas.openxmlformats.org/officeDocument/2006/relationships/slide" Target="slides/slide32.xml"/><Relationship Id="rId37" Type="http://schemas.openxmlformats.org/officeDocument/2006/relationships/slide" Target="slides/slide31.xml"/><Relationship Id="rId19" Type="http://schemas.openxmlformats.org/officeDocument/2006/relationships/slide" Target="slides/slide13.xml"/><Relationship Id="rId36" Type="http://schemas.openxmlformats.org/officeDocument/2006/relationships/slide" Target="slides/slide30.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30" Type="http://schemas.openxmlformats.org/officeDocument/2006/relationships/slide" Target="slides/slide24.xml"/><Relationship Id="rId12" Type="http://schemas.openxmlformats.org/officeDocument/2006/relationships/slide" Target="slides/slide6.xml"/><Relationship Id="rId31" Type="http://schemas.openxmlformats.org/officeDocument/2006/relationships/slide" Target="slides/slide25.xml"/><Relationship Id="rId13" Type="http://schemas.openxmlformats.org/officeDocument/2006/relationships/slide" Target="slides/slide7.xml"/><Relationship Id="rId10" Type="http://schemas.openxmlformats.org/officeDocument/2006/relationships/slide" Target="slides/slide4.xml"/><Relationship Id="rId11" Type="http://schemas.openxmlformats.org/officeDocument/2006/relationships/slide" Target="slides/slide5.xml"/><Relationship Id="rId34" Type="http://schemas.openxmlformats.org/officeDocument/2006/relationships/slide" Target="slides/slide28.xml"/><Relationship Id="rId35" Type="http://schemas.openxmlformats.org/officeDocument/2006/relationships/slide" Target="slides/slide29.xml"/><Relationship Id="rId32" Type="http://schemas.openxmlformats.org/officeDocument/2006/relationships/slide" Target="slides/slide26.xml"/><Relationship Id="rId33" Type="http://schemas.openxmlformats.org/officeDocument/2006/relationships/slide" Target="slides/slide27.xml"/><Relationship Id="rId29" Type="http://schemas.openxmlformats.org/officeDocument/2006/relationships/slide" Target="slides/slide2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 Type="http://schemas.openxmlformats.org/officeDocument/2006/relationships/presProps" Target="presProps.xml"/><Relationship Id="rId21" Type="http://schemas.openxmlformats.org/officeDocument/2006/relationships/slide" Target="slides/slide15.xml"/><Relationship Id="rId1" Type="http://schemas.openxmlformats.org/officeDocument/2006/relationships/theme" Target="theme/theme3.xml"/><Relationship Id="rId22" Type="http://schemas.openxmlformats.org/officeDocument/2006/relationships/slide" Target="slides/slide16.xml"/><Relationship Id="rId4" Type="http://schemas.openxmlformats.org/officeDocument/2006/relationships/slideMaster" Target="slideMasters/slideMaster1.xml"/><Relationship Id="rId23" Type="http://schemas.openxmlformats.org/officeDocument/2006/relationships/slide" Target="slides/slide17.xml"/><Relationship Id="rId3" Type="http://schemas.openxmlformats.org/officeDocument/2006/relationships/tableStyles" Target="tableStyles.xml"/><Relationship Id="rId24" Type="http://schemas.openxmlformats.org/officeDocument/2006/relationships/slide" Target="slides/slide18.xml"/><Relationship Id="rId20" Type="http://schemas.openxmlformats.org/officeDocument/2006/relationships/slide" Target="slides/slide14.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2.xml"/><Relationship Id="rId8" Type="http://schemas.openxmlformats.org/officeDocument/2006/relationships/slide" Target="slides/slide2.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0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0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43" name="Shape 43"/>
        <p:cNvGrpSpPr/>
        <p:nvPr/>
      </p:nvGrpSpPr>
      <p:grpSpPr>
        <a:xfrm>
          <a:off x="0" y="0"/>
          <a:ext cx="0" cy="0"/>
          <a:chOff x="0" y="0"/>
          <a:chExt cx="0" cy="0"/>
        </a:xfrm>
      </p:grpSpPr>
      <p:sp>
        <p:nvSpPr>
          <p:cNvPr id="44" name="Shape 44"/>
          <p:cNvSpPr/>
          <p:nvPr/>
        </p:nvSpPr>
        <p:spPr>
          <a:xfrm>
            <a:off x="25" y="4977000"/>
            <a:ext cx="9144000" cy="166500"/>
          </a:xfrm>
          <a:prstGeom prst="rect">
            <a:avLst/>
          </a:prstGeom>
          <a:solidFill>
            <a:srgbClr val="FFD900"/>
          </a:solidFill>
          <a:ln>
            <a:noFill/>
          </a:ln>
        </p:spPr>
        <p:txBody>
          <a:bodyPr anchorCtr="0" anchor="ctr" bIns="91425" lIns="91425" rIns="91425" tIns="91425">
            <a:noAutofit/>
          </a:bodyPr>
          <a:lstStyle/>
          <a:p>
            <a:pPr>
              <a:spcBef>
                <a:spcPts val="0"/>
              </a:spcBef>
              <a:buNone/>
            </a:pPr>
            <a:r>
              <a:t/>
            </a:r>
            <a:endParaRPr/>
          </a:p>
        </p:txBody>
      </p:sp>
      <p:sp>
        <p:nvSpPr>
          <p:cNvPr id="45" name="Shape 45"/>
          <p:cNvSpPr txBox="1"/>
          <p:nvPr>
            <p:ph type="title"/>
          </p:nvPr>
        </p:nvSpPr>
        <p:spPr>
          <a:xfrm>
            <a:off x="457200" y="0"/>
            <a:ext cx="8229600" cy="971700"/>
          </a:xfrm>
          <a:prstGeom prst="rect">
            <a:avLst/>
          </a:prstGeom>
        </p:spPr>
        <p:txBody>
          <a:bodyPr anchorCtr="0" anchor="ctr" bIns="91425" lIns="91425" rIns="91425" tIns="91425"/>
          <a:lstStyle>
            <a:lvl1pPr rtl="0" algn="ctr">
              <a:spcBef>
                <a:spcPts val="0"/>
              </a:spcBef>
              <a:buClr>
                <a:srgbClr val="F3F3F3"/>
              </a:buClr>
              <a:buSzPct val="100000"/>
              <a:defRPr b="0" sz="2400">
                <a:solidFill>
                  <a:srgbClr val="F3F3F3"/>
                </a:solidFill>
              </a:defRPr>
            </a:lvl1pPr>
            <a:lvl2pPr rtl="0" algn="ctr">
              <a:spcBef>
                <a:spcPts val="0"/>
              </a:spcBef>
              <a:buClr>
                <a:srgbClr val="999999"/>
              </a:buClr>
              <a:buSzPct val="100000"/>
              <a:defRPr b="0" sz="2400">
                <a:solidFill>
                  <a:srgbClr val="999999"/>
                </a:solidFill>
              </a:defRPr>
            </a:lvl2pPr>
            <a:lvl3pPr rtl="0" algn="ctr">
              <a:spcBef>
                <a:spcPts val="0"/>
              </a:spcBef>
              <a:buClr>
                <a:srgbClr val="999999"/>
              </a:buClr>
              <a:buSzPct val="100000"/>
              <a:defRPr b="0" sz="2400">
                <a:solidFill>
                  <a:srgbClr val="999999"/>
                </a:solidFill>
              </a:defRPr>
            </a:lvl3pPr>
            <a:lvl4pPr rtl="0" algn="ctr">
              <a:spcBef>
                <a:spcPts val="0"/>
              </a:spcBef>
              <a:buClr>
                <a:srgbClr val="999999"/>
              </a:buClr>
              <a:buSzPct val="100000"/>
              <a:defRPr b="0" sz="2400">
                <a:solidFill>
                  <a:srgbClr val="999999"/>
                </a:solidFill>
              </a:defRPr>
            </a:lvl4pPr>
            <a:lvl5pPr rtl="0" algn="ctr">
              <a:spcBef>
                <a:spcPts val="0"/>
              </a:spcBef>
              <a:buClr>
                <a:srgbClr val="999999"/>
              </a:buClr>
              <a:buSzPct val="100000"/>
              <a:defRPr b="0" sz="2400">
                <a:solidFill>
                  <a:srgbClr val="999999"/>
                </a:solidFill>
              </a:defRPr>
            </a:lvl5pPr>
            <a:lvl6pPr rtl="0" algn="ctr">
              <a:spcBef>
                <a:spcPts val="0"/>
              </a:spcBef>
              <a:buClr>
                <a:srgbClr val="999999"/>
              </a:buClr>
              <a:buSzPct val="100000"/>
              <a:defRPr b="0" sz="2400">
                <a:solidFill>
                  <a:srgbClr val="999999"/>
                </a:solidFill>
              </a:defRPr>
            </a:lvl6pPr>
            <a:lvl7pPr rtl="0" algn="ctr">
              <a:spcBef>
                <a:spcPts val="0"/>
              </a:spcBef>
              <a:buClr>
                <a:srgbClr val="999999"/>
              </a:buClr>
              <a:buSzPct val="100000"/>
              <a:defRPr b="0" sz="2400">
                <a:solidFill>
                  <a:srgbClr val="999999"/>
                </a:solidFill>
              </a:defRPr>
            </a:lvl7pPr>
            <a:lvl8pPr rtl="0" algn="ctr">
              <a:spcBef>
                <a:spcPts val="0"/>
              </a:spcBef>
              <a:buClr>
                <a:srgbClr val="999999"/>
              </a:buClr>
              <a:buSzPct val="100000"/>
              <a:defRPr b="0" sz="2400">
                <a:solidFill>
                  <a:srgbClr val="999999"/>
                </a:solidFill>
              </a:defRPr>
            </a:lvl8pPr>
            <a:lvl9pPr rtl="0" algn="ctr">
              <a:spcBef>
                <a:spcPts val="0"/>
              </a:spcBef>
              <a:buClr>
                <a:srgbClr val="999999"/>
              </a:buClr>
              <a:buSzPct val="100000"/>
              <a:defRPr b="0" sz="2400">
                <a:solidFill>
                  <a:srgbClr val="999999"/>
                </a:solidFill>
              </a:defRPr>
            </a:lvl9pPr>
          </a:lstStyle>
          <a:p/>
        </p:txBody>
      </p:sp>
      <p:sp>
        <p:nvSpPr>
          <p:cNvPr id="46" name="Shape 46"/>
          <p:cNvSpPr txBox="1"/>
          <p:nvPr>
            <p:ph idx="1" type="body"/>
          </p:nvPr>
        </p:nvSpPr>
        <p:spPr>
          <a:xfrm>
            <a:off x="1005600" y="1200150"/>
            <a:ext cx="7132799" cy="36282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47" name="Shape 47"/>
          <p:cNvCxnSpPr/>
          <p:nvPr/>
        </p:nvCxnSpPr>
        <p:spPr>
          <a:xfrm>
            <a:off x="3028650" y="971555"/>
            <a:ext cx="3086700" cy="0"/>
          </a:xfrm>
          <a:prstGeom prst="straightConnector1">
            <a:avLst/>
          </a:prstGeom>
          <a:noFill/>
          <a:ln cap="flat" cmpd="sng" w="19050">
            <a:solidFill>
              <a:srgbClr val="FFD900"/>
            </a:solidFill>
            <a:prstDash val="solid"/>
            <a:round/>
            <a:headEnd len="lg" w="lg" type="none"/>
            <a:tailEnd len="lg" w="lg"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48" name="Shape 48"/>
        <p:cNvGrpSpPr/>
        <p:nvPr/>
      </p:nvGrpSpPr>
      <p:grpSpPr>
        <a:xfrm>
          <a:off x="0" y="0"/>
          <a:ext cx="0" cy="0"/>
          <a:chOff x="0" y="0"/>
          <a:chExt cx="0" cy="0"/>
        </a:xfrm>
      </p:grpSpPr>
      <p:sp>
        <p:nvSpPr>
          <p:cNvPr id="49" name="Shape 49"/>
          <p:cNvSpPr txBox="1"/>
          <p:nvPr>
            <p:ph type="title"/>
          </p:nvPr>
        </p:nvSpPr>
        <p:spPr>
          <a:xfrm>
            <a:off x="457200" y="0"/>
            <a:ext cx="8229600" cy="971700"/>
          </a:xfrm>
          <a:prstGeom prst="rect">
            <a:avLst/>
          </a:prstGeom>
        </p:spPr>
        <p:txBody>
          <a:bodyPr anchorCtr="0" anchor="ctr" bIns="91425" lIns="91425" rIns="91425" tIns="91425"/>
          <a:lstStyle>
            <a:lvl1pPr rtl="0" algn="ctr">
              <a:spcBef>
                <a:spcPts val="0"/>
              </a:spcBef>
              <a:buSzPct val="100000"/>
              <a:defRPr sz="2400"/>
            </a:lvl1pPr>
            <a:lvl2pPr rtl="0" algn="ctr">
              <a:spcBef>
                <a:spcPts val="0"/>
              </a:spcBef>
              <a:buSzPct val="100000"/>
              <a:defRPr sz="2400"/>
            </a:lvl2pPr>
            <a:lvl3pPr rtl="0" algn="ctr">
              <a:spcBef>
                <a:spcPts val="0"/>
              </a:spcBef>
              <a:buSzPct val="100000"/>
              <a:defRPr sz="2400"/>
            </a:lvl3pPr>
            <a:lvl4pPr rtl="0" algn="ctr">
              <a:spcBef>
                <a:spcPts val="0"/>
              </a:spcBef>
              <a:buSzPct val="100000"/>
              <a:defRPr sz="2400"/>
            </a:lvl4pPr>
            <a:lvl5pPr rtl="0" algn="ctr">
              <a:spcBef>
                <a:spcPts val="0"/>
              </a:spcBef>
              <a:buSzPct val="100000"/>
              <a:defRPr sz="2400"/>
            </a:lvl5pPr>
            <a:lvl6pPr rtl="0" algn="ctr">
              <a:spcBef>
                <a:spcPts val="0"/>
              </a:spcBef>
              <a:buSzPct val="100000"/>
              <a:defRPr sz="2400"/>
            </a:lvl6pPr>
            <a:lvl7pPr rtl="0" algn="ctr">
              <a:spcBef>
                <a:spcPts val="0"/>
              </a:spcBef>
              <a:buSzPct val="100000"/>
              <a:defRPr sz="2400"/>
            </a:lvl7pPr>
            <a:lvl8pPr rtl="0" algn="ctr">
              <a:spcBef>
                <a:spcPts val="0"/>
              </a:spcBef>
              <a:buSzPct val="100000"/>
              <a:defRPr sz="2400"/>
            </a:lvl8pPr>
            <a:lvl9pPr rtl="0" algn="ctr">
              <a:spcBef>
                <a:spcPts val="0"/>
              </a:spcBef>
              <a:buSzPct val="100000"/>
              <a:defRPr sz="2400"/>
            </a:lvl9pPr>
          </a:lstStyle>
          <a:p/>
        </p:txBody>
      </p:sp>
      <p:sp>
        <p:nvSpPr>
          <p:cNvPr id="50" name="Shape 50"/>
          <p:cNvSpPr txBox="1"/>
          <p:nvPr>
            <p:ph idx="1" type="body"/>
          </p:nvPr>
        </p:nvSpPr>
        <p:spPr>
          <a:xfrm>
            <a:off x="880025" y="1200150"/>
            <a:ext cx="3584100" cy="3580800"/>
          </a:xfrm>
          <a:prstGeom prst="rect">
            <a:avLst/>
          </a:prstGeom>
        </p:spPr>
        <p:txBody>
          <a:bodyPr anchorCtr="0" anchor="t" bIns="91425" lIns="91425" rIns="91425" tIns="91425"/>
          <a:lstStyle>
            <a:lvl1pPr rtl="0">
              <a:spcBef>
                <a:spcPts val="0"/>
              </a:spcBef>
              <a:buSzPct val="100000"/>
              <a:defRPr sz="2400"/>
            </a:lvl1pPr>
            <a:lvl2pPr rtl="0">
              <a:spcBef>
                <a:spcPts val="0"/>
              </a:spcBef>
              <a:defRPr/>
            </a:lvl2pPr>
            <a:lvl3pPr rtl="0">
              <a:spcBef>
                <a:spcPts val="0"/>
              </a:spcBef>
              <a:defRPr/>
            </a:lvl3pPr>
            <a:lvl4pPr rtl="0">
              <a:spcBef>
                <a:spcPts val="0"/>
              </a:spcBef>
              <a:buSzPct val="100000"/>
              <a:defRPr sz="2400"/>
            </a:lvl4pPr>
            <a:lvl5pPr rtl="0">
              <a:spcBef>
                <a:spcPts val="0"/>
              </a:spcBef>
              <a:buSzPct val="100000"/>
              <a:defRPr sz="2400"/>
            </a:lvl5pPr>
            <a:lvl6pPr rtl="0">
              <a:spcBef>
                <a:spcPts val="0"/>
              </a:spcBef>
              <a:buSzPct val="100000"/>
              <a:defRPr sz="2400"/>
            </a:lvl6pPr>
            <a:lvl7pPr rtl="0">
              <a:spcBef>
                <a:spcPts val="0"/>
              </a:spcBef>
              <a:buSzPct val="100000"/>
              <a:defRPr sz="2400"/>
            </a:lvl7pPr>
            <a:lvl8pPr rtl="0">
              <a:spcBef>
                <a:spcPts val="0"/>
              </a:spcBef>
              <a:buSzPct val="100000"/>
              <a:defRPr sz="2400"/>
            </a:lvl8pPr>
            <a:lvl9pPr rtl="0">
              <a:spcBef>
                <a:spcPts val="0"/>
              </a:spcBef>
              <a:buSzPct val="100000"/>
              <a:defRPr sz="2400"/>
            </a:lvl9pPr>
          </a:lstStyle>
          <a:p/>
        </p:txBody>
      </p:sp>
      <p:sp>
        <p:nvSpPr>
          <p:cNvPr id="51" name="Shape 51"/>
          <p:cNvSpPr txBox="1"/>
          <p:nvPr>
            <p:ph idx="2" type="body"/>
          </p:nvPr>
        </p:nvSpPr>
        <p:spPr>
          <a:xfrm>
            <a:off x="4679874" y="1200150"/>
            <a:ext cx="3584100" cy="3580800"/>
          </a:xfrm>
          <a:prstGeom prst="rect">
            <a:avLst/>
          </a:prstGeom>
        </p:spPr>
        <p:txBody>
          <a:bodyPr anchorCtr="0" anchor="t" bIns="91425" lIns="91425" rIns="91425" tIns="91425"/>
          <a:lstStyle>
            <a:lvl1pPr rtl="0">
              <a:spcBef>
                <a:spcPts val="0"/>
              </a:spcBef>
              <a:buSzPct val="100000"/>
              <a:defRPr sz="2400"/>
            </a:lvl1pPr>
            <a:lvl2pPr rtl="0">
              <a:spcBef>
                <a:spcPts val="0"/>
              </a:spcBef>
              <a:defRPr/>
            </a:lvl2pPr>
            <a:lvl3pPr rtl="0">
              <a:spcBef>
                <a:spcPts val="0"/>
              </a:spcBef>
              <a:defRPr/>
            </a:lvl3pPr>
            <a:lvl4pPr rtl="0">
              <a:spcBef>
                <a:spcPts val="0"/>
              </a:spcBef>
              <a:buSzPct val="100000"/>
              <a:defRPr sz="2400"/>
            </a:lvl4pPr>
            <a:lvl5pPr rtl="0">
              <a:spcBef>
                <a:spcPts val="0"/>
              </a:spcBef>
              <a:buSzPct val="100000"/>
              <a:defRPr sz="2400"/>
            </a:lvl5pPr>
            <a:lvl6pPr rtl="0">
              <a:spcBef>
                <a:spcPts val="0"/>
              </a:spcBef>
              <a:buSzPct val="100000"/>
              <a:defRPr sz="2400"/>
            </a:lvl6pPr>
            <a:lvl7pPr rtl="0">
              <a:spcBef>
                <a:spcPts val="0"/>
              </a:spcBef>
              <a:buSzPct val="100000"/>
              <a:defRPr sz="2400"/>
            </a:lvl7pPr>
            <a:lvl8pPr rtl="0">
              <a:spcBef>
                <a:spcPts val="0"/>
              </a:spcBef>
              <a:buSzPct val="100000"/>
              <a:defRPr sz="2400"/>
            </a:lvl8pPr>
            <a:lvl9pPr rtl="0">
              <a:spcBef>
                <a:spcPts val="0"/>
              </a:spcBef>
              <a:buSzPct val="100000"/>
              <a:defRPr sz="2400"/>
            </a:lvl9pPr>
          </a:lstStyle>
          <a:p/>
        </p:txBody>
      </p:sp>
      <p:cxnSp>
        <p:nvCxnSpPr>
          <p:cNvPr id="52" name="Shape 52"/>
          <p:cNvCxnSpPr/>
          <p:nvPr/>
        </p:nvCxnSpPr>
        <p:spPr>
          <a:xfrm>
            <a:off x="3028650" y="971555"/>
            <a:ext cx="3086700" cy="0"/>
          </a:xfrm>
          <a:prstGeom prst="straightConnector1">
            <a:avLst/>
          </a:prstGeom>
          <a:noFill/>
          <a:ln cap="flat" cmpd="sng" w="19050">
            <a:solidFill>
              <a:srgbClr val="FFD900"/>
            </a:solidFill>
            <a:prstDash val="solid"/>
            <a:round/>
            <a:headEnd len="lg" w="lg" type="none"/>
            <a:tailEnd len="lg" w="lg" type="none"/>
          </a:ln>
        </p:spPr>
      </p:cxnSp>
      <p:sp>
        <p:nvSpPr>
          <p:cNvPr id="53" name="Shape 53"/>
          <p:cNvSpPr/>
          <p:nvPr/>
        </p:nvSpPr>
        <p:spPr>
          <a:xfrm>
            <a:off x="25" y="4977000"/>
            <a:ext cx="9144000" cy="166500"/>
          </a:xfrm>
          <a:prstGeom prst="rect">
            <a:avLst/>
          </a:prstGeom>
          <a:solidFill>
            <a:srgbClr val="FFD900"/>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54" name="Shape 54"/>
        <p:cNvGrpSpPr/>
        <p:nvPr/>
      </p:nvGrpSpPr>
      <p:grpSpPr>
        <a:xfrm>
          <a:off x="0" y="0"/>
          <a:ext cx="0" cy="0"/>
          <a:chOff x="0" y="0"/>
          <a:chExt cx="0" cy="0"/>
        </a:xfrm>
      </p:grpSpPr>
      <p:sp>
        <p:nvSpPr>
          <p:cNvPr id="55" name="Shape 55"/>
          <p:cNvSpPr txBox="1"/>
          <p:nvPr>
            <p:ph type="title"/>
          </p:nvPr>
        </p:nvSpPr>
        <p:spPr>
          <a:xfrm>
            <a:off x="457200" y="0"/>
            <a:ext cx="8229600" cy="971700"/>
          </a:xfrm>
          <a:prstGeom prst="rect">
            <a:avLst/>
          </a:prstGeom>
        </p:spPr>
        <p:txBody>
          <a:bodyPr anchorCtr="0" anchor="ctr" bIns="91425" lIns="91425" rIns="91425" tIns="91425"/>
          <a:lstStyle>
            <a:lvl1pPr rtl="0" algn="ctr">
              <a:spcBef>
                <a:spcPts val="0"/>
              </a:spcBef>
              <a:buSzPct val="100000"/>
              <a:defRPr sz="2400"/>
            </a:lvl1pPr>
            <a:lvl2pPr rtl="0" algn="ctr">
              <a:spcBef>
                <a:spcPts val="0"/>
              </a:spcBef>
              <a:buSzPct val="100000"/>
              <a:defRPr sz="2400"/>
            </a:lvl2pPr>
            <a:lvl3pPr rtl="0" algn="ctr">
              <a:spcBef>
                <a:spcPts val="0"/>
              </a:spcBef>
              <a:buSzPct val="100000"/>
              <a:defRPr sz="2400"/>
            </a:lvl3pPr>
            <a:lvl4pPr rtl="0" algn="ctr">
              <a:spcBef>
                <a:spcPts val="0"/>
              </a:spcBef>
              <a:buSzPct val="100000"/>
              <a:defRPr sz="2400"/>
            </a:lvl4pPr>
            <a:lvl5pPr rtl="0" algn="ctr">
              <a:spcBef>
                <a:spcPts val="0"/>
              </a:spcBef>
              <a:buSzPct val="100000"/>
              <a:defRPr sz="2400"/>
            </a:lvl5pPr>
            <a:lvl6pPr rtl="0" algn="ctr">
              <a:spcBef>
                <a:spcPts val="0"/>
              </a:spcBef>
              <a:buSzPct val="100000"/>
              <a:defRPr sz="2400"/>
            </a:lvl6pPr>
            <a:lvl7pPr rtl="0" algn="ctr">
              <a:spcBef>
                <a:spcPts val="0"/>
              </a:spcBef>
              <a:buSzPct val="100000"/>
              <a:defRPr sz="2400"/>
            </a:lvl7pPr>
            <a:lvl8pPr rtl="0" algn="ctr">
              <a:spcBef>
                <a:spcPts val="0"/>
              </a:spcBef>
              <a:buSzPct val="100000"/>
              <a:defRPr sz="2400"/>
            </a:lvl8pPr>
            <a:lvl9pPr rtl="0" algn="ctr">
              <a:spcBef>
                <a:spcPts val="0"/>
              </a:spcBef>
              <a:buSzPct val="100000"/>
              <a:defRPr sz="2400"/>
            </a:lvl9pPr>
          </a:lstStyle>
          <a:p/>
        </p:txBody>
      </p:sp>
      <p:sp>
        <p:nvSpPr>
          <p:cNvPr id="56" name="Shape 56"/>
          <p:cNvSpPr txBox="1"/>
          <p:nvPr>
            <p:ph idx="1" type="body"/>
          </p:nvPr>
        </p:nvSpPr>
        <p:spPr>
          <a:xfrm>
            <a:off x="457200" y="1200150"/>
            <a:ext cx="2631900" cy="3386100"/>
          </a:xfrm>
          <a:prstGeom prst="rect">
            <a:avLst/>
          </a:prstGeom>
        </p:spPr>
        <p:txBody>
          <a:bodyPr anchorCtr="0" anchor="t" bIns="91425" lIns="91425" rIns="91425" tIns="91425"/>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2" type="body"/>
          </p:nvPr>
        </p:nvSpPr>
        <p:spPr>
          <a:xfrm>
            <a:off x="3223963" y="1200150"/>
            <a:ext cx="2631900" cy="3386100"/>
          </a:xfrm>
          <a:prstGeom prst="rect">
            <a:avLst/>
          </a:prstGeom>
        </p:spPr>
        <p:txBody>
          <a:bodyPr anchorCtr="0" anchor="t" bIns="91425" lIns="91425" rIns="91425" tIns="91425"/>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3" type="body"/>
          </p:nvPr>
        </p:nvSpPr>
        <p:spPr>
          <a:xfrm>
            <a:off x="5990727" y="1200150"/>
            <a:ext cx="2631900" cy="3386100"/>
          </a:xfrm>
          <a:prstGeom prst="rect">
            <a:avLst/>
          </a:prstGeom>
        </p:spPr>
        <p:txBody>
          <a:bodyPr anchorCtr="0" anchor="t" bIns="91425" lIns="91425" rIns="91425" tIns="91425"/>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9" name="Shape 59"/>
          <p:cNvCxnSpPr/>
          <p:nvPr/>
        </p:nvCxnSpPr>
        <p:spPr>
          <a:xfrm>
            <a:off x="3028650" y="971555"/>
            <a:ext cx="3086700" cy="0"/>
          </a:xfrm>
          <a:prstGeom prst="straightConnector1">
            <a:avLst/>
          </a:prstGeom>
          <a:noFill/>
          <a:ln cap="flat" cmpd="sng" w="19050">
            <a:solidFill>
              <a:srgbClr val="FFD900"/>
            </a:solidFill>
            <a:prstDash val="solid"/>
            <a:round/>
            <a:headEnd len="lg" w="lg" type="none"/>
            <a:tailEnd len="lg" w="lg" type="none"/>
          </a:ln>
        </p:spPr>
      </p:cxnSp>
      <p:sp>
        <p:nvSpPr>
          <p:cNvPr id="60" name="Shape 60"/>
          <p:cNvSpPr/>
          <p:nvPr/>
        </p:nvSpPr>
        <p:spPr>
          <a:xfrm>
            <a:off x="25" y="4977000"/>
            <a:ext cx="9144000" cy="166500"/>
          </a:xfrm>
          <a:prstGeom prst="rect">
            <a:avLst/>
          </a:prstGeom>
          <a:solidFill>
            <a:srgbClr val="FFD900"/>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457200" y="0"/>
            <a:ext cx="8229600" cy="971700"/>
          </a:xfrm>
          <a:prstGeom prst="rect">
            <a:avLst/>
          </a:prstGeom>
        </p:spPr>
        <p:txBody>
          <a:bodyPr anchorCtr="0" anchor="ctr" bIns="91425" lIns="91425" rIns="91425" tIns="91425"/>
          <a:lstStyle>
            <a:lvl1pPr rtl="0" algn="ctr">
              <a:spcBef>
                <a:spcPts val="0"/>
              </a:spcBef>
              <a:buSzPct val="100000"/>
              <a:defRPr sz="2400"/>
            </a:lvl1pPr>
            <a:lvl2pPr rtl="0" algn="ctr">
              <a:spcBef>
                <a:spcPts val="0"/>
              </a:spcBef>
              <a:buSzPct val="100000"/>
              <a:defRPr sz="2400"/>
            </a:lvl2pPr>
            <a:lvl3pPr rtl="0" algn="ctr">
              <a:spcBef>
                <a:spcPts val="0"/>
              </a:spcBef>
              <a:buSzPct val="100000"/>
              <a:defRPr sz="2400"/>
            </a:lvl3pPr>
            <a:lvl4pPr rtl="0" algn="ctr">
              <a:spcBef>
                <a:spcPts val="0"/>
              </a:spcBef>
              <a:buSzPct val="100000"/>
              <a:defRPr sz="2400"/>
            </a:lvl4pPr>
            <a:lvl5pPr rtl="0" algn="ctr">
              <a:spcBef>
                <a:spcPts val="0"/>
              </a:spcBef>
              <a:buSzPct val="100000"/>
              <a:defRPr sz="2400"/>
            </a:lvl5pPr>
            <a:lvl6pPr rtl="0" algn="ctr">
              <a:spcBef>
                <a:spcPts val="0"/>
              </a:spcBef>
              <a:buSzPct val="100000"/>
              <a:defRPr sz="2400"/>
            </a:lvl6pPr>
            <a:lvl7pPr rtl="0" algn="ctr">
              <a:spcBef>
                <a:spcPts val="0"/>
              </a:spcBef>
              <a:buSzPct val="100000"/>
              <a:defRPr sz="2400"/>
            </a:lvl7pPr>
            <a:lvl8pPr rtl="0" algn="ctr">
              <a:spcBef>
                <a:spcPts val="0"/>
              </a:spcBef>
              <a:buSzPct val="100000"/>
              <a:defRPr sz="2400"/>
            </a:lvl8pPr>
            <a:lvl9pPr rtl="0" algn="ctr">
              <a:spcBef>
                <a:spcPts val="0"/>
              </a:spcBef>
              <a:buSzPct val="100000"/>
              <a:defRPr sz="2400"/>
            </a:lvl9pPr>
          </a:lstStyle>
          <a:p/>
        </p:txBody>
      </p:sp>
      <p:cxnSp>
        <p:nvCxnSpPr>
          <p:cNvPr id="63" name="Shape 63"/>
          <p:cNvCxnSpPr/>
          <p:nvPr/>
        </p:nvCxnSpPr>
        <p:spPr>
          <a:xfrm>
            <a:off x="3028650" y="971555"/>
            <a:ext cx="3086700" cy="0"/>
          </a:xfrm>
          <a:prstGeom prst="straightConnector1">
            <a:avLst/>
          </a:prstGeom>
          <a:noFill/>
          <a:ln cap="flat" cmpd="sng" w="19050">
            <a:solidFill>
              <a:srgbClr val="FFD900"/>
            </a:solidFill>
            <a:prstDash val="solid"/>
            <a:round/>
            <a:headEnd len="lg" w="lg" type="none"/>
            <a:tailEnd len="lg" w="lg" type="none"/>
          </a:ln>
        </p:spPr>
      </p:cxnSp>
      <p:sp>
        <p:nvSpPr>
          <p:cNvPr id="64" name="Shape 64"/>
          <p:cNvSpPr/>
          <p:nvPr/>
        </p:nvSpPr>
        <p:spPr>
          <a:xfrm>
            <a:off x="25" y="4977000"/>
            <a:ext cx="9144000" cy="166500"/>
          </a:xfrm>
          <a:prstGeom prst="rect">
            <a:avLst/>
          </a:prstGeom>
          <a:solidFill>
            <a:srgbClr val="FFD900"/>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5" name="Shape 65"/>
        <p:cNvGrpSpPr/>
        <p:nvPr/>
      </p:nvGrpSpPr>
      <p:grpSpPr>
        <a:xfrm>
          <a:off x="0" y="0"/>
          <a:ext cx="0" cy="0"/>
          <a:chOff x="0" y="0"/>
          <a:chExt cx="0" cy="0"/>
        </a:xfrm>
      </p:grpSpPr>
      <p:sp>
        <p:nvSpPr>
          <p:cNvPr id="66" name="Shape 66"/>
          <p:cNvSpPr txBox="1"/>
          <p:nvPr>
            <p:ph idx="1" type="body"/>
          </p:nvPr>
        </p:nvSpPr>
        <p:spPr>
          <a:xfrm>
            <a:off x="457200" y="4406305"/>
            <a:ext cx="8229600" cy="737100"/>
          </a:xfrm>
          <a:prstGeom prst="rect">
            <a:avLst/>
          </a:prstGeom>
        </p:spPr>
        <p:txBody>
          <a:bodyPr anchorCtr="0" anchor="ctr" bIns="91425" lIns="91425" rIns="91425" tIns="91425"/>
          <a:lstStyle>
            <a:lvl1pPr rtl="0" algn="ctr">
              <a:spcBef>
                <a:spcPts val="360"/>
              </a:spcBef>
              <a:buSzPct val="100000"/>
              <a:buFont typeface="Playfair Display"/>
              <a:buNone/>
              <a:defRPr i="1" sz="1600">
                <a:latin typeface="Playfair Display"/>
                <a:ea typeface="Playfair Display"/>
                <a:cs typeface="Playfair Display"/>
                <a:sym typeface="Playfair Display"/>
              </a:defRPr>
            </a:lvl1pPr>
          </a:lstStyle>
          <a:p/>
        </p:txBody>
      </p:sp>
      <p:cxnSp>
        <p:nvCxnSpPr>
          <p:cNvPr id="67" name="Shape 67"/>
          <p:cNvCxnSpPr/>
          <p:nvPr/>
        </p:nvCxnSpPr>
        <p:spPr>
          <a:xfrm>
            <a:off x="3028650" y="4406311"/>
            <a:ext cx="3086700" cy="0"/>
          </a:xfrm>
          <a:prstGeom prst="straightConnector1">
            <a:avLst/>
          </a:prstGeom>
          <a:noFill/>
          <a:ln cap="flat" cmpd="sng" w="19050">
            <a:solidFill>
              <a:srgbClr val="FFD900"/>
            </a:solidFill>
            <a:prstDash val="solid"/>
            <a:round/>
            <a:headEnd len="lg" w="lg" type="none"/>
            <a:tailEnd len="lg" w="lg"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8" name="Shape 68"/>
        <p:cNvGrpSpPr/>
        <p:nvPr/>
      </p:nvGrpSpPr>
      <p:grpSpPr>
        <a:xfrm>
          <a:off x="0" y="0"/>
          <a:ext cx="0" cy="0"/>
          <a:chOff x="0" y="0"/>
          <a:chExt cx="0" cy="0"/>
        </a:xfrm>
      </p:grpSpPr>
      <p:cxnSp>
        <p:nvCxnSpPr>
          <p:cNvPr id="69" name="Shape 69"/>
          <p:cNvCxnSpPr/>
          <p:nvPr/>
        </p:nvCxnSpPr>
        <p:spPr>
          <a:xfrm>
            <a:off x="734700" y="4732556"/>
            <a:ext cx="7674599" cy="0"/>
          </a:xfrm>
          <a:prstGeom prst="straightConnector1">
            <a:avLst/>
          </a:prstGeom>
          <a:noFill/>
          <a:ln cap="flat" cmpd="sng" w="19050">
            <a:solidFill>
              <a:srgbClr val="FFD900"/>
            </a:solidFill>
            <a:prstDash val="solid"/>
            <a:round/>
            <a:headEnd len="lg" w="lg" type="none"/>
            <a:tailEnd len="lg" w="lg" type="none"/>
          </a:ln>
        </p:spPr>
      </p:cxnSp>
      <p:cxnSp>
        <p:nvCxnSpPr>
          <p:cNvPr id="70" name="Shape 70"/>
          <p:cNvCxnSpPr/>
          <p:nvPr/>
        </p:nvCxnSpPr>
        <p:spPr>
          <a:xfrm>
            <a:off x="734700" y="410943"/>
            <a:ext cx="7674599" cy="0"/>
          </a:xfrm>
          <a:prstGeom prst="straightConnector1">
            <a:avLst/>
          </a:prstGeom>
          <a:noFill/>
          <a:ln cap="flat" cmpd="sng" w="19050">
            <a:solidFill>
              <a:srgbClr val="FFD900"/>
            </a:solidFill>
            <a:prstDash val="solid"/>
            <a:round/>
            <a:headEnd len="lg" w="lg" type="none"/>
            <a:tailEnd len="lg" w="lg"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p:bg>
      <p:bgPr>
        <a:solidFill>
          <a:srgbClr val="FFD900"/>
        </a:solidFill>
      </p:bgPr>
    </p:bg>
    <p:spTree>
      <p:nvGrpSpPr>
        <p:cNvPr id="71" name="Shape 71"/>
        <p:cNvGrpSpPr/>
        <p:nvPr/>
      </p:nvGrpSpPr>
      <p:grpSpPr>
        <a:xfrm>
          <a:off x="0" y="0"/>
          <a:ext cx="0" cy="0"/>
          <a:chOff x="0" y="0"/>
          <a:chExt cx="0" cy="0"/>
        </a:xfrm>
      </p:grpSpPr>
      <p:cxnSp>
        <p:nvCxnSpPr>
          <p:cNvPr id="72" name="Shape 72"/>
          <p:cNvCxnSpPr/>
          <p:nvPr/>
        </p:nvCxnSpPr>
        <p:spPr>
          <a:xfrm>
            <a:off x="734700" y="4732556"/>
            <a:ext cx="7674599" cy="0"/>
          </a:xfrm>
          <a:prstGeom prst="straightConnector1">
            <a:avLst/>
          </a:prstGeom>
          <a:noFill/>
          <a:ln cap="flat" cmpd="sng" w="19050">
            <a:solidFill>
              <a:srgbClr val="434343"/>
            </a:solidFill>
            <a:prstDash val="solid"/>
            <a:round/>
            <a:headEnd len="lg" w="lg" type="none"/>
            <a:tailEnd len="lg" w="lg" type="none"/>
          </a:ln>
        </p:spPr>
      </p:cxnSp>
      <p:cxnSp>
        <p:nvCxnSpPr>
          <p:cNvPr id="73" name="Shape 73"/>
          <p:cNvCxnSpPr/>
          <p:nvPr/>
        </p:nvCxnSpPr>
        <p:spPr>
          <a:xfrm>
            <a:off x="734700" y="410943"/>
            <a:ext cx="7674599" cy="0"/>
          </a:xfrm>
          <a:prstGeom prst="straightConnector1">
            <a:avLst/>
          </a:prstGeom>
          <a:noFill/>
          <a:ln cap="flat" cmpd="sng" w="19050">
            <a:solidFill>
              <a:srgbClr val="434343"/>
            </a:solidFill>
            <a:prstDash val="solid"/>
            <a:round/>
            <a:headEnd len="lg" w="lg" type="none"/>
            <a:tailEnd len="lg" w="lg"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ircle">
    <p:bg>
      <p:bgPr>
        <a:solidFill>
          <a:srgbClr val="FFD900"/>
        </a:solidFill>
      </p:bgPr>
    </p:bg>
    <p:spTree>
      <p:nvGrpSpPr>
        <p:cNvPr id="74" name="Shape 74"/>
        <p:cNvGrpSpPr/>
        <p:nvPr/>
      </p:nvGrpSpPr>
      <p:grpSpPr>
        <a:xfrm>
          <a:off x="0" y="0"/>
          <a:ext cx="0" cy="0"/>
          <a:chOff x="0" y="0"/>
          <a:chExt cx="0" cy="0"/>
        </a:xfrm>
      </p:grpSpPr>
      <p:pic>
        <p:nvPicPr>
          <p:cNvPr id="75" name="Shape 75"/>
          <p:cNvPicPr preferRelativeResize="0"/>
          <p:nvPr/>
        </p:nvPicPr>
        <p:blipFill rotWithShape="1">
          <a:blip r:embed="rId2">
            <a:alphaModFix/>
          </a:blip>
          <a:srcRect b="0" l="0" r="24998" t="0"/>
          <a:stretch/>
        </p:blipFill>
        <p:spPr>
          <a:xfrm>
            <a:off x="1523550" y="285412"/>
            <a:ext cx="4572599" cy="4572599"/>
          </a:xfrm>
          <a:prstGeom prst="ellipse">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76" name="Shape 76"/>
        <p:cNvGrpSpPr/>
        <p:nvPr/>
      </p:nvGrpSpPr>
      <p:grpSpPr>
        <a:xfrm>
          <a:off x="0" y="0"/>
          <a:ext cx="0" cy="0"/>
          <a:chOff x="0" y="0"/>
          <a:chExt cx="0" cy="0"/>
        </a:xfrm>
      </p:grpSpPr>
      <p:sp>
        <p:nvSpPr>
          <p:cNvPr id="77" name="Shape 77"/>
          <p:cNvSpPr txBox="1"/>
          <p:nvPr>
            <p:ph type="ctrTitle"/>
          </p:nvPr>
        </p:nvSpPr>
        <p:spPr>
          <a:xfrm>
            <a:off x="685800" y="1583342"/>
            <a:ext cx="7772400" cy="1159799"/>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78" name="Shape 78"/>
          <p:cNvSpPr txBox="1"/>
          <p:nvPr>
            <p:ph idx="1" type="subTitle"/>
          </p:nvPr>
        </p:nvSpPr>
        <p:spPr>
          <a:xfrm>
            <a:off x="685800" y="2840053"/>
            <a:ext cx="7772400" cy="784799"/>
          </a:xfrm>
          <a:prstGeom prst="rect">
            <a:avLst/>
          </a:prstGeom>
        </p:spPr>
        <p:txBody>
          <a:bodyPr anchorCtr="0" anchor="t" bIns="91425" lIns="91425" rIns="91425" tIns="91425"/>
          <a:lstStyle>
            <a:lvl1pPr rtl="0" algn="ctr">
              <a:spcBef>
                <a:spcPts val="0"/>
              </a:spcBef>
              <a:buClr>
                <a:schemeClr val="dk2"/>
              </a:buClr>
              <a:buNone/>
              <a:defRPr>
                <a:solidFill>
                  <a:schemeClr val="dk2"/>
                </a:solidFill>
              </a:defRPr>
            </a:lvl1pPr>
            <a:lvl2pPr rtl="0" algn="ctr">
              <a:spcBef>
                <a:spcPts val="0"/>
              </a:spcBef>
              <a:buClr>
                <a:schemeClr val="dk2"/>
              </a:buClr>
              <a:buSzPct val="100000"/>
              <a:buNone/>
              <a:defRPr sz="3000">
                <a:solidFill>
                  <a:schemeClr val="dk2"/>
                </a:solidFill>
              </a:defRPr>
            </a:lvl2pPr>
            <a:lvl3pPr rtl="0" algn="ctr">
              <a:spcBef>
                <a:spcPts val="0"/>
              </a:spcBef>
              <a:buClr>
                <a:schemeClr val="dk2"/>
              </a:buClr>
              <a:buSzPct val="100000"/>
              <a:buNone/>
              <a:defRPr sz="3000">
                <a:solidFill>
                  <a:schemeClr val="dk2"/>
                </a:solidFill>
              </a:defRPr>
            </a:lvl3pPr>
            <a:lvl4pPr rtl="0" algn="ctr">
              <a:spcBef>
                <a:spcPts val="0"/>
              </a:spcBef>
              <a:buClr>
                <a:schemeClr val="dk2"/>
              </a:buClr>
              <a:buSzPct val="100000"/>
              <a:buNone/>
              <a:defRPr sz="3000">
                <a:solidFill>
                  <a:schemeClr val="dk2"/>
                </a:solidFill>
              </a:defRPr>
            </a:lvl4pPr>
            <a:lvl5pPr rtl="0" algn="ctr">
              <a:spcBef>
                <a:spcPts val="0"/>
              </a:spcBef>
              <a:buClr>
                <a:schemeClr val="dk2"/>
              </a:buClr>
              <a:buSzPct val="100000"/>
              <a:buNone/>
              <a:defRPr sz="3000">
                <a:solidFill>
                  <a:schemeClr val="dk2"/>
                </a:solidFill>
              </a:defRPr>
            </a:lvl5pPr>
            <a:lvl6pPr rtl="0" algn="ctr">
              <a:spcBef>
                <a:spcPts val="0"/>
              </a:spcBef>
              <a:buClr>
                <a:schemeClr val="dk2"/>
              </a:buClr>
              <a:buSzPct val="100000"/>
              <a:buNone/>
              <a:defRPr sz="3000">
                <a:solidFill>
                  <a:schemeClr val="dk2"/>
                </a:solidFill>
              </a:defRPr>
            </a:lvl6pPr>
            <a:lvl7pPr rtl="0" algn="ctr">
              <a:spcBef>
                <a:spcPts val="0"/>
              </a:spcBef>
              <a:buClr>
                <a:schemeClr val="dk2"/>
              </a:buClr>
              <a:buSzPct val="100000"/>
              <a:buNone/>
              <a:defRPr sz="3000">
                <a:solidFill>
                  <a:schemeClr val="dk2"/>
                </a:solidFill>
              </a:defRPr>
            </a:lvl7pPr>
            <a:lvl8pPr rtl="0" algn="ctr">
              <a:spcBef>
                <a:spcPts val="0"/>
              </a:spcBef>
              <a:buClr>
                <a:schemeClr val="dk2"/>
              </a:buClr>
              <a:buSzPct val="100000"/>
              <a:buNone/>
              <a:defRPr sz="3000">
                <a:solidFill>
                  <a:schemeClr val="dk2"/>
                </a:solidFill>
              </a:defRPr>
            </a:lvl8pPr>
            <a:lvl9pPr rtl="0" algn="ctr">
              <a:spcBef>
                <a:spcPts val="0"/>
              </a:spcBef>
              <a:buClr>
                <a:schemeClr val="dk2"/>
              </a:buClr>
              <a:buSzPct val="100000"/>
              <a:buNone/>
              <a:defRPr sz="3000">
                <a:solidFill>
                  <a:schemeClr val="dk2"/>
                </a:solidFill>
              </a:defRPr>
            </a:lvl9pPr>
          </a:lstStyle>
          <a:p/>
        </p:txBody>
      </p:sp>
      <p:sp>
        <p:nvSpPr>
          <p:cNvPr id="79" name="Shape 79"/>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3">
    <p:spTree>
      <p:nvGrpSpPr>
        <p:cNvPr id="80" name="Shape 80"/>
        <p:cNvGrpSpPr/>
        <p:nvPr/>
      </p:nvGrpSpPr>
      <p:grpSpPr>
        <a:xfrm>
          <a:off x="0" y="0"/>
          <a:ext cx="0" cy="0"/>
          <a:chOff x="0" y="0"/>
          <a:chExt cx="0" cy="0"/>
        </a:xfrm>
      </p:grpSpPr>
      <p:sp>
        <p:nvSpPr>
          <p:cNvPr id="81" name="Shape 81"/>
          <p:cNvSpPr txBox="1"/>
          <p:nvPr>
            <p:ph type="ctrTitle"/>
          </p:nvPr>
        </p:nvSpPr>
        <p:spPr>
          <a:xfrm>
            <a:off x="685800" y="1583342"/>
            <a:ext cx="7772400" cy="1159799"/>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82" name="Shape 82"/>
          <p:cNvSpPr txBox="1"/>
          <p:nvPr>
            <p:ph idx="1" type="subTitle"/>
          </p:nvPr>
        </p:nvSpPr>
        <p:spPr>
          <a:xfrm>
            <a:off x="685800" y="2840053"/>
            <a:ext cx="7772400" cy="784799"/>
          </a:xfrm>
          <a:prstGeom prst="rect">
            <a:avLst/>
          </a:prstGeom>
        </p:spPr>
        <p:txBody>
          <a:bodyPr anchorCtr="0" anchor="t" bIns="91425" lIns="91425" rIns="91425" tIns="91425"/>
          <a:lstStyle>
            <a:lvl1pPr rtl="0" algn="ctr">
              <a:spcBef>
                <a:spcPts val="0"/>
              </a:spcBef>
              <a:buClr>
                <a:schemeClr val="dk2"/>
              </a:buClr>
              <a:buNone/>
              <a:defRPr>
                <a:solidFill>
                  <a:schemeClr val="dk2"/>
                </a:solidFill>
              </a:defRPr>
            </a:lvl1pPr>
            <a:lvl2pPr rtl="0" algn="ctr">
              <a:spcBef>
                <a:spcPts val="0"/>
              </a:spcBef>
              <a:buClr>
                <a:schemeClr val="dk2"/>
              </a:buClr>
              <a:buSzPct val="100000"/>
              <a:buNone/>
              <a:defRPr sz="3000">
                <a:solidFill>
                  <a:schemeClr val="dk2"/>
                </a:solidFill>
              </a:defRPr>
            </a:lvl2pPr>
            <a:lvl3pPr rtl="0" algn="ctr">
              <a:spcBef>
                <a:spcPts val="0"/>
              </a:spcBef>
              <a:buClr>
                <a:schemeClr val="dk2"/>
              </a:buClr>
              <a:buSzPct val="100000"/>
              <a:buNone/>
              <a:defRPr sz="3000">
                <a:solidFill>
                  <a:schemeClr val="dk2"/>
                </a:solidFill>
              </a:defRPr>
            </a:lvl3pPr>
            <a:lvl4pPr rtl="0" algn="ctr">
              <a:spcBef>
                <a:spcPts val="0"/>
              </a:spcBef>
              <a:buClr>
                <a:schemeClr val="dk2"/>
              </a:buClr>
              <a:buSzPct val="100000"/>
              <a:buNone/>
              <a:defRPr sz="3000">
                <a:solidFill>
                  <a:schemeClr val="dk2"/>
                </a:solidFill>
              </a:defRPr>
            </a:lvl4pPr>
            <a:lvl5pPr rtl="0" algn="ctr">
              <a:spcBef>
                <a:spcPts val="0"/>
              </a:spcBef>
              <a:buClr>
                <a:schemeClr val="dk2"/>
              </a:buClr>
              <a:buSzPct val="100000"/>
              <a:buNone/>
              <a:defRPr sz="3000">
                <a:solidFill>
                  <a:schemeClr val="dk2"/>
                </a:solidFill>
              </a:defRPr>
            </a:lvl5pPr>
            <a:lvl6pPr rtl="0" algn="ctr">
              <a:spcBef>
                <a:spcPts val="0"/>
              </a:spcBef>
              <a:buClr>
                <a:schemeClr val="dk2"/>
              </a:buClr>
              <a:buSzPct val="100000"/>
              <a:buNone/>
              <a:defRPr sz="3000">
                <a:solidFill>
                  <a:schemeClr val="dk2"/>
                </a:solidFill>
              </a:defRPr>
            </a:lvl6pPr>
            <a:lvl7pPr rtl="0" algn="ctr">
              <a:spcBef>
                <a:spcPts val="0"/>
              </a:spcBef>
              <a:buClr>
                <a:schemeClr val="dk2"/>
              </a:buClr>
              <a:buSzPct val="100000"/>
              <a:buNone/>
              <a:defRPr sz="3000">
                <a:solidFill>
                  <a:schemeClr val="dk2"/>
                </a:solidFill>
              </a:defRPr>
            </a:lvl7pPr>
            <a:lvl8pPr rtl="0" algn="ctr">
              <a:spcBef>
                <a:spcPts val="0"/>
              </a:spcBef>
              <a:buClr>
                <a:schemeClr val="dk2"/>
              </a:buClr>
              <a:buSzPct val="100000"/>
              <a:buNone/>
              <a:defRPr sz="3000">
                <a:solidFill>
                  <a:schemeClr val="dk2"/>
                </a:solidFill>
              </a:defRPr>
            </a:lvl8pPr>
            <a:lvl9pPr rtl="0" algn="ctr">
              <a:spcBef>
                <a:spcPts val="0"/>
              </a:spcBef>
              <a:buClr>
                <a:schemeClr val="dk2"/>
              </a:buClr>
              <a:buSzPct val="100000"/>
              <a:buNone/>
              <a:defRPr sz="3000">
                <a:solidFill>
                  <a:schemeClr val="dk2"/>
                </a:solidFill>
              </a:defRPr>
            </a:lvl9pPr>
          </a:lstStyle>
          <a:p/>
        </p:txBody>
      </p:sp>
      <p:sp>
        <p:nvSpPr>
          <p:cNvPr id="83" name="Shape 83"/>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4">
    <p:spTree>
      <p:nvGrpSpPr>
        <p:cNvPr id="84" name="Shape 84"/>
        <p:cNvGrpSpPr/>
        <p:nvPr/>
      </p:nvGrpSpPr>
      <p:grpSpPr>
        <a:xfrm>
          <a:off x="0" y="0"/>
          <a:ext cx="0" cy="0"/>
          <a:chOff x="0" y="0"/>
          <a:chExt cx="0" cy="0"/>
        </a:xfrm>
      </p:grpSpPr>
      <p:sp>
        <p:nvSpPr>
          <p:cNvPr id="85" name="Shape 85"/>
          <p:cNvSpPr txBox="1"/>
          <p:nvPr>
            <p:ph type="ctrTitle"/>
          </p:nvPr>
        </p:nvSpPr>
        <p:spPr>
          <a:xfrm>
            <a:off x="685800" y="1583342"/>
            <a:ext cx="7772400" cy="1159799"/>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86" name="Shape 86"/>
          <p:cNvSpPr txBox="1"/>
          <p:nvPr>
            <p:ph idx="1" type="subTitle"/>
          </p:nvPr>
        </p:nvSpPr>
        <p:spPr>
          <a:xfrm>
            <a:off x="685800" y="2840053"/>
            <a:ext cx="7772400" cy="784799"/>
          </a:xfrm>
          <a:prstGeom prst="rect">
            <a:avLst/>
          </a:prstGeom>
        </p:spPr>
        <p:txBody>
          <a:bodyPr anchorCtr="0" anchor="t" bIns="91425" lIns="91425" rIns="91425" tIns="91425"/>
          <a:lstStyle>
            <a:lvl1pPr rtl="0" algn="ctr">
              <a:spcBef>
                <a:spcPts val="0"/>
              </a:spcBef>
              <a:buClr>
                <a:schemeClr val="dk2"/>
              </a:buClr>
              <a:buNone/>
              <a:defRPr>
                <a:solidFill>
                  <a:schemeClr val="dk2"/>
                </a:solidFill>
              </a:defRPr>
            </a:lvl1pPr>
            <a:lvl2pPr rtl="0" algn="ctr">
              <a:spcBef>
                <a:spcPts val="0"/>
              </a:spcBef>
              <a:buClr>
                <a:schemeClr val="dk2"/>
              </a:buClr>
              <a:buSzPct val="100000"/>
              <a:buNone/>
              <a:defRPr sz="3000">
                <a:solidFill>
                  <a:schemeClr val="dk2"/>
                </a:solidFill>
              </a:defRPr>
            </a:lvl2pPr>
            <a:lvl3pPr rtl="0" algn="ctr">
              <a:spcBef>
                <a:spcPts val="0"/>
              </a:spcBef>
              <a:buClr>
                <a:schemeClr val="dk2"/>
              </a:buClr>
              <a:buSzPct val="100000"/>
              <a:buNone/>
              <a:defRPr sz="3000">
                <a:solidFill>
                  <a:schemeClr val="dk2"/>
                </a:solidFill>
              </a:defRPr>
            </a:lvl3pPr>
            <a:lvl4pPr rtl="0" algn="ctr">
              <a:spcBef>
                <a:spcPts val="0"/>
              </a:spcBef>
              <a:buClr>
                <a:schemeClr val="dk2"/>
              </a:buClr>
              <a:buSzPct val="100000"/>
              <a:buNone/>
              <a:defRPr sz="3000">
                <a:solidFill>
                  <a:schemeClr val="dk2"/>
                </a:solidFill>
              </a:defRPr>
            </a:lvl4pPr>
            <a:lvl5pPr rtl="0" algn="ctr">
              <a:spcBef>
                <a:spcPts val="0"/>
              </a:spcBef>
              <a:buClr>
                <a:schemeClr val="dk2"/>
              </a:buClr>
              <a:buSzPct val="100000"/>
              <a:buNone/>
              <a:defRPr sz="3000">
                <a:solidFill>
                  <a:schemeClr val="dk2"/>
                </a:solidFill>
              </a:defRPr>
            </a:lvl5pPr>
            <a:lvl6pPr rtl="0" algn="ctr">
              <a:spcBef>
                <a:spcPts val="0"/>
              </a:spcBef>
              <a:buClr>
                <a:schemeClr val="dk2"/>
              </a:buClr>
              <a:buSzPct val="100000"/>
              <a:buNone/>
              <a:defRPr sz="3000">
                <a:solidFill>
                  <a:schemeClr val="dk2"/>
                </a:solidFill>
              </a:defRPr>
            </a:lvl6pPr>
            <a:lvl7pPr rtl="0" algn="ctr">
              <a:spcBef>
                <a:spcPts val="0"/>
              </a:spcBef>
              <a:buClr>
                <a:schemeClr val="dk2"/>
              </a:buClr>
              <a:buSzPct val="100000"/>
              <a:buNone/>
              <a:defRPr sz="3000">
                <a:solidFill>
                  <a:schemeClr val="dk2"/>
                </a:solidFill>
              </a:defRPr>
            </a:lvl7pPr>
            <a:lvl8pPr rtl="0" algn="ctr">
              <a:spcBef>
                <a:spcPts val="0"/>
              </a:spcBef>
              <a:buClr>
                <a:schemeClr val="dk2"/>
              </a:buClr>
              <a:buSzPct val="100000"/>
              <a:buNone/>
              <a:defRPr sz="3000">
                <a:solidFill>
                  <a:schemeClr val="dk2"/>
                </a:solidFill>
              </a:defRPr>
            </a:lvl8pPr>
            <a:lvl9pPr rtl="0" algn="ctr">
              <a:spcBef>
                <a:spcPts val="0"/>
              </a:spcBef>
              <a:buClr>
                <a:schemeClr val="dk2"/>
              </a:buClr>
              <a:buSzPct val="100000"/>
              <a:buNone/>
              <a:defRPr sz="3000">
                <a:solidFill>
                  <a:schemeClr val="dk2"/>
                </a:solidFill>
              </a:defRPr>
            </a:lvl9pPr>
          </a:lstStyle>
          <a:p/>
        </p:txBody>
      </p:sp>
      <p:sp>
        <p:nvSpPr>
          <p:cNvPr id="87" name="Shape 8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Shape 33"/>
          <p:cNvSpPr txBox="1"/>
          <p:nvPr>
            <p:ph type="ctrTitle"/>
          </p:nvPr>
        </p:nvSpPr>
        <p:spPr>
          <a:xfrm>
            <a:off x="685800" y="2391862"/>
            <a:ext cx="4126799" cy="1159799"/>
          </a:xfrm>
          <a:prstGeom prst="rect">
            <a:avLst/>
          </a:prstGeom>
        </p:spPr>
        <p:txBody>
          <a:bodyPr anchorCtr="0" anchor="b" bIns="91425" lIns="91425" rIns="91425" tIns="91425"/>
          <a:lstStyle>
            <a:lvl1pPr rtl="0">
              <a:spcBef>
                <a:spcPts val="0"/>
              </a:spcBef>
              <a:buClr>
                <a:srgbClr val="FFFFFF"/>
              </a:buClr>
              <a:buSzPct val="100000"/>
              <a:buFont typeface="Playfair Display"/>
              <a:defRPr b="1" sz="4800">
                <a:solidFill>
                  <a:srgbClr val="FFFFFF"/>
                </a:solidFill>
                <a:latin typeface="Playfair Display"/>
                <a:ea typeface="Playfair Display"/>
                <a:cs typeface="Playfair Display"/>
                <a:sym typeface="Playfair Display"/>
              </a:defRPr>
            </a:lvl1pPr>
            <a:lvl2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p:txBody>
      </p:sp>
      <p:sp>
        <p:nvSpPr>
          <p:cNvPr id="34" name="Shape 34"/>
          <p:cNvSpPr/>
          <p:nvPr/>
        </p:nvSpPr>
        <p:spPr>
          <a:xfrm>
            <a:off x="25" y="3912618"/>
            <a:ext cx="9144000" cy="1230899"/>
          </a:xfrm>
          <a:prstGeom prst="rect">
            <a:avLst/>
          </a:prstGeom>
          <a:solidFill>
            <a:srgbClr val="FFD900"/>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35" name="Shape 35"/>
        <p:cNvGrpSpPr/>
        <p:nvPr/>
      </p:nvGrpSpPr>
      <p:grpSpPr>
        <a:xfrm>
          <a:off x="0" y="0"/>
          <a:ext cx="0" cy="0"/>
          <a:chOff x="0" y="0"/>
          <a:chExt cx="0" cy="0"/>
        </a:xfrm>
      </p:grpSpPr>
      <p:sp>
        <p:nvSpPr>
          <p:cNvPr id="36" name="Shape 36"/>
          <p:cNvSpPr txBox="1"/>
          <p:nvPr>
            <p:ph idx="1" type="subTitle"/>
          </p:nvPr>
        </p:nvSpPr>
        <p:spPr>
          <a:xfrm>
            <a:off x="685800" y="3811612"/>
            <a:ext cx="4126799" cy="784799"/>
          </a:xfrm>
          <a:prstGeom prst="rect">
            <a:avLst/>
          </a:prstGeom>
        </p:spPr>
        <p:txBody>
          <a:bodyPr anchorCtr="0" anchor="t" bIns="91425" lIns="91425" rIns="91425" tIns="91425"/>
          <a:lstStyle>
            <a:lvl1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1pPr>
            <a:lvl2pPr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2pPr>
            <a:lvl3pPr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3pPr>
            <a:lvl4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4pPr>
            <a:lvl5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5pPr>
            <a:lvl6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6pPr>
            <a:lvl7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7pPr>
            <a:lvl8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8pPr>
            <a:lvl9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9pPr>
          </a:lstStyle>
          <a:p/>
        </p:txBody>
      </p:sp>
      <p:sp>
        <p:nvSpPr>
          <p:cNvPr id="37" name="Shape 37"/>
          <p:cNvSpPr txBox="1"/>
          <p:nvPr>
            <p:ph type="ctrTitle"/>
          </p:nvPr>
        </p:nvSpPr>
        <p:spPr>
          <a:xfrm>
            <a:off x="685800" y="2334712"/>
            <a:ext cx="4126799" cy="1159799"/>
          </a:xfrm>
          <a:prstGeom prst="rect">
            <a:avLst/>
          </a:prstGeom>
        </p:spPr>
        <p:txBody>
          <a:bodyPr anchorCtr="0" anchor="b" bIns="91425" lIns="91425" rIns="91425" tIns="91425"/>
          <a:lstStyle>
            <a:lvl1pPr rtl="0">
              <a:spcBef>
                <a:spcPts val="0"/>
              </a:spcBef>
              <a:buClr>
                <a:srgbClr val="FFFFFF"/>
              </a:buClr>
              <a:buSzPct val="100000"/>
              <a:buFont typeface="Playfair Display"/>
              <a:defRPr sz="4800">
                <a:solidFill>
                  <a:srgbClr val="FFFFFF"/>
                </a:solidFill>
                <a:latin typeface="Playfair Display"/>
                <a:ea typeface="Playfair Display"/>
                <a:cs typeface="Playfair Display"/>
                <a:sym typeface="Playfair Display"/>
              </a:defRPr>
            </a:lvl1pPr>
            <a:lvl2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p:txBody>
      </p:sp>
      <p:cxnSp>
        <p:nvCxnSpPr>
          <p:cNvPr id="38" name="Shape 38"/>
          <p:cNvCxnSpPr/>
          <p:nvPr/>
        </p:nvCxnSpPr>
        <p:spPr>
          <a:xfrm>
            <a:off x="806100" y="3623568"/>
            <a:ext cx="7531800" cy="0"/>
          </a:xfrm>
          <a:prstGeom prst="straightConnector1">
            <a:avLst/>
          </a:prstGeom>
          <a:noFill/>
          <a:ln cap="flat" cmpd="sng" w="19050">
            <a:solidFill>
              <a:srgbClr val="FFD900"/>
            </a:solidFill>
            <a:prstDash val="solid"/>
            <a:round/>
            <a:headEnd len="lg" w="lg" type="none"/>
            <a:tailEnd len="lg" w="lg"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39" name="Shape 39"/>
        <p:cNvGrpSpPr/>
        <p:nvPr/>
      </p:nvGrpSpPr>
      <p:grpSpPr>
        <a:xfrm>
          <a:off x="0" y="0"/>
          <a:ext cx="0" cy="0"/>
          <a:chOff x="0" y="0"/>
          <a:chExt cx="0" cy="0"/>
        </a:xfrm>
      </p:grpSpPr>
      <p:sp>
        <p:nvSpPr>
          <p:cNvPr id="40" name="Shape 40"/>
          <p:cNvSpPr txBox="1"/>
          <p:nvPr>
            <p:ph idx="1" type="body"/>
          </p:nvPr>
        </p:nvSpPr>
        <p:spPr>
          <a:xfrm>
            <a:off x="1261500" y="2161800"/>
            <a:ext cx="6621000" cy="819899"/>
          </a:xfrm>
          <a:prstGeom prst="rect">
            <a:avLst/>
          </a:prstGeom>
        </p:spPr>
        <p:txBody>
          <a:bodyPr anchorCtr="0" anchor="ctr" bIns="91425" lIns="91425" rIns="91425" tIns="91425"/>
          <a:lstStyle>
            <a:lvl1pPr rtl="0" algn="ctr">
              <a:spcBef>
                <a:spcPts val="0"/>
              </a:spcBef>
              <a:buFont typeface="Playfair Display"/>
              <a:defRPr i="1">
                <a:latin typeface="Playfair Display"/>
                <a:ea typeface="Playfair Display"/>
                <a:cs typeface="Playfair Display"/>
                <a:sym typeface="Playfair Display"/>
              </a:defRPr>
            </a:lvl1pPr>
            <a:lvl2pPr rtl="0" algn="ctr">
              <a:spcBef>
                <a:spcPts val="0"/>
              </a:spcBef>
              <a:buFont typeface="Playfair Display"/>
              <a:defRPr i="1">
                <a:latin typeface="Playfair Display"/>
                <a:ea typeface="Playfair Display"/>
                <a:cs typeface="Playfair Display"/>
                <a:sym typeface="Playfair Display"/>
              </a:defRPr>
            </a:lvl2pPr>
            <a:lvl3pPr rtl="0" algn="ctr">
              <a:spcBef>
                <a:spcPts val="0"/>
              </a:spcBef>
              <a:buFont typeface="Playfair Display"/>
              <a:defRPr i="1">
                <a:latin typeface="Playfair Display"/>
                <a:ea typeface="Playfair Display"/>
                <a:cs typeface="Playfair Display"/>
                <a:sym typeface="Playfair Display"/>
              </a:defRPr>
            </a:lvl3pPr>
            <a:lvl4pPr rtl="0" algn="ctr">
              <a:spcBef>
                <a:spcPts val="0"/>
              </a:spcBef>
              <a:buFont typeface="Playfair Display"/>
              <a:defRPr i="1">
                <a:latin typeface="Playfair Display"/>
                <a:ea typeface="Playfair Display"/>
                <a:cs typeface="Playfair Display"/>
                <a:sym typeface="Playfair Display"/>
              </a:defRPr>
            </a:lvl4pPr>
            <a:lvl5pPr rtl="0" algn="ctr">
              <a:spcBef>
                <a:spcPts val="0"/>
              </a:spcBef>
              <a:buFont typeface="Playfair Display"/>
              <a:defRPr i="1">
                <a:latin typeface="Playfair Display"/>
                <a:ea typeface="Playfair Display"/>
                <a:cs typeface="Playfair Display"/>
                <a:sym typeface="Playfair Display"/>
              </a:defRPr>
            </a:lvl5pPr>
            <a:lvl6pPr rtl="0" algn="ctr">
              <a:spcBef>
                <a:spcPts val="0"/>
              </a:spcBef>
              <a:buFont typeface="Playfair Display"/>
              <a:defRPr i="1">
                <a:latin typeface="Playfair Display"/>
                <a:ea typeface="Playfair Display"/>
                <a:cs typeface="Playfair Display"/>
                <a:sym typeface="Playfair Display"/>
              </a:defRPr>
            </a:lvl6pPr>
            <a:lvl7pPr rtl="0" algn="ctr">
              <a:spcBef>
                <a:spcPts val="0"/>
              </a:spcBef>
              <a:buFont typeface="Playfair Display"/>
              <a:defRPr i="1">
                <a:latin typeface="Playfair Display"/>
                <a:ea typeface="Playfair Display"/>
                <a:cs typeface="Playfair Display"/>
                <a:sym typeface="Playfair Display"/>
              </a:defRPr>
            </a:lvl7pPr>
            <a:lvl8pPr rtl="0" algn="ctr">
              <a:spcBef>
                <a:spcPts val="0"/>
              </a:spcBef>
              <a:buFont typeface="Playfair Display"/>
              <a:defRPr i="1">
                <a:latin typeface="Playfair Display"/>
                <a:ea typeface="Playfair Display"/>
                <a:cs typeface="Playfair Display"/>
                <a:sym typeface="Playfair Display"/>
              </a:defRPr>
            </a:lvl8pPr>
            <a:lvl9pPr rtl="0" algn="ctr">
              <a:spcBef>
                <a:spcPts val="0"/>
              </a:spcBef>
              <a:buFont typeface="Playfair Display"/>
              <a:defRPr i="1">
                <a:latin typeface="Playfair Display"/>
                <a:ea typeface="Playfair Display"/>
                <a:cs typeface="Playfair Display"/>
                <a:sym typeface="Playfair Display"/>
              </a:defRPr>
            </a:lvl9pPr>
          </a:lstStyle>
          <a:p/>
        </p:txBody>
      </p:sp>
      <p:sp>
        <p:nvSpPr>
          <p:cNvPr id="41" name="Shape 41"/>
          <p:cNvSpPr txBox="1"/>
          <p:nvPr/>
        </p:nvSpPr>
        <p:spPr>
          <a:xfrm>
            <a:off x="3593400" y="759350"/>
            <a:ext cx="1957200" cy="652199"/>
          </a:xfrm>
          <a:prstGeom prst="rect">
            <a:avLst/>
          </a:prstGeom>
          <a:noFill/>
          <a:ln>
            <a:noFill/>
          </a:ln>
        </p:spPr>
        <p:txBody>
          <a:bodyPr anchorCtr="0" anchor="t" bIns="91425" lIns="91425" rIns="91425" tIns="91425">
            <a:noAutofit/>
          </a:bodyPr>
          <a:lstStyle/>
          <a:p>
            <a:pPr lvl="0" rtl="0" algn="ctr">
              <a:spcBef>
                <a:spcPts val="0"/>
              </a:spcBef>
              <a:buNone/>
            </a:pPr>
            <a:r>
              <a:rPr lang="en" sz="9600">
                <a:solidFill>
                  <a:srgbClr val="FFD900"/>
                </a:solidFill>
                <a:latin typeface="Playfair Display"/>
                <a:ea typeface="Playfair Display"/>
                <a:cs typeface="Playfair Display"/>
                <a:sym typeface="Playfair Display"/>
              </a:rPr>
              <a:t>“</a:t>
            </a:r>
          </a:p>
        </p:txBody>
      </p:sp>
      <p:cxnSp>
        <p:nvCxnSpPr>
          <p:cNvPr id="42" name="Shape 42"/>
          <p:cNvCxnSpPr/>
          <p:nvPr/>
        </p:nvCxnSpPr>
        <p:spPr>
          <a:xfrm>
            <a:off x="3028650" y="4155549"/>
            <a:ext cx="3086700" cy="0"/>
          </a:xfrm>
          <a:prstGeom prst="straightConnector1">
            <a:avLst/>
          </a:prstGeom>
          <a:noFill/>
          <a:ln cap="flat" cmpd="sng" w="19050">
            <a:solidFill>
              <a:srgbClr val="FFD900"/>
            </a:solidFill>
            <a:prstDash val="solid"/>
            <a:round/>
            <a:headEnd len="lg" w="lg" type="none"/>
            <a:tailEnd len="lg" w="lg" type="none"/>
          </a:ln>
        </p:spPr>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6" Type="http://schemas.openxmlformats.org/officeDocument/2006/relationships/theme" Target="../theme/theme4.xml"/><Relationship Id="rId15" Type="http://schemas.openxmlformats.org/officeDocument/2006/relationships/slideLayout" Target="../slideLayouts/slideLayout20.xml"/><Relationship Id="rId14" Type="http://schemas.openxmlformats.org/officeDocument/2006/relationships/slideLayout" Target="../slideLayouts/slideLayout19.xml"/><Relationship Id="rId2" Type="http://schemas.openxmlformats.org/officeDocument/2006/relationships/slideLayout" Target="../slideLayouts/slideLayout7.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 Type="http://schemas.openxmlformats.org/officeDocument/2006/relationships/image" Target="../media/image00.jpg"/><Relationship Id="rId4" Type="http://schemas.openxmlformats.org/officeDocument/2006/relationships/slideLayout" Target="../slideLayouts/slideLayout9.xml"/><Relationship Id="rId10" Type="http://schemas.openxmlformats.org/officeDocument/2006/relationships/slideLayout" Target="../slideLayouts/slideLayout15.xml"/><Relationship Id="rId3" Type="http://schemas.openxmlformats.org/officeDocument/2006/relationships/slideLayout" Target="../slideLayouts/slideLayout8.xml"/><Relationship Id="rId11" Type="http://schemas.openxmlformats.org/officeDocument/2006/relationships/slideLayout" Target="../slideLayouts/slideLayout16.xml"/><Relationship Id="rId9" Type="http://schemas.openxmlformats.org/officeDocument/2006/relationships/slideLayout" Target="../slideLayouts/slideLayout14.xml"/><Relationship Id="rId6" Type="http://schemas.openxmlformats.org/officeDocument/2006/relationships/slideLayout" Target="../slideLayouts/slideLayout11.xml"/><Relationship Id="rId5" Type="http://schemas.openxmlformats.org/officeDocument/2006/relationships/slideLayout" Target="../slideLayouts/slideLayout10.xml"/><Relationship Id="rId8" Type="http://schemas.openxmlformats.org/officeDocument/2006/relationships/slideLayout" Target="../slideLayouts/slideLayout13.xml"/><Relationship Id="rId7"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29" name="Shape 29"/>
        <p:cNvGrpSpPr/>
        <p:nvPr/>
      </p:nvGrpSpPr>
      <p:grpSpPr>
        <a:xfrm>
          <a:off x="0" y="0"/>
          <a:ext cx="0" cy="0"/>
          <a:chOff x="0" y="0"/>
          <a:chExt cx="0" cy="0"/>
        </a:xfrm>
      </p:grpSpPr>
      <p:sp>
        <p:nvSpPr>
          <p:cNvPr id="30" name="Shape 30"/>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buClr>
                <a:srgbClr val="FFFFFF"/>
              </a:buClr>
              <a:buSzPct val="100000"/>
              <a:buFont typeface="Playfair Display"/>
              <a:buNone/>
              <a:defRPr sz="3600">
                <a:solidFill>
                  <a:srgbClr val="FFFFFF"/>
                </a:solidFill>
                <a:latin typeface="Playfair Display"/>
                <a:ea typeface="Playfair Display"/>
                <a:cs typeface="Playfair Display"/>
                <a:sym typeface="Playfair Display"/>
              </a:defRPr>
            </a:lvl1pPr>
            <a:lvl2pPr rtl="0">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2pPr>
            <a:lvl3pPr rtl="0">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3pPr>
            <a:lvl4pPr rtl="0">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4pPr>
            <a:lvl5pPr rtl="0">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5pPr>
            <a:lvl6pPr rtl="0">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6pPr>
            <a:lvl7pPr rtl="0">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7pPr>
            <a:lvl8pPr rtl="0">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8pPr>
            <a:lvl9pPr rtl="0">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9pPr>
          </a:lstStyle>
          <a:p/>
        </p:txBody>
      </p:sp>
      <p:sp>
        <p:nvSpPr>
          <p:cNvPr id="31" name="Shape 31"/>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spcBef>
                <a:spcPts val="600"/>
              </a:spcBef>
              <a:buClr>
                <a:srgbClr val="F3F3F3"/>
              </a:buClr>
              <a:buSzPct val="100000"/>
              <a:buFont typeface="Droid Sans"/>
              <a:buChar char="◈"/>
              <a:defRPr sz="3000">
                <a:solidFill>
                  <a:srgbClr val="F3F3F3"/>
                </a:solidFill>
                <a:latin typeface="Droid Sans"/>
                <a:ea typeface="Droid Sans"/>
                <a:cs typeface="Droid Sans"/>
                <a:sym typeface="Droid Sans"/>
              </a:defRPr>
            </a:lvl1pPr>
            <a:lvl2pPr rtl="0">
              <a:spcBef>
                <a:spcPts val="480"/>
              </a:spcBef>
              <a:buClr>
                <a:srgbClr val="F3F3F3"/>
              </a:buClr>
              <a:buSzPct val="100000"/>
              <a:buFont typeface="Droid Sans"/>
              <a:defRPr sz="2400">
                <a:solidFill>
                  <a:srgbClr val="F3F3F3"/>
                </a:solidFill>
                <a:latin typeface="Droid Sans"/>
                <a:ea typeface="Droid Sans"/>
                <a:cs typeface="Droid Sans"/>
                <a:sym typeface="Droid Sans"/>
              </a:defRPr>
            </a:lvl2pPr>
            <a:lvl3pPr rtl="0">
              <a:spcBef>
                <a:spcPts val="480"/>
              </a:spcBef>
              <a:buClr>
                <a:srgbClr val="F3F3F3"/>
              </a:buClr>
              <a:buSzPct val="100000"/>
              <a:buFont typeface="Droid Sans"/>
              <a:defRPr sz="2400">
                <a:solidFill>
                  <a:srgbClr val="F3F3F3"/>
                </a:solidFill>
                <a:latin typeface="Droid Sans"/>
                <a:ea typeface="Droid Sans"/>
                <a:cs typeface="Droid Sans"/>
                <a:sym typeface="Droid Sans"/>
              </a:defRPr>
            </a:lvl3pPr>
            <a:lvl4pPr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4pPr>
            <a:lvl5pPr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5pPr>
            <a:lvl6pPr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6pPr>
            <a:lvl7pPr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7pPr>
            <a:lvl8pPr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8pPr>
            <a:lvl9pPr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9pPr>
          </a:lstStyle>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 Id="rId3" Type="http://schemas.openxmlformats.org/officeDocument/2006/relationships/image" Target="../media/image0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26.png"/><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 Id="rId3" Type="http://schemas.openxmlformats.org/officeDocument/2006/relationships/image" Target="../media/image0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34.png"/><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hyperlink" Target="http://ubuntuforums.org/" TargetMode="External"/><Relationship Id="rId3" Type="http://schemas.openxmlformats.org/officeDocument/2006/relationships/hyperlink" Target="https://help.ubuntu.com/community/" TargetMode="External"/><Relationship Id="rId5" Type="http://schemas.openxmlformats.org/officeDocument/2006/relationships/hyperlink" Target="https://askubuntu.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05.png"/><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idx="1" type="subTitle"/>
          </p:nvPr>
        </p:nvSpPr>
        <p:spPr>
          <a:xfrm>
            <a:off x="685800" y="3811612"/>
            <a:ext cx="4126799" cy="784799"/>
          </a:xfrm>
          <a:prstGeom prst="rect">
            <a:avLst/>
          </a:prstGeom>
        </p:spPr>
        <p:txBody>
          <a:bodyPr anchorCtr="0" anchor="t" bIns="91425" lIns="91425" rIns="91425" tIns="91425">
            <a:noAutofit/>
          </a:bodyPr>
          <a:lstStyle/>
          <a:p>
            <a:pPr lvl="0" rtl="0">
              <a:spcBef>
                <a:spcPts val="0"/>
              </a:spcBef>
              <a:buNone/>
            </a:pPr>
            <a:r>
              <a:rPr lang="en"/>
              <a:t>Day 2</a:t>
            </a:r>
          </a:p>
        </p:txBody>
      </p:sp>
      <p:sp>
        <p:nvSpPr>
          <p:cNvPr id="90" name="Shape 90"/>
          <p:cNvSpPr txBox="1"/>
          <p:nvPr>
            <p:ph type="ctrTitle"/>
          </p:nvPr>
        </p:nvSpPr>
        <p:spPr>
          <a:xfrm>
            <a:off x="685800" y="2334712"/>
            <a:ext cx="4126799" cy="1159799"/>
          </a:xfrm>
          <a:prstGeom prst="rect">
            <a:avLst/>
          </a:prstGeom>
        </p:spPr>
        <p:txBody>
          <a:bodyPr anchorCtr="0" anchor="b" bIns="91425" lIns="91425" rIns="91425" tIns="91425">
            <a:noAutofit/>
          </a:bodyPr>
          <a:lstStyle/>
          <a:p>
            <a:pPr lvl="0" rtl="0">
              <a:spcBef>
                <a:spcPts val="0"/>
              </a:spcBef>
              <a:buNone/>
            </a:pPr>
            <a:r>
              <a:rPr lang="en"/>
              <a:t>Linux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Add a DNS host</a:t>
            </a:r>
          </a:p>
        </p:txBody>
      </p:sp>
      <p:sp>
        <p:nvSpPr>
          <p:cNvPr id="159" name="Shape 159"/>
          <p:cNvSpPr txBox="1"/>
          <p:nvPr>
            <p:ph idx="1" type="body"/>
          </p:nvPr>
        </p:nvSpPr>
        <p:spPr>
          <a:xfrm>
            <a:off x="0" y="723900"/>
            <a:ext cx="3067200" cy="4376699"/>
          </a:xfrm>
          <a:prstGeom prst="rect">
            <a:avLst/>
          </a:prstGeom>
        </p:spPr>
        <p:txBody>
          <a:bodyPr anchorCtr="0" anchor="t" bIns="91425" lIns="91425" rIns="91425" tIns="91425">
            <a:noAutofit/>
          </a:bodyPr>
          <a:lstStyle/>
          <a:p>
            <a:pPr lvl="0" rtl="0">
              <a:spcBef>
                <a:spcPts val="0"/>
              </a:spcBef>
              <a:buNone/>
            </a:pPr>
            <a:r>
              <a:rPr lang="en"/>
              <a:t>Copy the example file and change </a:t>
            </a:r>
          </a:p>
        </p:txBody>
      </p:sp>
      <p:pic>
        <p:nvPicPr>
          <p:cNvPr id="160" name="Shape 160"/>
          <p:cNvPicPr preferRelativeResize="0"/>
          <p:nvPr/>
        </p:nvPicPr>
        <p:blipFill>
          <a:blip r:embed="rId3">
            <a:alphaModFix/>
          </a:blip>
          <a:stretch>
            <a:fillRect/>
          </a:stretch>
        </p:blipFill>
        <p:spPr>
          <a:xfrm>
            <a:off x="3067050" y="723900"/>
            <a:ext cx="6076950" cy="44196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0" y="-520125"/>
            <a:ext cx="9144000" cy="1909800"/>
          </a:xfrm>
          <a:prstGeom prst="rect">
            <a:avLst/>
          </a:prstGeom>
        </p:spPr>
        <p:txBody>
          <a:bodyPr anchorCtr="0" anchor="ctr" bIns="91425" lIns="91425" rIns="91425" tIns="91425">
            <a:noAutofit/>
          </a:bodyPr>
          <a:lstStyle/>
          <a:p>
            <a:pPr lvl="0" rtl="0">
              <a:spcBef>
                <a:spcPts val="0"/>
              </a:spcBef>
              <a:buClr>
                <a:schemeClr val="dk1"/>
              </a:buClr>
              <a:buSzPct val="61111"/>
              <a:buFont typeface="Arial"/>
              <a:buNone/>
            </a:pPr>
            <a:r>
              <a:rPr lang="en" sz="1800"/>
              <a:t>Find out whether the network interface has the following configurations:</a:t>
            </a:r>
          </a:p>
          <a:p>
            <a:pPr rtl="0">
              <a:spcBef>
                <a:spcPts val="0"/>
              </a:spcBef>
              <a:buNone/>
            </a:pPr>
            <a:r>
              <a:rPr lang="en" sz="1800"/>
              <a:t>Duplex (full or not), Auto-negotiations (on or off)</a:t>
            </a:r>
          </a:p>
          <a:p>
            <a:pPr lvl="0" rtl="0">
              <a:spcBef>
                <a:spcPts val="0"/>
              </a:spcBef>
              <a:buNone/>
            </a:pPr>
            <a:r>
              <a:rPr lang="en" sz="1800"/>
              <a:t>Find out the speed of the network interface</a:t>
            </a:r>
          </a:p>
        </p:txBody>
      </p:sp>
      <p:sp>
        <p:nvSpPr>
          <p:cNvPr id="166" name="Shape 166"/>
          <p:cNvSpPr txBox="1"/>
          <p:nvPr>
            <p:ph idx="1" type="body"/>
          </p:nvPr>
        </p:nvSpPr>
        <p:spPr>
          <a:xfrm>
            <a:off x="0" y="985200"/>
            <a:ext cx="3724800" cy="4100999"/>
          </a:xfrm>
          <a:prstGeom prst="rect">
            <a:avLst/>
          </a:prstGeom>
        </p:spPr>
        <p:txBody>
          <a:bodyPr anchorCtr="0" anchor="t" bIns="91425" lIns="91425" rIns="91425" tIns="91425">
            <a:noAutofit/>
          </a:bodyPr>
          <a:lstStyle/>
          <a:p>
            <a:pPr rtl="0">
              <a:spcBef>
                <a:spcPts val="0"/>
              </a:spcBef>
              <a:buNone/>
            </a:pPr>
            <a:r>
              <a:rPr lang="en"/>
              <a:t>The command </a:t>
            </a:r>
          </a:p>
          <a:p>
            <a:pPr lvl="0" rtl="0">
              <a:spcBef>
                <a:spcPts val="0"/>
              </a:spcBef>
              <a:buNone/>
            </a:pPr>
            <a:r>
              <a:rPr lang="en"/>
              <a:t>‘sudo  ethtool &lt;interface&gt;’ will give the speed and duplex configurations.</a:t>
            </a:r>
          </a:p>
        </p:txBody>
      </p:sp>
      <p:pic>
        <p:nvPicPr>
          <p:cNvPr id="167" name="Shape 167"/>
          <p:cNvPicPr preferRelativeResize="0"/>
          <p:nvPr/>
        </p:nvPicPr>
        <p:blipFill>
          <a:blip r:embed="rId3">
            <a:alphaModFix/>
          </a:blip>
          <a:stretch>
            <a:fillRect/>
          </a:stretch>
        </p:blipFill>
        <p:spPr>
          <a:xfrm>
            <a:off x="3834898" y="1050173"/>
            <a:ext cx="5378549" cy="40360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Find out any route that are configured by default in your ubuntu image</a:t>
            </a:r>
          </a:p>
        </p:txBody>
      </p:sp>
      <p:sp>
        <p:nvSpPr>
          <p:cNvPr id="173" name="Shape 173"/>
          <p:cNvSpPr txBox="1"/>
          <p:nvPr>
            <p:ph idx="1" type="body"/>
          </p:nvPr>
        </p:nvSpPr>
        <p:spPr>
          <a:xfrm>
            <a:off x="1005600" y="1200150"/>
            <a:ext cx="7132799" cy="596099"/>
          </a:xfrm>
          <a:prstGeom prst="rect">
            <a:avLst/>
          </a:prstGeom>
        </p:spPr>
        <p:txBody>
          <a:bodyPr anchorCtr="0" anchor="t" bIns="91425" lIns="91425" rIns="91425" tIns="91425">
            <a:noAutofit/>
          </a:bodyPr>
          <a:lstStyle/>
          <a:p>
            <a:pPr lvl="0" rtl="0">
              <a:spcBef>
                <a:spcPts val="0"/>
              </a:spcBef>
              <a:buNone/>
            </a:pPr>
            <a:r>
              <a:rPr lang="en"/>
              <a:t>netstat -rn or route -n</a:t>
            </a:r>
          </a:p>
        </p:txBody>
      </p:sp>
      <p:pic>
        <p:nvPicPr>
          <p:cNvPr id="174" name="Shape 174"/>
          <p:cNvPicPr preferRelativeResize="0"/>
          <p:nvPr/>
        </p:nvPicPr>
        <p:blipFill>
          <a:blip r:embed="rId3">
            <a:alphaModFix/>
          </a:blip>
          <a:stretch>
            <a:fillRect/>
          </a:stretch>
        </p:blipFill>
        <p:spPr>
          <a:xfrm>
            <a:off x="1514475" y="2176462"/>
            <a:ext cx="6115050" cy="7905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Add permanent static routes to network 192.168.50.0/24 via gateway 192.168.1.254.</a:t>
            </a:r>
          </a:p>
        </p:txBody>
      </p:sp>
      <p:sp>
        <p:nvSpPr>
          <p:cNvPr id="180" name="Shape 180"/>
          <p:cNvSpPr txBox="1"/>
          <p:nvPr>
            <p:ph idx="1" type="body"/>
          </p:nvPr>
        </p:nvSpPr>
        <p:spPr>
          <a:xfrm>
            <a:off x="1005600" y="1200150"/>
            <a:ext cx="7132799" cy="596099"/>
          </a:xfrm>
          <a:prstGeom prst="rect">
            <a:avLst/>
          </a:prstGeom>
        </p:spPr>
        <p:txBody>
          <a:bodyPr anchorCtr="0" anchor="t" bIns="91425" lIns="91425" rIns="91425" tIns="91425">
            <a:noAutofit/>
          </a:bodyPr>
          <a:lstStyle/>
          <a:p>
            <a:pPr lvl="0" rtl="0">
              <a:spcBef>
                <a:spcPts val="0"/>
              </a:spcBef>
              <a:buNone/>
            </a:pPr>
            <a:r>
              <a:rPr lang="en"/>
              <a:t>ip route add {NETWORK} via {IP} dev {DEVICE}</a:t>
            </a:r>
          </a:p>
        </p:txBody>
      </p:sp>
      <p:pic>
        <p:nvPicPr>
          <p:cNvPr id="181" name="Shape 181"/>
          <p:cNvPicPr preferRelativeResize="0"/>
          <p:nvPr/>
        </p:nvPicPr>
        <p:blipFill>
          <a:blip r:embed="rId3">
            <a:alphaModFix/>
          </a:blip>
          <a:stretch>
            <a:fillRect/>
          </a:stretch>
        </p:blipFill>
        <p:spPr>
          <a:xfrm>
            <a:off x="1005600" y="2815979"/>
            <a:ext cx="7132799" cy="268438"/>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Add a permanent static route to host 192.168.40.99 via gateway 192.168.1.254.</a:t>
            </a:r>
          </a:p>
        </p:txBody>
      </p:sp>
      <p:sp>
        <p:nvSpPr>
          <p:cNvPr id="187" name="Shape 187"/>
          <p:cNvSpPr txBox="1"/>
          <p:nvPr>
            <p:ph idx="1" type="body"/>
          </p:nvPr>
        </p:nvSpPr>
        <p:spPr>
          <a:xfrm>
            <a:off x="1005600" y="1200150"/>
            <a:ext cx="7132799" cy="596099"/>
          </a:xfrm>
          <a:prstGeom prst="rect">
            <a:avLst/>
          </a:prstGeom>
        </p:spPr>
        <p:txBody>
          <a:bodyPr anchorCtr="0" anchor="t" bIns="91425" lIns="91425" rIns="91425" tIns="91425">
            <a:noAutofit/>
          </a:bodyPr>
          <a:lstStyle/>
          <a:p>
            <a:pPr lvl="0" rtl="0">
              <a:spcBef>
                <a:spcPts val="0"/>
              </a:spcBef>
              <a:buNone/>
            </a:pPr>
            <a:r>
              <a:rPr lang="en"/>
              <a:t>route add -host {NETWORK} gw {GATEWAY}</a:t>
            </a:r>
          </a:p>
        </p:txBody>
      </p:sp>
      <p:pic>
        <p:nvPicPr>
          <p:cNvPr id="188" name="Shape 188"/>
          <p:cNvPicPr preferRelativeResize="0"/>
          <p:nvPr/>
        </p:nvPicPr>
        <p:blipFill>
          <a:blip r:embed="rId3">
            <a:alphaModFix/>
          </a:blip>
          <a:stretch>
            <a:fillRect/>
          </a:stretch>
        </p:blipFill>
        <p:spPr>
          <a:xfrm>
            <a:off x="340137" y="3753525"/>
            <a:ext cx="8463725" cy="2575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Verify the status of firewall. If turned off, turn it on.</a:t>
            </a:r>
          </a:p>
        </p:txBody>
      </p:sp>
      <p:sp>
        <p:nvSpPr>
          <p:cNvPr id="194" name="Shape 194"/>
          <p:cNvSpPr txBox="1"/>
          <p:nvPr>
            <p:ph idx="1" type="body"/>
          </p:nvPr>
        </p:nvSpPr>
        <p:spPr>
          <a:xfrm>
            <a:off x="1005600" y="1200150"/>
            <a:ext cx="7132799" cy="596099"/>
          </a:xfrm>
          <a:prstGeom prst="rect">
            <a:avLst/>
          </a:prstGeom>
        </p:spPr>
        <p:txBody>
          <a:bodyPr anchorCtr="0" anchor="t" bIns="91425" lIns="91425" rIns="91425" tIns="91425">
            <a:noAutofit/>
          </a:bodyPr>
          <a:lstStyle/>
          <a:p>
            <a:pPr rtl="0">
              <a:spcBef>
                <a:spcPts val="0"/>
              </a:spcBef>
              <a:buNone/>
            </a:pPr>
            <a:r>
              <a:rPr lang="en"/>
              <a:t>ufw status verbose</a:t>
            </a:r>
          </a:p>
          <a:p>
            <a:pPr lvl="0" rtl="0">
              <a:spcBef>
                <a:spcPts val="0"/>
              </a:spcBef>
              <a:buNone/>
            </a:pPr>
            <a:r>
              <a:rPr lang="en"/>
              <a:t>ufw enable</a:t>
            </a:r>
          </a:p>
        </p:txBody>
      </p:sp>
      <p:pic>
        <p:nvPicPr>
          <p:cNvPr id="195" name="Shape 195"/>
          <p:cNvPicPr preferRelativeResize="0"/>
          <p:nvPr/>
        </p:nvPicPr>
        <p:blipFill>
          <a:blip r:embed="rId3">
            <a:alphaModFix/>
          </a:blip>
          <a:stretch>
            <a:fillRect/>
          </a:stretch>
        </p:blipFill>
        <p:spPr>
          <a:xfrm>
            <a:off x="1548006" y="2800981"/>
            <a:ext cx="5875047" cy="9716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Find out the version of ufw.	</a:t>
            </a:r>
          </a:p>
        </p:txBody>
      </p:sp>
      <p:sp>
        <p:nvSpPr>
          <p:cNvPr id="201" name="Shape 201"/>
          <p:cNvSpPr txBox="1"/>
          <p:nvPr>
            <p:ph idx="1" type="body"/>
          </p:nvPr>
        </p:nvSpPr>
        <p:spPr>
          <a:xfrm>
            <a:off x="1005600" y="1200150"/>
            <a:ext cx="7132799" cy="596099"/>
          </a:xfrm>
          <a:prstGeom prst="rect">
            <a:avLst/>
          </a:prstGeom>
        </p:spPr>
        <p:txBody>
          <a:bodyPr anchorCtr="0" anchor="t" bIns="91425" lIns="91425" rIns="91425" tIns="91425">
            <a:noAutofit/>
          </a:bodyPr>
          <a:lstStyle/>
          <a:p>
            <a:pPr lvl="0" rtl="0">
              <a:spcBef>
                <a:spcPts val="0"/>
              </a:spcBef>
              <a:buNone/>
            </a:pPr>
            <a:r>
              <a:rPr lang="en"/>
              <a:t>According to the Ubuntu Wiki our version 14.04.2 of Ubuntu Server comes with version 0.34~rc-0ubuntu2 of UFW</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Deny all default incoming connections.</a:t>
            </a:r>
          </a:p>
        </p:txBody>
      </p:sp>
      <p:sp>
        <p:nvSpPr>
          <p:cNvPr id="207" name="Shape 207"/>
          <p:cNvSpPr txBox="1"/>
          <p:nvPr>
            <p:ph idx="1" type="body"/>
          </p:nvPr>
        </p:nvSpPr>
        <p:spPr>
          <a:xfrm>
            <a:off x="1005600" y="1200150"/>
            <a:ext cx="7132799" cy="596099"/>
          </a:xfrm>
          <a:prstGeom prst="rect">
            <a:avLst/>
          </a:prstGeom>
        </p:spPr>
        <p:txBody>
          <a:bodyPr anchorCtr="0" anchor="t" bIns="91425" lIns="91425" rIns="91425" tIns="91425">
            <a:noAutofit/>
          </a:bodyPr>
          <a:lstStyle/>
          <a:p>
            <a:pPr lvl="0" rtl="0">
              <a:spcBef>
                <a:spcPts val="0"/>
              </a:spcBef>
              <a:buNone/>
            </a:pPr>
            <a:r>
              <a:rPr lang="en"/>
              <a:t>ufw default deny incoming</a:t>
            </a:r>
          </a:p>
        </p:txBody>
      </p:sp>
      <p:pic>
        <p:nvPicPr>
          <p:cNvPr id="208" name="Shape 208"/>
          <p:cNvPicPr preferRelativeResize="0"/>
          <p:nvPr/>
        </p:nvPicPr>
        <p:blipFill>
          <a:blip r:embed="rId3">
            <a:alphaModFix/>
          </a:blip>
          <a:stretch>
            <a:fillRect/>
          </a:stretch>
        </p:blipFill>
        <p:spPr>
          <a:xfrm>
            <a:off x="1964887" y="2413900"/>
            <a:ext cx="5214225" cy="78364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Allow all default outgoing connections.	</a:t>
            </a:r>
          </a:p>
        </p:txBody>
      </p:sp>
      <p:sp>
        <p:nvSpPr>
          <p:cNvPr id="214" name="Shape 214"/>
          <p:cNvSpPr txBox="1"/>
          <p:nvPr>
            <p:ph idx="1" type="body"/>
          </p:nvPr>
        </p:nvSpPr>
        <p:spPr>
          <a:xfrm>
            <a:off x="1005600" y="1200150"/>
            <a:ext cx="7132799" cy="596099"/>
          </a:xfrm>
          <a:prstGeom prst="rect">
            <a:avLst/>
          </a:prstGeom>
        </p:spPr>
        <p:txBody>
          <a:bodyPr anchorCtr="0" anchor="t" bIns="91425" lIns="91425" rIns="91425" tIns="91425">
            <a:noAutofit/>
          </a:bodyPr>
          <a:lstStyle/>
          <a:p>
            <a:pPr lvl="0" rtl="0">
              <a:spcBef>
                <a:spcPts val="0"/>
              </a:spcBef>
              <a:buNone/>
            </a:pPr>
            <a:r>
              <a:rPr lang="en"/>
              <a:t>ufw default deny outgoing</a:t>
            </a:r>
          </a:p>
        </p:txBody>
      </p:sp>
      <p:pic>
        <p:nvPicPr>
          <p:cNvPr id="215" name="Shape 215"/>
          <p:cNvPicPr preferRelativeResize="0"/>
          <p:nvPr/>
        </p:nvPicPr>
        <p:blipFill>
          <a:blip r:embed="rId3">
            <a:alphaModFix/>
          </a:blip>
          <a:stretch>
            <a:fillRect/>
          </a:stretch>
        </p:blipFill>
        <p:spPr>
          <a:xfrm>
            <a:off x="1507211" y="2403025"/>
            <a:ext cx="6287074" cy="87472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Allow incoming ssh connections.	</a:t>
            </a:r>
          </a:p>
        </p:txBody>
      </p:sp>
      <p:sp>
        <p:nvSpPr>
          <p:cNvPr id="221" name="Shape 221"/>
          <p:cNvSpPr txBox="1"/>
          <p:nvPr>
            <p:ph idx="1" type="body"/>
          </p:nvPr>
        </p:nvSpPr>
        <p:spPr>
          <a:xfrm>
            <a:off x="1005600" y="1200150"/>
            <a:ext cx="7132799" cy="596099"/>
          </a:xfrm>
          <a:prstGeom prst="rect">
            <a:avLst/>
          </a:prstGeom>
        </p:spPr>
        <p:txBody>
          <a:bodyPr anchorCtr="0" anchor="t" bIns="91425" lIns="91425" rIns="91425" tIns="91425">
            <a:noAutofit/>
          </a:bodyPr>
          <a:lstStyle/>
          <a:p>
            <a:pPr lvl="0" rtl="0">
              <a:spcBef>
                <a:spcPts val="0"/>
              </a:spcBef>
              <a:buNone/>
            </a:pPr>
            <a:r>
              <a:rPr lang="en"/>
              <a:t>ufw allow ssh</a:t>
            </a:r>
          </a:p>
        </p:txBody>
      </p:sp>
      <p:pic>
        <p:nvPicPr>
          <p:cNvPr id="222" name="Shape 222"/>
          <p:cNvPicPr preferRelativeResize="0"/>
          <p:nvPr/>
        </p:nvPicPr>
        <p:blipFill>
          <a:blip r:embed="rId3">
            <a:alphaModFix/>
          </a:blip>
          <a:stretch>
            <a:fillRect/>
          </a:stretch>
        </p:blipFill>
        <p:spPr>
          <a:xfrm>
            <a:off x="2049450" y="2996911"/>
            <a:ext cx="4231550" cy="9093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Find out your IP address</a:t>
            </a:r>
          </a:p>
        </p:txBody>
      </p:sp>
      <p:sp>
        <p:nvSpPr>
          <p:cNvPr id="96" name="Shape 96"/>
          <p:cNvSpPr txBox="1"/>
          <p:nvPr>
            <p:ph idx="1" type="body"/>
          </p:nvPr>
        </p:nvSpPr>
        <p:spPr>
          <a:xfrm>
            <a:off x="0" y="971700"/>
            <a:ext cx="3744000" cy="4171799"/>
          </a:xfrm>
          <a:prstGeom prst="rect">
            <a:avLst/>
          </a:prstGeom>
        </p:spPr>
        <p:txBody>
          <a:bodyPr anchorCtr="0" anchor="t" bIns="91425" lIns="91425" rIns="91425" tIns="91425">
            <a:noAutofit/>
          </a:bodyPr>
          <a:lstStyle/>
          <a:p>
            <a:pPr lvl="0" rtl="0">
              <a:spcBef>
                <a:spcPts val="0"/>
              </a:spcBef>
              <a:buNone/>
            </a:pPr>
            <a:r>
              <a:rPr lang="en"/>
              <a:t>Simply type</a:t>
            </a:r>
          </a:p>
          <a:p>
            <a:pPr lvl="0" rtl="0">
              <a:spcBef>
                <a:spcPts val="0"/>
              </a:spcBef>
              <a:buNone/>
            </a:pPr>
            <a:r>
              <a:rPr lang="en"/>
              <a:t>‘ifconfig’ into the terminal.</a:t>
            </a:r>
          </a:p>
        </p:txBody>
      </p:sp>
      <p:pic>
        <p:nvPicPr>
          <p:cNvPr id="97" name="Shape 97"/>
          <p:cNvPicPr preferRelativeResize="0"/>
          <p:nvPr/>
        </p:nvPicPr>
        <p:blipFill>
          <a:blip r:embed="rId3">
            <a:alphaModFix/>
          </a:blip>
          <a:stretch>
            <a:fillRect/>
          </a:stretch>
        </p:blipFill>
        <p:spPr>
          <a:xfrm>
            <a:off x="3744000" y="1410340"/>
            <a:ext cx="5400000" cy="2999183"/>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Allow incoming ftp connections.</a:t>
            </a:r>
          </a:p>
        </p:txBody>
      </p:sp>
      <p:sp>
        <p:nvSpPr>
          <p:cNvPr id="228" name="Shape 228"/>
          <p:cNvSpPr txBox="1"/>
          <p:nvPr>
            <p:ph idx="1" type="body"/>
          </p:nvPr>
        </p:nvSpPr>
        <p:spPr>
          <a:xfrm>
            <a:off x="1005600" y="1200150"/>
            <a:ext cx="7132799" cy="596099"/>
          </a:xfrm>
          <a:prstGeom prst="rect">
            <a:avLst/>
          </a:prstGeom>
        </p:spPr>
        <p:txBody>
          <a:bodyPr anchorCtr="0" anchor="t" bIns="91425" lIns="91425" rIns="91425" tIns="91425">
            <a:noAutofit/>
          </a:bodyPr>
          <a:lstStyle/>
          <a:p>
            <a:pPr lvl="0" rtl="0">
              <a:spcBef>
                <a:spcPts val="0"/>
              </a:spcBef>
              <a:buNone/>
            </a:pPr>
            <a:r>
              <a:rPr lang="en"/>
              <a:t>ufw allow ftp</a:t>
            </a:r>
          </a:p>
        </p:txBody>
      </p:sp>
      <p:pic>
        <p:nvPicPr>
          <p:cNvPr id="229" name="Shape 229"/>
          <p:cNvPicPr preferRelativeResize="0"/>
          <p:nvPr/>
        </p:nvPicPr>
        <p:blipFill>
          <a:blip r:embed="rId3">
            <a:alphaModFix/>
          </a:blip>
          <a:stretch>
            <a:fillRect/>
          </a:stretch>
        </p:blipFill>
        <p:spPr>
          <a:xfrm>
            <a:off x="2451749" y="2911850"/>
            <a:ext cx="4240524" cy="90465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Allow tcp to run on ports from 4400 to 5500.</a:t>
            </a:r>
          </a:p>
        </p:txBody>
      </p:sp>
      <p:sp>
        <p:nvSpPr>
          <p:cNvPr id="235" name="Shape 235"/>
          <p:cNvSpPr txBox="1"/>
          <p:nvPr>
            <p:ph idx="1" type="body"/>
          </p:nvPr>
        </p:nvSpPr>
        <p:spPr>
          <a:xfrm>
            <a:off x="1005600" y="1200150"/>
            <a:ext cx="7132799" cy="596099"/>
          </a:xfrm>
          <a:prstGeom prst="rect">
            <a:avLst/>
          </a:prstGeom>
        </p:spPr>
        <p:txBody>
          <a:bodyPr anchorCtr="0" anchor="t" bIns="91425" lIns="91425" rIns="91425" tIns="91425">
            <a:noAutofit/>
          </a:bodyPr>
          <a:lstStyle/>
          <a:p>
            <a:pPr lvl="0" rtl="0">
              <a:spcBef>
                <a:spcPts val="0"/>
              </a:spcBef>
              <a:buNone/>
            </a:pPr>
            <a:r>
              <a:rPr lang="en"/>
              <a:t>ufw allow 4400:5500/tcp</a:t>
            </a:r>
          </a:p>
        </p:txBody>
      </p:sp>
      <p:pic>
        <p:nvPicPr>
          <p:cNvPr id="236" name="Shape 236"/>
          <p:cNvPicPr preferRelativeResize="0"/>
          <p:nvPr/>
        </p:nvPicPr>
        <p:blipFill>
          <a:blip r:embed="rId3">
            <a:alphaModFix/>
          </a:blip>
          <a:stretch>
            <a:fillRect/>
          </a:stretch>
        </p:blipFill>
        <p:spPr>
          <a:xfrm>
            <a:off x="1959435" y="2832925"/>
            <a:ext cx="5225150" cy="90872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Allow incoming http connections.</a:t>
            </a:r>
          </a:p>
        </p:txBody>
      </p:sp>
      <p:sp>
        <p:nvSpPr>
          <p:cNvPr id="242" name="Shape 242"/>
          <p:cNvSpPr txBox="1"/>
          <p:nvPr>
            <p:ph idx="1" type="body"/>
          </p:nvPr>
        </p:nvSpPr>
        <p:spPr>
          <a:xfrm>
            <a:off x="1005600" y="1200150"/>
            <a:ext cx="7132799" cy="596099"/>
          </a:xfrm>
          <a:prstGeom prst="rect">
            <a:avLst/>
          </a:prstGeom>
        </p:spPr>
        <p:txBody>
          <a:bodyPr anchorCtr="0" anchor="t" bIns="91425" lIns="91425" rIns="91425" tIns="91425">
            <a:noAutofit/>
          </a:bodyPr>
          <a:lstStyle/>
          <a:p>
            <a:pPr lvl="0" rtl="0">
              <a:spcBef>
                <a:spcPts val="0"/>
              </a:spcBef>
              <a:buNone/>
            </a:pPr>
            <a:r>
              <a:rPr lang="en"/>
              <a:t>ufw allow http</a:t>
            </a:r>
          </a:p>
        </p:txBody>
      </p:sp>
      <p:pic>
        <p:nvPicPr>
          <p:cNvPr id="243" name="Shape 243"/>
          <p:cNvPicPr preferRelativeResize="0"/>
          <p:nvPr/>
        </p:nvPicPr>
        <p:blipFill>
          <a:blip r:embed="rId3">
            <a:alphaModFix/>
          </a:blip>
          <a:stretch>
            <a:fillRect/>
          </a:stretch>
        </p:blipFill>
        <p:spPr>
          <a:xfrm>
            <a:off x="2243962" y="2432950"/>
            <a:ext cx="4656062" cy="9717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Do not allow tcp connections from 192.168.1.5 and 192.168.6.2.</a:t>
            </a:r>
          </a:p>
        </p:txBody>
      </p:sp>
      <p:sp>
        <p:nvSpPr>
          <p:cNvPr id="249" name="Shape 249"/>
          <p:cNvSpPr txBox="1"/>
          <p:nvPr>
            <p:ph idx="1" type="body"/>
          </p:nvPr>
        </p:nvSpPr>
        <p:spPr>
          <a:xfrm>
            <a:off x="1005600" y="1200150"/>
            <a:ext cx="7132799" cy="596099"/>
          </a:xfrm>
          <a:prstGeom prst="rect">
            <a:avLst/>
          </a:prstGeom>
        </p:spPr>
        <p:txBody>
          <a:bodyPr anchorCtr="0" anchor="t" bIns="91425" lIns="91425" rIns="91425" tIns="91425">
            <a:noAutofit/>
          </a:bodyPr>
          <a:lstStyle/>
          <a:p>
            <a:pPr rtl="0">
              <a:spcBef>
                <a:spcPts val="0"/>
              </a:spcBef>
              <a:buNone/>
            </a:pPr>
            <a:r>
              <a:rPr lang="en"/>
              <a:t>ufw deny from {IP} proto tcp</a:t>
            </a:r>
          </a:p>
          <a:p>
            <a:pPr lvl="0" rtl="0">
              <a:spcBef>
                <a:spcPts val="0"/>
              </a:spcBef>
              <a:buNone/>
            </a:pPr>
            <a:r>
              <a:rPr lang="en"/>
              <a:t>This denies any tcp connections from the two IPs </a:t>
            </a:r>
          </a:p>
        </p:txBody>
      </p:sp>
      <p:pic>
        <p:nvPicPr>
          <p:cNvPr id="250" name="Shape 250"/>
          <p:cNvPicPr preferRelativeResize="0"/>
          <p:nvPr/>
        </p:nvPicPr>
        <p:blipFill>
          <a:blip r:embed="rId3">
            <a:alphaModFix/>
          </a:blip>
          <a:stretch>
            <a:fillRect/>
          </a:stretch>
        </p:blipFill>
        <p:spPr>
          <a:xfrm>
            <a:off x="1433887" y="3630907"/>
            <a:ext cx="6276225" cy="9716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Do not allow ssh connections from 192.168.100.0/24.</a:t>
            </a:r>
          </a:p>
        </p:txBody>
      </p:sp>
      <p:sp>
        <p:nvSpPr>
          <p:cNvPr id="256" name="Shape 256"/>
          <p:cNvSpPr txBox="1"/>
          <p:nvPr>
            <p:ph idx="1" type="body"/>
          </p:nvPr>
        </p:nvSpPr>
        <p:spPr>
          <a:xfrm>
            <a:off x="0" y="971700"/>
            <a:ext cx="3414600" cy="4171799"/>
          </a:xfrm>
          <a:prstGeom prst="rect">
            <a:avLst/>
          </a:prstGeom>
        </p:spPr>
        <p:txBody>
          <a:bodyPr anchorCtr="0" anchor="t" bIns="91425" lIns="91425" rIns="91425" tIns="91425">
            <a:noAutofit/>
          </a:bodyPr>
          <a:lstStyle/>
          <a:p>
            <a:pPr lvl="0" rtl="0">
              <a:spcBef>
                <a:spcPts val="0"/>
              </a:spcBef>
              <a:buNone/>
            </a:pPr>
            <a:r>
              <a:rPr lang="en"/>
              <a:t>Go into the hosts.deny file in etc and add a ssh entry and list the IP</a:t>
            </a:r>
          </a:p>
        </p:txBody>
      </p:sp>
      <p:pic>
        <p:nvPicPr>
          <p:cNvPr id="257" name="Shape 257"/>
          <p:cNvPicPr preferRelativeResize="0"/>
          <p:nvPr/>
        </p:nvPicPr>
        <p:blipFill>
          <a:blip r:embed="rId3">
            <a:alphaModFix/>
          </a:blip>
          <a:stretch>
            <a:fillRect/>
          </a:stretch>
        </p:blipFill>
        <p:spPr>
          <a:xfrm>
            <a:off x="3414489" y="971700"/>
            <a:ext cx="5729510" cy="4171799"/>
          </a:xfrm>
          <a:prstGeom prst="rect">
            <a:avLst/>
          </a:prstGeom>
          <a:noFill/>
          <a:ln>
            <a:noFill/>
          </a:ln>
        </p:spPr>
      </p:pic>
      <p:sp>
        <p:nvSpPr>
          <p:cNvPr id="258" name="Shape 258"/>
          <p:cNvSpPr/>
          <p:nvPr/>
        </p:nvSpPr>
        <p:spPr>
          <a:xfrm>
            <a:off x="3404500" y="3564725"/>
            <a:ext cx="1350300" cy="1389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Turn on logging to high.</a:t>
            </a:r>
          </a:p>
        </p:txBody>
      </p:sp>
      <p:sp>
        <p:nvSpPr>
          <p:cNvPr id="264" name="Shape 264"/>
          <p:cNvSpPr txBox="1"/>
          <p:nvPr>
            <p:ph idx="1" type="body"/>
          </p:nvPr>
        </p:nvSpPr>
        <p:spPr>
          <a:xfrm>
            <a:off x="1005600" y="1200150"/>
            <a:ext cx="7132799" cy="596099"/>
          </a:xfrm>
          <a:prstGeom prst="rect">
            <a:avLst/>
          </a:prstGeom>
        </p:spPr>
        <p:txBody>
          <a:bodyPr anchorCtr="0" anchor="t" bIns="91425" lIns="91425" rIns="91425" tIns="91425">
            <a:noAutofit/>
          </a:bodyPr>
          <a:lstStyle/>
          <a:p>
            <a:pPr lvl="0" rtl="0">
              <a:spcBef>
                <a:spcPts val="0"/>
              </a:spcBef>
              <a:buNone/>
            </a:pPr>
            <a:r>
              <a:rPr lang="en"/>
              <a:t>ufw logging LEVEL</a:t>
            </a:r>
          </a:p>
        </p:txBody>
      </p:sp>
      <p:pic>
        <p:nvPicPr>
          <p:cNvPr id="265" name="Shape 265"/>
          <p:cNvPicPr preferRelativeResize="0"/>
          <p:nvPr/>
        </p:nvPicPr>
        <p:blipFill>
          <a:blip r:embed="rId3">
            <a:alphaModFix/>
          </a:blip>
          <a:stretch>
            <a:fillRect/>
          </a:stretch>
        </p:blipFill>
        <p:spPr>
          <a:xfrm>
            <a:off x="2000139" y="3003714"/>
            <a:ext cx="5143699" cy="7229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Find the runlevel you are logged on as.</a:t>
            </a:r>
          </a:p>
        </p:txBody>
      </p:sp>
      <p:sp>
        <p:nvSpPr>
          <p:cNvPr id="271" name="Shape 271"/>
          <p:cNvSpPr txBox="1"/>
          <p:nvPr>
            <p:ph idx="1" type="body"/>
          </p:nvPr>
        </p:nvSpPr>
        <p:spPr>
          <a:xfrm>
            <a:off x="1005600" y="1200150"/>
            <a:ext cx="7132799" cy="596099"/>
          </a:xfrm>
          <a:prstGeom prst="rect">
            <a:avLst/>
          </a:prstGeom>
        </p:spPr>
        <p:txBody>
          <a:bodyPr anchorCtr="0" anchor="t" bIns="91425" lIns="91425" rIns="91425" tIns="91425">
            <a:noAutofit/>
          </a:bodyPr>
          <a:lstStyle/>
          <a:p>
            <a:pPr rtl="0">
              <a:spcBef>
                <a:spcPts val="0"/>
              </a:spcBef>
              <a:buNone/>
            </a:pPr>
            <a:r>
              <a:rPr lang="en"/>
              <a:t>runlevel</a:t>
            </a:r>
          </a:p>
          <a:p>
            <a:pPr rtl="0">
              <a:spcBef>
                <a:spcPts val="0"/>
              </a:spcBef>
              <a:buNone/>
            </a:pPr>
            <a:r>
              <a:rPr lang="en"/>
              <a:t>The ‘N' stands for none, meaning there has been no run level change since powering up.</a:t>
            </a:r>
          </a:p>
          <a:p>
            <a:pPr lvl="0" rtl="0">
              <a:spcBef>
                <a:spcPts val="0"/>
              </a:spcBef>
              <a:buNone/>
            </a:pPr>
            <a:r>
              <a:rPr lang="en"/>
              <a:t>And ‘2’ means Full multi-user mode (which is the default)</a:t>
            </a:r>
          </a:p>
        </p:txBody>
      </p:sp>
      <p:pic>
        <p:nvPicPr>
          <p:cNvPr id="272" name="Shape 272"/>
          <p:cNvPicPr preferRelativeResize="0"/>
          <p:nvPr/>
        </p:nvPicPr>
        <p:blipFill>
          <a:blip r:embed="rId3">
            <a:alphaModFix/>
          </a:blip>
          <a:stretch>
            <a:fillRect/>
          </a:stretch>
        </p:blipFill>
        <p:spPr>
          <a:xfrm>
            <a:off x="2691211" y="4298787"/>
            <a:ext cx="3761596" cy="59610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List the services that start up automatically on your desktop</a:t>
            </a:r>
          </a:p>
        </p:txBody>
      </p:sp>
      <p:sp>
        <p:nvSpPr>
          <p:cNvPr id="278" name="Shape 278"/>
          <p:cNvSpPr txBox="1"/>
          <p:nvPr>
            <p:ph idx="1" type="body"/>
          </p:nvPr>
        </p:nvSpPr>
        <p:spPr>
          <a:xfrm>
            <a:off x="1005600" y="1200150"/>
            <a:ext cx="7132799" cy="596099"/>
          </a:xfrm>
          <a:prstGeom prst="rect">
            <a:avLst/>
          </a:prstGeom>
        </p:spPr>
        <p:txBody>
          <a:bodyPr anchorCtr="0" anchor="t" bIns="91425" lIns="91425" rIns="91425" tIns="91425">
            <a:noAutofit/>
          </a:bodyPr>
          <a:lstStyle/>
          <a:p>
            <a:pPr rtl="0">
              <a:spcBef>
                <a:spcPts val="0"/>
              </a:spcBef>
              <a:buNone/>
            </a:pPr>
            <a:r>
              <a:rPr lang="en"/>
              <a:t>apt-get install rcconf</a:t>
            </a:r>
          </a:p>
          <a:p>
            <a:pPr lvl="0" rtl="0">
              <a:spcBef>
                <a:spcPts val="0"/>
              </a:spcBef>
              <a:buNone/>
            </a:pPr>
            <a:r>
              <a:rPr lang="en"/>
              <a:t>sudo rcconf</a:t>
            </a:r>
          </a:p>
        </p:txBody>
      </p:sp>
      <p:pic>
        <p:nvPicPr>
          <p:cNvPr id="279" name="Shape 279"/>
          <p:cNvPicPr preferRelativeResize="0"/>
          <p:nvPr/>
        </p:nvPicPr>
        <p:blipFill>
          <a:blip r:embed="rId3">
            <a:alphaModFix/>
          </a:blip>
          <a:stretch>
            <a:fillRect/>
          </a:stretch>
        </p:blipFill>
        <p:spPr>
          <a:xfrm>
            <a:off x="4199562" y="1796237"/>
            <a:ext cx="4695825" cy="2466975"/>
          </a:xfrm>
          <a:prstGeom prst="rect">
            <a:avLst/>
          </a:prstGeom>
          <a:noFill/>
          <a:ln>
            <a:noFill/>
          </a:ln>
        </p:spPr>
      </p:pic>
      <p:pic>
        <p:nvPicPr>
          <p:cNvPr id="280" name="Shape 280"/>
          <p:cNvPicPr preferRelativeResize="0"/>
          <p:nvPr/>
        </p:nvPicPr>
        <p:blipFill>
          <a:blip r:embed="rId4">
            <a:alphaModFix/>
          </a:blip>
          <a:stretch>
            <a:fillRect/>
          </a:stretch>
        </p:blipFill>
        <p:spPr>
          <a:xfrm>
            <a:off x="4237662" y="4263212"/>
            <a:ext cx="4657725" cy="466725"/>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Restart networking service</a:t>
            </a:r>
          </a:p>
        </p:txBody>
      </p:sp>
      <p:sp>
        <p:nvSpPr>
          <p:cNvPr id="286" name="Shape 286"/>
          <p:cNvSpPr txBox="1"/>
          <p:nvPr>
            <p:ph idx="1" type="body"/>
          </p:nvPr>
        </p:nvSpPr>
        <p:spPr>
          <a:xfrm>
            <a:off x="1005600" y="1200150"/>
            <a:ext cx="7132799" cy="596099"/>
          </a:xfrm>
          <a:prstGeom prst="rect">
            <a:avLst/>
          </a:prstGeom>
        </p:spPr>
        <p:txBody>
          <a:bodyPr anchorCtr="0" anchor="t" bIns="91425" lIns="91425" rIns="91425" tIns="91425">
            <a:noAutofit/>
          </a:bodyPr>
          <a:lstStyle/>
          <a:p>
            <a:pPr rtl="0">
              <a:spcBef>
                <a:spcPts val="0"/>
              </a:spcBef>
              <a:buNone/>
            </a:pPr>
            <a:r>
              <a:rPr lang="en"/>
              <a:t>/etc/init.d/networking restart</a:t>
            </a:r>
          </a:p>
          <a:p>
            <a:pPr lvl="0" rtl="0">
              <a:spcBef>
                <a:spcPts val="0"/>
              </a:spcBef>
              <a:buNone/>
            </a:pPr>
            <a:r>
              <a:t/>
            </a:r>
            <a:endParaRPr/>
          </a:p>
        </p:txBody>
      </p:sp>
      <p:pic>
        <p:nvPicPr>
          <p:cNvPr id="287" name="Shape 287"/>
          <p:cNvPicPr preferRelativeResize="0"/>
          <p:nvPr/>
        </p:nvPicPr>
        <p:blipFill>
          <a:blip r:embed="rId3">
            <a:alphaModFix/>
          </a:blip>
          <a:stretch>
            <a:fillRect/>
          </a:stretch>
        </p:blipFill>
        <p:spPr>
          <a:xfrm>
            <a:off x="1005588" y="3224113"/>
            <a:ext cx="7132800" cy="339657"/>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Change the sudo service in your run level so that it does not start on startup. </a:t>
            </a:r>
          </a:p>
        </p:txBody>
      </p:sp>
      <p:sp>
        <p:nvSpPr>
          <p:cNvPr id="293" name="Shape 293"/>
          <p:cNvSpPr txBox="1"/>
          <p:nvPr>
            <p:ph idx="1" type="body"/>
          </p:nvPr>
        </p:nvSpPr>
        <p:spPr>
          <a:xfrm>
            <a:off x="457200" y="1200150"/>
            <a:ext cx="2996699" cy="3643799"/>
          </a:xfrm>
          <a:prstGeom prst="rect">
            <a:avLst/>
          </a:prstGeom>
        </p:spPr>
        <p:txBody>
          <a:bodyPr anchorCtr="0" anchor="t" bIns="91425" lIns="91425" rIns="91425" tIns="91425">
            <a:noAutofit/>
          </a:bodyPr>
          <a:lstStyle/>
          <a:p>
            <a:pPr rtl="0">
              <a:spcBef>
                <a:spcPts val="0"/>
              </a:spcBef>
              <a:buNone/>
            </a:pPr>
            <a:r>
              <a:rPr lang="en" sz="1600"/>
              <a:t>To disable any service for a certain runlevel use the command shown to the right.</a:t>
            </a:r>
          </a:p>
          <a:p>
            <a:pPr lvl="0" rtl="0">
              <a:spcBef>
                <a:spcPts val="0"/>
              </a:spcBef>
              <a:buNone/>
            </a:pPr>
            <a:r>
              <a:rPr lang="en" sz="1600"/>
              <a:t>The 2 at the end is which runlevel you want to enable/disable the service for, my runlevel is 2.</a:t>
            </a:r>
          </a:p>
        </p:txBody>
      </p:sp>
      <p:pic>
        <p:nvPicPr>
          <p:cNvPr id="294" name="Shape 294"/>
          <p:cNvPicPr preferRelativeResize="0"/>
          <p:nvPr/>
        </p:nvPicPr>
        <p:blipFill>
          <a:blip r:embed="rId3">
            <a:alphaModFix/>
          </a:blip>
          <a:stretch>
            <a:fillRect/>
          </a:stretch>
        </p:blipFill>
        <p:spPr>
          <a:xfrm>
            <a:off x="3453901" y="1200150"/>
            <a:ext cx="5690099" cy="1425183"/>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Configure a static IP address</a:t>
            </a:r>
          </a:p>
        </p:txBody>
      </p:sp>
      <p:sp>
        <p:nvSpPr>
          <p:cNvPr id="103" name="Shape 103"/>
          <p:cNvSpPr txBox="1"/>
          <p:nvPr>
            <p:ph idx="1" type="body"/>
          </p:nvPr>
        </p:nvSpPr>
        <p:spPr>
          <a:xfrm>
            <a:off x="0" y="971700"/>
            <a:ext cx="3626999" cy="4171799"/>
          </a:xfrm>
          <a:prstGeom prst="rect">
            <a:avLst/>
          </a:prstGeom>
        </p:spPr>
        <p:txBody>
          <a:bodyPr anchorCtr="0" anchor="t" bIns="91425" lIns="91425" rIns="91425" tIns="91425">
            <a:noAutofit/>
          </a:bodyPr>
          <a:lstStyle/>
          <a:p>
            <a:pPr lvl="0" rtl="0">
              <a:spcBef>
                <a:spcPts val="0"/>
              </a:spcBef>
              <a:buNone/>
            </a:pPr>
            <a:r>
              <a:rPr lang="en"/>
              <a:t>Open /etc/network/interfaces. Change the dhcp to static and specify the details. Then restart the interface.</a:t>
            </a:r>
          </a:p>
        </p:txBody>
      </p:sp>
      <p:pic>
        <p:nvPicPr>
          <p:cNvPr id="104" name="Shape 104"/>
          <p:cNvPicPr preferRelativeResize="0"/>
          <p:nvPr/>
        </p:nvPicPr>
        <p:blipFill>
          <a:blip r:embed="rId3">
            <a:alphaModFix/>
          </a:blip>
          <a:stretch>
            <a:fillRect/>
          </a:stretch>
        </p:blipFill>
        <p:spPr>
          <a:xfrm>
            <a:off x="3627000" y="1211062"/>
            <a:ext cx="5516875" cy="2950026"/>
          </a:xfrm>
          <a:prstGeom prst="rect">
            <a:avLst/>
          </a:prstGeom>
          <a:noFill/>
          <a:ln>
            <a:noFill/>
          </a:ln>
        </p:spPr>
      </p:pic>
      <p:sp>
        <p:nvSpPr>
          <p:cNvPr id="105" name="Shape 105"/>
          <p:cNvSpPr/>
          <p:nvPr/>
        </p:nvSpPr>
        <p:spPr>
          <a:xfrm>
            <a:off x="3627000" y="2406475"/>
            <a:ext cx="1566900" cy="5742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Backup the /home directory.</a:t>
            </a:r>
          </a:p>
        </p:txBody>
      </p:sp>
      <p:sp>
        <p:nvSpPr>
          <p:cNvPr id="300" name="Shape 300"/>
          <p:cNvSpPr txBox="1"/>
          <p:nvPr>
            <p:ph idx="1" type="body"/>
          </p:nvPr>
        </p:nvSpPr>
        <p:spPr>
          <a:xfrm>
            <a:off x="457200" y="1200150"/>
            <a:ext cx="3007500" cy="3633299"/>
          </a:xfrm>
          <a:prstGeom prst="rect">
            <a:avLst/>
          </a:prstGeom>
        </p:spPr>
        <p:txBody>
          <a:bodyPr anchorCtr="0" anchor="t" bIns="91425" lIns="91425" rIns="91425" tIns="91425">
            <a:noAutofit/>
          </a:bodyPr>
          <a:lstStyle/>
          <a:p>
            <a:pPr rtl="0">
              <a:spcBef>
                <a:spcPts val="0"/>
              </a:spcBef>
              <a:buNone/>
            </a:pPr>
            <a:r>
              <a:rPr lang="en" sz="1600"/>
              <a:t>Backing up files in ubuntu uses the tar command. </a:t>
            </a:r>
          </a:p>
          <a:p>
            <a:pPr rtl="0">
              <a:spcBef>
                <a:spcPts val="0"/>
              </a:spcBef>
              <a:buNone/>
            </a:pPr>
            <a:r>
              <a:rPr lang="en" sz="1600"/>
              <a:t>To the right is an example</a:t>
            </a:r>
          </a:p>
          <a:p>
            <a:pPr rtl="0">
              <a:spcBef>
                <a:spcPts val="0"/>
              </a:spcBef>
              <a:buNone/>
            </a:pPr>
            <a:r>
              <a:rPr lang="en" sz="1600"/>
              <a:t>of this command. </a:t>
            </a:r>
          </a:p>
          <a:p>
            <a:pPr rtl="0">
              <a:spcBef>
                <a:spcPts val="0"/>
              </a:spcBef>
              <a:buNone/>
            </a:pPr>
            <a:r>
              <a:rPr lang="en" sz="1600"/>
              <a:t>-c creates a new backup archive</a:t>
            </a:r>
          </a:p>
          <a:p>
            <a:pPr rtl="0">
              <a:spcBef>
                <a:spcPts val="0"/>
              </a:spcBef>
              <a:buNone/>
            </a:pPr>
            <a:r>
              <a:rPr lang="en" sz="1600"/>
              <a:t>-v sets verbose mode, so tar explains what it’s doing</a:t>
            </a:r>
          </a:p>
          <a:p>
            <a:pPr lvl="0" rtl="0">
              <a:spcBef>
                <a:spcPts val="0"/>
              </a:spcBef>
              <a:buNone/>
            </a:pPr>
            <a:r>
              <a:rPr lang="en" sz="1600"/>
              <a:t>-p preserves the permissions when each file is restored</a:t>
            </a:r>
          </a:p>
        </p:txBody>
      </p:sp>
      <p:pic>
        <p:nvPicPr>
          <p:cNvPr id="301" name="Shape 301"/>
          <p:cNvPicPr preferRelativeResize="0"/>
          <p:nvPr/>
        </p:nvPicPr>
        <p:blipFill>
          <a:blip r:embed="rId3">
            <a:alphaModFix/>
          </a:blip>
          <a:stretch>
            <a:fillRect/>
          </a:stretch>
        </p:blipFill>
        <p:spPr>
          <a:xfrm>
            <a:off x="3000362" y="1200150"/>
            <a:ext cx="6143625" cy="1028700"/>
          </a:xfrm>
          <a:prstGeom prst="rect">
            <a:avLst/>
          </a:prstGeom>
          <a:noFill/>
          <a:ln>
            <a:noFill/>
          </a:ln>
        </p:spPr>
      </p:pic>
      <p:sp>
        <p:nvSpPr>
          <p:cNvPr id="302" name="Shape 302"/>
          <p:cNvSpPr txBox="1"/>
          <p:nvPr/>
        </p:nvSpPr>
        <p:spPr>
          <a:xfrm>
            <a:off x="3571600" y="2457300"/>
            <a:ext cx="5378699" cy="2341800"/>
          </a:xfrm>
          <a:prstGeom prst="rect">
            <a:avLst/>
          </a:prstGeom>
          <a:noFill/>
          <a:ln>
            <a:noFill/>
          </a:ln>
        </p:spPr>
        <p:txBody>
          <a:bodyPr anchorCtr="0" anchor="t" bIns="91425" lIns="91425" rIns="91425" tIns="91425">
            <a:noAutofit/>
          </a:bodyPr>
          <a:lstStyle/>
          <a:p>
            <a:pPr rtl="0">
              <a:spcBef>
                <a:spcPts val="0"/>
              </a:spcBef>
              <a:buNone/>
            </a:pPr>
            <a:r>
              <a:rPr lang="en" sz="1600">
                <a:solidFill>
                  <a:srgbClr val="F3F3F3"/>
                </a:solidFill>
                <a:latin typeface="Droid Sans"/>
                <a:ea typeface="Droid Sans"/>
                <a:cs typeface="Droid Sans"/>
                <a:sym typeface="Droid Sans"/>
              </a:rPr>
              <a:t>-z compresses the backup file with gzip, which makes it smaller</a:t>
            </a:r>
          </a:p>
          <a:p>
            <a:pPr rtl="0">
              <a:spcBef>
                <a:spcPts val="0"/>
              </a:spcBef>
              <a:buNone/>
            </a:pPr>
            <a:r>
              <a:t/>
            </a:r>
            <a:endParaRPr sz="1600">
              <a:solidFill>
                <a:srgbClr val="F3F3F3"/>
              </a:solidFill>
              <a:latin typeface="Droid Sans"/>
              <a:ea typeface="Droid Sans"/>
              <a:cs typeface="Droid Sans"/>
              <a:sym typeface="Droid Sans"/>
            </a:endParaRPr>
          </a:p>
          <a:p>
            <a:pPr rtl="0">
              <a:spcBef>
                <a:spcPts val="0"/>
              </a:spcBef>
              <a:buNone/>
            </a:pPr>
            <a:r>
              <a:rPr lang="en" sz="1600">
                <a:solidFill>
                  <a:srgbClr val="F3F3F3"/>
                </a:solidFill>
                <a:latin typeface="Droid Sans"/>
                <a:ea typeface="Droid Sans"/>
                <a:cs typeface="Droid Sans"/>
                <a:sym typeface="Droid Sans"/>
              </a:rPr>
              <a:t>-f &lt;filename&gt; names the file that the backup will be stored in, with this example using backup.tar.gz</a:t>
            </a:r>
          </a:p>
          <a:p>
            <a:pPr rtl="0">
              <a:spcBef>
                <a:spcPts val="0"/>
              </a:spcBef>
              <a:buNone/>
            </a:pPr>
            <a:r>
              <a:t/>
            </a:r>
            <a:endParaRPr sz="1600">
              <a:solidFill>
                <a:srgbClr val="F3F3F3"/>
              </a:solidFill>
              <a:latin typeface="Droid Sans"/>
              <a:ea typeface="Droid Sans"/>
              <a:cs typeface="Droid Sans"/>
              <a:sym typeface="Droid Sans"/>
            </a:endParaRPr>
          </a:p>
          <a:p>
            <a:pPr>
              <a:spcBef>
                <a:spcPts val="0"/>
              </a:spcBef>
              <a:buNone/>
            </a:pPr>
            <a:r>
              <a:rPr lang="en" sz="1600">
                <a:solidFill>
                  <a:srgbClr val="F3F3F3"/>
                </a:solidFill>
                <a:latin typeface="Droid Sans"/>
                <a:ea typeface="Droid Sans"/>
                <a:cs typeface="Droid Sans"/>
                <a:sym typeface="Droid Sans"/>
              </a:rPr>
              <a:t>--exclude=&lt;path&gt; gives the backup a file to exclude, here we exclude the backup itself as this can cause issues with the backup</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Create cron jobs to create backup for each user’s home directory. Backup should be done every day at 12.00 AM.</a:t>
            </a:r>
          </a:p>
        </p:txBody>
      </p:sp>
      <p:sp>
        <p:nvSpPr>
          <p:cNvPr id="308" name="Shape 308"/>
          <p:cNvSpPr txBox="1"/>
          <p:nvPr>
            <p:ph idx="1" type="body"/>
          </p:nvPr>
        </p:nvSpPr>
        <p:spPr>
          <a:xfrm>
            <a:off x="0" y="971700"/>
            <a:ext cx="4031399" cy="4171799"/>
          </a:xfrm>
          <a:prstGeom prst="rect">
            <a:avLst/>
          </a:prstGeom>
        </p:spPr>
        <p:txBody>
          <a:bodyPr anchorCtr="0" anchor="t" bIns="91425" lIns="91425" rIns="91425" tIns="91425">
            <a:noAutofit/>
          </a:bodyPr>
          <a:lstStyle/>
          <a:p>
            <a:pPr rtl="0">
              <a:spcBef>
                <a:spcPts val="0"/>
              </a:spcBef>
              <a:buNone/>
            </a:pPr>
            <a:r>
              <a:rPr lang="en" sz="1600"/>
              <a:t>Cron is a way to tell your system to perform a task at any given time. This is especially helpful for tasks that must be done repeatedly, say every week.</a:t>
            </a:r>
          </a:p>
          <a:p>
            <a:pPr rtl="0">
              <a:spcBef>
                <a:spcPts val="0"/>
              </a:spcBef>
              <a:buNone/>
            </a:pPr>
            <a:r>
              <a:rPr lang="en" sz="1600"/>
              <a:t>Start a new Cron Job by using the command “Crontab -e”</a:t>
            </a:r>
          </a:p>
          <a:p>
            <a:pPr rtl="0">
              <a:spcBef>
                <a:spcPts val="0"/>
              </a:spcBef>
              <a:buNone/>
            </a:pPr>
            <a:r>
              <a:rPr lang="en" sz="1600"/>
              <a:t>Then go to the bottom of the file and add the line in the red box.</a:t>
            </a:r>
          </a:p>
          <a:p>
            <a:pPr rtl="0">
              <a:spcBef>
                <a:spcPts val="0"/>
              </a:spcBef>
              <a:buNone/>
            </a:pPr>
            <a:r>
              <a:rPr lang="en" sz="1600"/>
              <a:t>Those asterisks and the 0 tell when to perform the command to backup. The first space is for the minute, then the hour, then the day of the week, day of the month, and finally the month itself.</a:t>
            </a:r>
          </a:p>
          <a:p>
            <a:pPr lvl="0" rtl="0">
              <a:spcBef>
                <a:spcPts val="0"/>
              </a:spcBef>
              <a:buNone/>
            </a:pPr>
            <a:r>
              <a:rPr lang="en" sz="1600"/>
              <a:t>*  stands in for when every option is used</a:t>
            </a:r>
          </a:p>
        </p:txBody>
      </p:sp>
      <p:pic>
        <p:nvPicPr>
          <p:cNvPr id="309" name="Shape 309"/>
          <p:cNvPicPr preferRelativeResize="0"/>
          <p:nvPr/>
        </p:nvPicPr>
        <p:blipFill>
          <a:blip r:embed="rId3">
            <a:alphaModFix/>
          </a:blip>
          <a:stretch>
            <a:fillRect/>
          </a:stretch>
        </p:blipFill>
        <p:spPr>
          <a:xfrm>
            <a:off x="4266646" y="1592400"/>
            <a:ext cx="4877350" cy="3551099"/>
          </a:xfrm>
          <a:prstGeom prst="rect">
            <a:avLst/>
          </a:prstGeom>
          <a:noFill/>
          <a:ln>
            <a:noFill/>
          </a:ln>
        </p:spPr>
      </p:pic>
      <p:pic>
        <p:nvPicPr>
          <p:cNvPr id="310" name="Shape 310"/>
          <p:cNvPicPr preferRelativeResize="0"/>
          <p:nvPr/>
        </p:nvPicPr>
        <p:blipFill>
          <a:blip r:embed="rId4">
            <a:alphaModFix/>
          </a:blip>
          <a:stretch>
            <a:fillRect/>
          </a:stretch>
        </p:blipFill>
        <p:spPr>
          <a:xfrm>
            <a:off x="6353162" y="971700"/>
            <a:ext cx="2790825" cy="876300"/>
          </a:xfrm>
          <a:prstGeom prst="rect">
            <a:avLst/>
          </a:prstGeom>
          <a:noFill/>
          <a:ln>
            <a:noFill/>
          </a:ln>
        </p:spPr>
      </p:pic>
      <p:sp>
        <p:nvSpPr>
          <p:cNvPr id="311" name="Shape 311"/>
          <p:cNvSpPr/>
          <p:nvPr/>
        </p:nvSpPr>
        <p:spPr>
          <a:xfrm>
            <a:off x="4341500" y="3603650"/>
            <a:ext cx="4345500" cy="2885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0"/>
            <a:ext cx="8229600" cy="971700"/>
          </a:xfrm>
          <a:prstGeom prst="rect">
            <a:avLst/>
          </a:prstGeom>
        </p:spPr>
        <p:txBody>
          <a:bodyPr anchorCtr="0" anchor="ctr" bIns="91425" lIns="91425" rIns="91425" tIns="91425">
            <a:noAutofit/>
          </a:bodyPr>
          <a:lstStyle/>
          <a:p>
            <a:pPr rtl="0">
              <a:spcBef>
                <a:spcPts val="0"/>
              </a:spcBef>
              <a:buNone/>
            </a:pPr>
            <a:r>
              <a:rPr lang="en"/>
              <a:t>Resources</a:t>
            </a:r>
          </a:p>
        </p:txBody>
      </p:sp>
      <p:sp>
        <p:nvSpPr>
          <p:cNvPr id="317" name="Shape 317"/>
          <p:cNvSpPr txBox="1"/>
          <p:nvPr>
            <p:ph idx="1" type="body"/>
          </p:nvPr>
        </p:nvSpPr>
        <p:spPr>
          <a:xfrm>
            <a:off x="1005600" y="1200150"/>
            <a:ext cx="7132799" cy="36282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3"/>
              </a:rPr>
              <a:t>https://help.ubuntu.com/community/</a:t>
            </a:r>
          </a:p>
          <a:p>
            <a:pPr rtl="0">
              <a:spcBef>
                <a:spcPts val="0"/>
              </a:spcBef>
              <a:buNone/>
            </a:pPr>
            <a:r>
              <a:rPr lang="en" u="sng">
                <a:solidFill>
                  <a:schemeClr val="hlink"/>
                </a:solidFill>
                <a:hlinkClick r:id="rId4"/>
              </a:rPr>
              <a:t>http://ubuntuforums.org/</a:t>
            </a:r>
          </a:p>
          <a:p>
            <a:pPr rtl="0">
              <a:spcBef>
                <a:spcPts val="0"/>
              </a:spcBef>
              <a:buNone/>
            </a:pPr>
            <a:r>
              <a:rPr lang="en" u="sng">
                <a:solidFill>
                  <a:schemeClr val="hlink"/>
                </a:solidFill>
                <a:hlinkClick r:id="rId5"/>
              </a:rPr>
              <a:t>https://askubuntu.com/</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Configure the IP addresses of all the computers in your team within the same subnet</a:t>
            </a:r>
          </a:p>
        </p:txBody>
      </p:sp>
      <p:sp>
        <p:nvSpPr>
          <p:cNvPr id="111" name="Shape 111"/>
          <p:cNvSpPr txBox="1"/>
          <p:nvPr>
            <p:ph idx="1" type="body"/>
          </p:nvPr>
        </p:nvSpPr>
        <p:spPr>
          <a:xfrm>
            <a:off x="0" y="971700"/>
            <a:ext cx="3920700" cy="4171799"/>
          </a:xfrm>
          <a:prstGeom prst="rect">
            <a:avLst/>
          </a:prstGeom>
        </p:spPr>
        <p:txBody>
          <a:bodyPr anchorCtr="0" anchor="t" bIns="91425" lIns="91425" rIns="91425" tIns="91425">
            <a:noAutofit/>
          </a:bodyPr>
          <a:lstStyle/>
          <a:p>
            <a:pPr lvl="0" rtl="0">
              <a:spcBef>
                <a:spcPts val="0"/>
              </a:spcBef>
              <a:buNone/>
            </a:pPr>
            <a:r>
              <a:rPr lang="en"/>
              <a:t>Now that we set the ip to the same subnet, we are able to ping other computers on the network.</a:t>
            </a:r>
          </a:p>
        </p:txBody>
      </p:sp>
      <p:pic>
        <p:nvPicPr>
          <p:cNvPr id="112" name="Shape 112"/>
          <p:cNvPicPr preferRelativeResize="0"/>
          <p:nvPr/>
        </p:nvPicPr>
        <p:blipFill>
          <a:blip r:embed="rId3">
            <a:alphaModFix/>
          </a:blip>
          <a:stretch>
            <a:fillRect/>
          </a:stretch>
        </p:blipFill>
        <p:spPr>
          <a:xfrm>
            <a:off x="3920700" y="1718825"/>
            <a:ext cx="5223299" cy="29010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Configure so that your ubuntu image can get the IP address from the DHCP server</a:t>
            </a:r>
          </a:p>
        </p:txBody>
      </p:sp>
      <p:sp>
        <p:nvSpPr>
          <p:cNvPr id="118" name="Shape 118"/>
          <p:cNvSpPr txBox="1"/>
          <p:nvPr>
            <p:ph idx="1" type="body"/>
          </p:nvPr>
        </p:nvSpPr>
        <p:spPr>
          <a:xfrm>
            <a:off x="0" y="971700"/>
            <a:ext cx="4091999" cy="4171799"/>
          </a:xfrm>
          <a:prstGeom prst="rect">
            <a:avLst/>
          </a:prstGeom>
        </p:spPr>
        <p:txBody>
          <a:bodyPr anchorCtr="0" anchor="t" bIns="91425" lIns="91425" rIns="91425" tIns="91425">
            <a:noAutofit/>
          </a:bodyPr>
          <a:lstStyle/>
          <a:p>
            <a:pPr lvl="0" rtl="0">
              <a:spcBef>
                <a:spcPts val="0"/>
              </a:spcBef>
              <a:buNone/>
            </a:pPr>
            <a:r>
              <a:rPr lang="en"/>
              <a:t>Go back to the same file etc/network/interfaces and change the static to dhcp and delete the information beneath it.</a:t>
            </a:r>
          </a:p>
        </p:txBody>
      </p:sp>
      <p:pic>
        <p:nvPicPr>
          <p:cNvPr id="119" name="Shape 119"/>
          <p:cNvPicPr preferRelativeResize="0"/>
          <p:nvPr/>
        </p:nvPicPr>
        <p:blipFill>
          <a:blip r:embed="rId3">
            <a:alphaModFix/>
          </a:blip>
          <a:stretch>
            <a:fillRect/>
          </a:stretch>
        </p:blipFill>
        <p:spPr>
          <a:xfrm>
            <a:off x="4092075" y="1539100"/>
            <a:ext cx="5051925" cy="26943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Set up multiple IP addresses on a single NIC card</a:t>
            </a:r>
          </a:p>
        </p:txBody>
      </p:sp>
      <p:sp>
        <p:nvSpPr>
          <p:cNvPr id="125" name="Shape 125"/>
          <p:cNvSpPr txBox="1"/>
          <p:nvPr>
            <p:ph idx="1" type="body"/>
          </p:nvPr>
        </p:nvSpPr>
        <p:spPr>
          <a:xfrm>
            <a:off x="0" y="971700"/>
            <a:ext cx="3831599" cy="4171799"/>
          </a:xfrm>
          <a:prstGeom prst="rect">
            <a:avLst/>
          </a:prstGeom>
        </p:spPr>
        <p:txBody>
          <a:bodyPr anchorCtr="0" anchor="t" bIns="91425" lIns="91425" rIns="91425" tIns="91425">
            <a:noAutofit/>
          </a:bodyPr>
          <a:lstStyle/>
          <a:p>
            <a:pPr lvl="0" rtl="0">
              <a:spcBef>
                <a:spcPts val="0"/>
              </a:spcBef>
              <a:buNone/>
            </a:pPr>
            <a:r>
              <a:rPr lang="en"/>
              <a:t>Add in another interface entry, and use the same interface just</a:t>
            </a:r>
            <a:r>
              <a:rPr b="1" lang="en" sz="1000">
                <a:solidFill>
                  <a:srgbClr val="333333"/>
                </a:solidFill>
                <a:latin typeface="Arial"/>
                <a:ea typeface="Arial"/>
                <a:cs typeface="Arial"/>
                <a:sym typeface="Arial"/>
              </a:rPr>
              <a:t> </a:t>
            </a:r>
            <a:r>
              <a:rPr lang="en"/>
              <a:t>add a :&lt;number&gt; to it.</a:t>
            </a:r>
          </a:p>
        </p:txBody>
      </p:sp>
      <p:pic>
        <p:nvPicPr>
          <p:cNvPr id="126" name="Shape 126"/>
          <p:cNvPicPr preferRelativeResize="0"/>
          <p:nvPr/>
        </p:nvPicPr>
        <p:blipFill>
          <a:blip r:embed="rId3">
            <a:alphaModFix/>
          </a:blip>
          <a:stretch>
            <a:fillRect/>
          </a:stretch>
        </p:blipFill>
        <p:spPr>
          <a:xfrm>
            <a:off x="3831650" y="1287400"/>
            <a:ext cx="5312349" cy="2844050"/>
          </a:xfrm>
          <a:prstGeom prst="rect">
            <a:avLst/>
          </a:prstGeom>
          <a:noFill/>
          <a:ln>
            <a:noFill/>
          </a:ln>
        </p:spPr>
      </p:pic>
      <p:sp>
        <p:nvSpPr>
          <p:cNvPr id="127" name="Shape 127"/>
          <p:cNvSpPr/>
          <p:nvPr/>
        </p:nvSpPr>
        <p:spPr>
          <a:xfrm>
            <a:off x="3834775" y="1989275"/>
            <a:ext cx="781199" cy="1323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Change the hostname</a:t>
            </a:r>
          </a:p>
        </p:txBody>
      </p:sp>
      <p:sp>
        <p:nvSpPr>
          <p:cNvPr id="133" name="Shape 133"/>
          <p:cNvSpPr txBox="1"/>
          <p:nvPr>
            <p:ph idx="1" type="body"/>
          </p:nvPr>
        </p:nvSpPr>
        <p:spPr>
          <a:xfrm>
            <a:off x="0" y="971700"/>
            <a:ext cx="4018499" cy="4171799"/>
          </a:xfrm>
          <a:prstGeom prst="rect">
            <a:avLst/>
          </a:prstGeom>
        </p:spPr>
        <p:txBody>
          <a:bodyPr anchorCtr="0" anchor="t" bIns="91425" lIns="91425" rIns="91425" tIns="91425">
            <a:noAutofit/>
          </a:bodyPr>
          <a:lstStyle/>
          <a:p>
            <a:pPr lvl="0" rtl="0">
              <a:spcBef>
                <a:spcPts val="0"/>
              </a:spcBef>
              <a:buNone/>
            </a:pPr>
            <a:r>
              <a:rPr lang="en">
                <a:solidFill>
                  <a:srgbClr val="F3F3F3"/>
                </a:solidFill>
              </a:rPr>
              <a:t>Go to /etc/hostname and change the hostname. You also need to go to /etc/hosts and change the name there.</a:t>
            </a:r>
          </a:p>
        </p:txBody>
      </p:sp>
      <p:pic>
        <p:nvPicPr>
          <p:cNvPr id="134" name="Shape 134"/>
          <p:cNvPicPr preferRelativeResize="0"/>
          <p:nvPr/>
        </p:nvPicPr>
        <p:blipFill>
          <a:blip r:embed="rId3">
            <a:alphaModFix/>
          </a:blip>
          <a:stretch>
            <a:fillRect/>
          </a:stretch>
        </p:blipFill>
        <p:spPr>
          <a:xfrm>
            <a:off x="4018621" y="971700"/>
            <a:ext cx="5125374" cy="2857700"/>
          </a:xfrm>
          <a:prstGeom prst="rect">
            <a:avLst/>
          </a:prstGeom>
          <a:noFill/>
          <a:ln>
            <a:noFill/>
          </a:ln>
        </p:spPr>
      </p:pic>
      <p:pic>
        <p:nvPicPr>
          <p:cNvPr id="135" name="Shape 135"/>
          <p:cNvPicPr preferRelativeResize="0"/>
          <p:nvPr/>
        </p:nvPicPr>
        <p:blipFill>
          <a:blip r:embed="rId4">
            <a:alphaModFix/>
          </a:blip>
          <a:stretch>
            <a:fillRect/>
          </a:stretch>
        </p:blipFill>
        <p:spPr>
          <a:xfrm>
            <a:off x="4018625" y="2395731"/>
            <a:ext cx="5125375" cy="2747767"/>
          </a:xfrm>
          <a:prstGeom prst="rect">
            <a:avLst/>
          </a:prstGeom>
          <a:noFill/>
          <a:ln>
            <a:noFill/>
          </a:ln>
        </p:spPr>
      </p:pic>
      <p:sp>
        <p:nvSpPr>
          <p:cNvPr id="136" name="Shape 136"/>
          <p:cNvSpPr/>
          <p:nvPr/>
        </p:nvSpPr>
        <p:spPr>
          <a:xfrm>
            <a:off x="4018625" y="1193625"/>
            <a:ext cx="489600" cy="1589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7" name="Shape 137"/>
          <p:cNvSpPr/>
          <p:nvPr/>
        </p:nvSpPr>
        <p:spPr>
          <a:xfrm>
            <a:off x="5027900" y="2619075"/>
            <a:ext cx="489600" cy="1589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Find out the nameserver IP address</a:t>
            </a:r>
          </a:p>
        </p:txBody>
      </p:sp>
      <p:sp>
        <p:nvSpPr>
          <p:cNvPr id="143" name="Shape 143"/>
          <p:cNvSpPr txBox="1"/>
          <p:nvPr>
            <p:ph idx="1" type="body"/>
          </p:nvPr>
        </p:nvSpPr>
        <p:spPr>
          <a:xfrm>
            <a:off x="0" y="971700"/>
            <a:ext cx="4130699" cy="4171799"/>
          </a:xfrm>
          <a:prstGeom prst="rect">
            <a:avLst/>
          </a:prstGeom>
        </p:spPr>
        <p:txBody>
          <a:bodyPr anchorCtr="0" anchor="t" bIns="91425" lIns="91425" rIns="91425" tIns="91425">
            <a:noAutofit/>
          </a:bodyPr>
          <a:lstStyle/>
          <a:p>
            <a:pPr rtl="0">
              <a:spcBef>
                <a:spcPts val="0"/>
              </a:spcBef>
              <a:buNone/>
            </a:pPr>
            <a:r>
              <a:rPr lang="en"/>
              <a:t>Use the command </a:t>
            </a:r>
          </a:p>
          <a:p>
            <a:pPr rtl="0">
              <a:spcBef>
                <a:spcPts val="0"/>
              </a:spcBef>
              <a:buNone/>
            </a:pPr>
            <a:r>
              <a:rPr lang="en"/>
              <a:t>cat /etc/resolv.conf</a:t>
            </a:r>
          </a:p>
          <a:p>
            <a:pPr lvl="0" rtl="0">
              <a:spcBef>
                <a:spcPts val="0"/>
              </a:spcBef>
              <a:buNone/>
            </a:pPr>
            <a:r>
              <a:rPr lang="en"/>
              <a:t>and it will list the nameservers and IPs.</a:t>
            </a:r>
          </a:p>
        </p:txBody>
      </p:sp>
      <p:pic>
        <p:nvPicPr>
          <p:cNvPr id="144" name="Shape 144"/>
          <p:cNvPicPr preferRelativeResize="0"/>
          <p:nvPr/>
        </p:nvPicPr>
        <p:blipFill>
          <a:blip r:embed="rId3">
            <a:alphaModFix/>
          </a:blip>
          <a:stretch>
            <a:fillRect/>
          </a:stretch>
        </p:blipFill>
        <p:spPr>
          <a:xfrm>
            <a:off x="4130775" y="1325796"/>
            <a:ext cx="5013225" cy="2792099"/>
          </a:xfrm>
          <a:prstGeom prst="rect">
            <a:avLst/>
          </a:prstGeom>
          <a:noFill/>
          <a:ln>
            <a:noFill/>
          </a:ln>
        </p:spPr>
      </p:pic>
      <p:sp>
        <p:nvSpPr>
          <p:cNvPr id="145" name="Shape 145"/>
          <p:cNvSpPr/>
          <p:nvPr/>
        </p:nvSpPr>
        <p:spPr>
          <a:xfrm>
            <a:off x="4098150" y="1309150"/>
            <a:ext cx="2478900" cy="1589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0"/>
            <a:ext cx="8229600" cy="971700"/>
          </a:xfrm>
          <a:prstGeom prst="rect">
            <a:avLst/>
          </a:prstGeom>
        </p:spPr>
        <p:txBody>
          <a:bodyPr anchorCtr="0" anchor="ctr" bIns="91425" lIns="91425" rIns="91425" tIns="91425">
            <a:noAutofit/>
          </a:bodyPr>
          <a:lstStyle/>
          <a:p>
            <a:pPr lvl="0" rtl="0">
              <a:spcBef>
                <a:spcPts val="0"/>
              </a:spcBef>
              <a:buNone/>
            </a:pPr>
            <a:r>
              <a:rPr lang="en"/>
              <a:t>Deny any connection from host 192.168.55.2 and 192.168.33.2</a:t>
            </a:r>
          </a:p>
        </p:txBody>
      </p:sp>
      <p:sp>
        <p:nvSpPr>
          <p:cNvPr id="151" name="Shape 151"/>
          <p:cNvSpPr txBox="1"/>
          <p:nvPr>
            <p:ph idx="1" type="body"/>
          </p:nvPr>
        </p:nvSpPr>
        <p:spPr>
          <a:xfrm>
            <a:off x="0" y="971700"/>
            <a:ext cx="3793200" cy="4171799"/>
          </a:xfrm>
          <a:prstGeom prst="rect">
            <a:avLst/>
          </a:prstGeom>
        </p:spPr>
        <p:txBody>
          <a:bodyPr anchorCtr="0" anchor="t" bIns="91425" lIns="91425" rIns="91425" tIns="91425">
            <a:noAutofit/>
          </a:bodyPr>
          <a:lstStyle/>
          <a:p>
            <a:pPr rtl="0">
              <a:spcBef>
                <a:spcPts val="0"/>
              </a:spcBef>
              <a:buNone/>
            </a:pPr>
            <a:r>
              <a:rPr lang="en"/>
              <a:t>Just use the command </a:t>
            </a:r>
          </a:p>
          <a:p>
            <a:pPr rtl="0">
              <a:spcBef>
                <a:spcPts val="0"/>
              </a:spcBef>
              <a:buNone/>
            </a:pPr>
            <a:r>
              <a:rPr lang="en"/>
              <a:t>sudo ufw from &lt;IP&gt;</a:t>
            </a:r>
          </a:p>
          <a:p>
            <a:pPr lvl="0" rtl="0">
              <a:spcBef>
                <a:spcPts val="0"/>
              </a:spcBef>
              <a:buNone/>
            </a:pPr>
            <a:r>
              <a:t/>
            </a:r>
            <a:endParaRPr/>
          </a:p>
        </p:txBody>
      </p:sp>
      <p:pic>
        <p:nvPicPr>
          <p:cNvPr id="152" name="Shape 152"/>
          <p:cNvPicPr preferRelativeResize="0"/>
          <p:nvPr/>
        </p:nvPicPr>
        <p:blipFill>
          <a:blip r:embed="rId3">
            <a:alphaModFix/>
          </a:blip>
          <a:stretch>
            <a:fillRect/>
          </a:stretch>
        </p:blipFill>
        <p:spPr>
          <a:xfrm>
            <a:off x="3793250" y="1117923"/>
            <a:ext cx="5350750" cy="4025575"/>
          </a:xfrm>
          <a:prstGeom prst="rect">
            <a:avLst/>
          </a:prstGeom>
          <a:noFill/>
          <a:ln>
            <a:noFill/>
          </a:ln>
        </p:spPr>
      </p:pic>
      <p:sp>
        <p:nvSpPr>
          <p:cNvPr id="153" name="Shape 153"/>
          <p:cNvSpPr/>
          <p:nvPr/>
        </p:nvSpPr>
        <p:spPr>
          <a:xfrm>
            <a:off x="4906800" y="1388675"/>
            <a:ext cx="2220300" cy="1259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4.xml><?xml version="1.0" encoding="utf-8"?>
<a:theme xmlns:a="http://schemas.openxmlformats.org/drawingml/2006/main" xmlns:r="http://schemas.openxmlformats.org/officeDocument/2006/relationships"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