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40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39186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b="1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25" y="3912618"/>
            <a:ext cx="9144000" cy="1230899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FFD9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734700" y="4732556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" name="Shape 48"/>
          <p:cNvCxnSpPr/>
          <p:nvPr/>
        </p:nvCxnSpPr>
        <p:spPr>
          <a:xfrm>
            <a:off x="734700" y="410943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ircle">
    <p:bg>
      <p:bgPr>
        <a:solidFill>
          <a:srgbClr val="FFD90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24998" t="0"/>
          <a:stretch/>
        </p:blipFill>
        <p:spPr>
          <a:xfrm>
            <a:off x="1523550" y="285412"/>
            <a:ext cx="4572599" cy="45725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4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5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811612"/>
            <a:ext cx="41267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233471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806100" y="3623568"/>
            <a:ext cx="75318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1261500" y="2161800"/>
            <a:ext cx="6621000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" name="Shape 16"/>
          <p:cNvSpPr txBox="1"/>
          <p:nvPr/>
        </p:nvSpPr>
        <p:spPr>
          <a:xfrm>
            <a:off x="3593400" y="759350"/>
            <a:ext cx="1957200" cy="65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3028650" y="4155549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rgbClr val="F3F3F3"/>
              </a:buClr>
              <a:buSzPct val="100000"/>
              <a:defRPr b="0" sz="2400">
                <a:solidFill>
                  <a:srgbClr val="F3F3F3"/>
                </a:solidFill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2400"/>
            </a:lvl1pPr>
            <a:lvl2pPr algn="ctr">
              <a:spcBef>
                <a:spcPts val="0"/>
              </a:spcBef>
              <a:buSzPct val="100000"/>
              <a:defRPr sz="2400"/>
            </a:lvl2pPr>
            <a:lvl3pPr algn="ctr">
              <a:spcBef>
                <a:spcPts val="0"/>
              </a:spcBef>
              <a:buSzPct val="100000"/>
              <a:defRPr sz="2400"/>
            </a:lvl3pPr>
            <a:lvl4pPr algn="ctr">
              <a:spcBef>
                <a:spcPts val="0"/>
              </a:spcBef>
              <a:buSzPct val="100000"/>
              <a:defRPr sz="2400"/>
            </a:lvl4pPr>
            <a:lvl5pPr algn="ctr">
              <a:spcBef>
                <a:spcPts val="0"/>
              </a:spcBef>
              <a:buSzPct val="100000"/>
              <a:defRPr sz="2400"/>
            </a:lvl5pPr>
            <a:lvl6pPr algn="ctr">
              <a:spcBef>
                <a:spcPts val="0"/>
              </a:spcBef>
              <a:buSzPct val="100000"/>
              <a:defRPr sz="2400"/>
            </a:lvl6pPr>
            <a:lvl7pPr algn="ctr">
              <a:spcBef>
                <a:spcPts val="0"/>
              </a:spcBef>
              <a:buSzPct val="100000"/>
              <a:defRPr sz="2400"/>
            </a:lvl7pPr>
            <a:lvl8pPr algn="ctr">
              <a:spcBef>
                <a:spcPts val="0"/>
              </a:spcBef>
              <a:buSzPct val="100000"/>
              <a:defRPr sz="2400"/>
            </a:lvl8pPr>
            <a:lvl9pPr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80025" y="1200150"/>
            <a:ext cx="3584100" cy="358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79874" y="1200150"/>
            <a:ext cx="3584100" cy="358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" name="Shape 28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2400"/>
            </a:lvl1pPr>
            <a:lvl2pPr rtl="0" algn="ctr">
              <a:spcBef>
                <a:spcPts val="0"/>
              </a:spcBef>
              <a:buSzPct val="100000"/>
              <a:defRPr sz="2400"/>
            </a:lvl2pPr>
            <a:lvl3pPr rtl="0" algn="ctr">
              <a:spcBef>
                <a:spcPts val="0"/>
              </a:spcBef>
              <a:buSzPct val="100000"/>
              <a:defRPr sz="2400"/>
            </a:lvl3pPr>
            <a:lvl4pPr rtl="0" algn="ctr">
              <a:spcBef>
                <a:spcPts val="0"/>
              </a:spcBef>
              <a:buSzPct val="100000"/>
              <a:defRPr sz="2400"/>
            </a:lvl4pPr>
            <a:lvl5pPr rtl="0" algn="ctr">
              <a:spcBef>
                <a:spcPts val="0"/>
              </a:spcBef>
              <a:buSzPct val="100000"/>
              <a:defRPr sz="2400"/>
            </a:lvl5pPr>
            <a:lvl6pPr rtl="0" algn="ctr">
              <a:spcBef>
                <a:spcPts val="0"/>
              </a:spcBef>
              <a:buSzPct val="100000"/>
              <a:defRPr sz="2400"/>
            </a:lvl6pPr>
            <a:lvl7pPr rtl="0" algn="ctr">
              <a:spcBef>
                <a:spcPts val="0"/>
              </a:spcBef>
              <a:buSzPct val="100000"/>
              <a:defRPr sz="2400"/>
            </a:lvl7pPr>
            <a:lvl8pPr rtl="0" algn="ctr">
              <a:spcBef>
                <a:spcPts val="0"/>
              </a:spcBef>
              <a:buSzPct val="100000"/>
              <a:defRPr sz="2400"/>
            </a:lvl8pPr>
            <a:lvl9pPr rtl="0"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3223963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5990727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2400"/>
            </a:lvl1pPr>
            <a:lvl2pPr algn="ctr">
              <a:spcBef>
                <a:spcPts val="0"/>
              </a:spcBef>
              <a:buSzPct val="100000"/>
              <a:defRPr sz="2400"/>
            </a:lvl2pPr>
            <a:lvl3pPr algn="ctr">
              <a:spcBef>
                <a:spcPts val="0"/>
              </a:spcBef>
              <a:buSzPct val="100000"/>
              <a:defRPr sz="2400"/>
            </a:lvl3pPr>
            <a:lvl4pPr algn="ctr">
              <a:spcBef>
                <a:spcPts val="0"/>
              </a:spcBef>
              <a:buSzPct val="100000"/>
              <a:defRPr sz="2400"/>
            </a:lvl4pPr>
            <a:lvl5pPr algn="ctr">
              <a:spcBef>
                <a:spcPts val="0"/>
              </a:spcBef>
              <a:buSzPct val="100000"/>
              <a:defRPr sz="2400"/>
            </a:lvl5pPr>
            <a:lvl6pPr algn="ctr">
              <a:spcBef>
                <a:spcPts val="0"/>
              </a:spcBef>
              <a:buSzPct val="100000"/>
              <a:defRPr sz="2400"/>
            </a:lvl6pPr>
            <a:lvl7pPr algn="ctr">
              <a:spcBef>
                <a:spcPts val="0"/>
              </a:spcBef>
              <a:buSzPct val="100000"/>
              <a:defRPr sz="2400"/>
            </a:lvl7pPr>
            <a:lvl8pPr algn="ctr">
              <a:spcBef>
                <a:spcPts val="0"/>
              </a:spcBef>
              <a:buSzPct val="100000"/>
              <a:defRPr sz="2400"/>
            </a:lvl8pPr>
            <a:lvl9pPr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cxnSp>
        <p:nvCxnSpPr>
          <p:cNvPr id="38" name="Shape 38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4406305"/>
            <a:ext cx="8229600" cy="737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360"/>
              </a:spcBef>
              <a:buSzPct val="100000"/>
              <a:buFont typeface="Playfair Display"/>
              <a:buNone/>
              <a:defRPr i="1" sz="16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3028650" y="4406311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734700" y="4732556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" name="Shape 45"/>
          <p:cNvCxnSpPr/>
          <p:nvPr/>
        </p:nvCxnSpPr>
        <p:spPr>
          <a:xfrm>
            <a:off x="734700" y="410943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" Type="http://schemas.openxmlformats.org/officeDocument/2006/relationships/image" Target="../media/image02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9.png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Relationship Id="rId3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rackspace.com/knowledge_center/article/installing-mysql-server-on-ubuntu" TargetMode="External"/><Relationship Id="rId3" Type="http://schemas.openxmlformats.org/officeDocument/2006/relationships/hyperlink" Target="http://www.howtogeek.com/howto/linux/security-tip-disable-root-ssh-login-on-linux/" TargetMode="External"/><Relationship Id="rId5" Type="http://schemas.openxmlformats.org/officeDocument/2006/relationships/hyperlink" Target="https://help.ubuntu.com/lts/serverguide/dns-configuration.html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85800" y="2391875"/>
            <a:ext cx="59630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Linux Services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782625" y="2391875"/>
            <a:ext cx="1927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CCCC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Pi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598" y="3915200"/>
            <a:ext cx="1269575" cy="12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Change telnet port to 7777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0" y="971700"/>
            <a:ext cx="4051499" cy="41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to the services file inside of etc and change the listed telnet port to the 7777.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425" y="1445625"/>
            <a:ext cx="5092574" cy="369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the banner = " HAHAHAHAHAHAHA"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0" y="971700"/>
            <a:ext cx="3424499" cy="41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banner will be generated from motd file located in the etc directory.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00" y="1016222"/>
            <a:ext cx="5719499" cy="412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subTitle"/>
          </p:nvPr>
        </p:nvSpPr>
        <p:spPr>
          <a:xfrm>
            <a:off x="685800" y="3811612"/>
            <a:ext cx="41267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type="ctrTitle"/>
          </p:nvPr>
        </p:nvSpPr>
        <p:spPr>
          <a:xfrm>
            <a:off x="685800" y="233471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Bind9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 Bind9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3007500" cy="365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To install Bind9 open a command prompt and enter this line,</a:t>
            </a:r>
          </a:p>
          <a:p>
            <a:pPr rtl="0">
              <a:spcBef>
                <a:spcPts val="0"/>
              </a:spcBef>
              <a:buNone/>
            </a:pPr>
            <a:r>
              <a:rPr lang="en" sz="1600"/>
              <a:t>sudo apt-get install bind9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you will be prompted for a password and once entered Bind9 will install and you’ll see a long list of packages being added to your system.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703" y="1200154"/>
            <a:ext cx="5679299" cy="139161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5261125" y="2653200"/>
            <a:ext cx="3882899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This is what the command looks like, from here a list of packages will begin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 forward lookup for the domain testing.com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0150"/>
            <a:ext cx="3199799" cy="366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First we’ll create a config file for this forward lookup. To do this use the line</a:t>
            </a:r>
          </a:p>
          <a:p>
            <a:pPr rtl="0">
              <a:spcBef>
                <a:spcPts val="0"/>
              </a:spcBef>
              <a:buNone/>
            </a:pPr>
            <a:r>
              <a:rPr lang="en" sz="1600"/>
              <a:t>sudo nano /etc/bind/testing.com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>
              <a:spcBef>
                <a:spcPts val="0"/>
              </a:spcBef>
              <a:buNone/>
            </a:pPr>
            <a:r>
              <a:rPr lang="en" sz="1600"/>
              <a:t>Now edit the file to match what you see on the right. Save and exit.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Note that everything that comes after a semicolon is a comment, and thus doesn’t affect the function and does not need to be exactly the same.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002" y="1200152"/>
            <a:ext cx="4945900" cy="3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000" y="2427400"/>
            <a:ext cx="4821200" cy="2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 record for your domain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7046100" cy="364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Nano /etc/bind/zones/db.team5.example.com and add in your record, in this case we made an address or A record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3232"/>
            <a:ext cx="9310916" cy="97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2 CNAME test1 and test2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00150"/>
            <a:ext cx="3210599" cy="364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Add CNAMEs in the config file for testing.com. This causes the name shown on the right to be aliased to the name shown on the left.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Meaning that any requests sent to the name on the left will instead be sent to that on the right.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800" y="1200157"/>
            <a:ext cx="5112636" cy="97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Configure reverse zone lookup for your domain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2957400" cy="36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Go to the file</a:t>
            </a:r>
          </a:p>
          <a:p>
            <a:pPr rtl="0">
              <a:spcBef>
                <a:spcPts val="0"/>
              </a:spcBef>
              <a:buNone/>
            </a:pPr>
            <a:r>
              <a:rPr lang="en" sz="1600"/>
              <a:t>/etc/bind/named.conf.local</a:t>
            </a:r>
          </a:p>
          <a:p>
            <a:pPr rtl="0">
              <a:spcBef>
                <a:spcPts val="0"/>
              </a:spcBef>
              <a:buNone/>
            </a:pPr>
            <a:r>
              <a:rPr lang="en" sz="1600"/>
              <a:t>and add the text to the right.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>
              <a:spcBef>
                <a:spcPts val="0"/>
              </a:spcBef>
              <a:buNone/>
            </a:pPr>
            <a:r>
              <a:rPr lang="en" sz="1600"/>
              <a:t>Next make the file /etc/bind/db.192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and add the code on the right.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600" y="1200150"/>
            <a:ext cx="4757024" cy="13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962" y="2824712"/>
            <a:ext cx="46863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subTitle"/>
          </p:nvPr>
        </p:nvSpPr>
        <p:spPr>
          <a:xfrm>
            <a:off x="685800" y="3811612"/>
            <a:ext cx="41267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type="ctrTitle"/>
          </p:nvPr>
        </p:nvSpPr>
        <p:spPr>
          <a:xfrm>
            <a:off x="685800" y="233471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FTP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 FTP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00150"/>
            <a:ext cx="2985899" cy="368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Use the command shown on the right to install FTP.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You’ll be prompted for a password, enter it and the installation will begin.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100" y="1200146"/>
            <a:ext cx="5553099" cy="40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Give a static IP address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0" y="971700"/>
            <a:ext cx="3810600" cy="41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/etc/network/interfaces change dhcp to static and specify the information.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525" y="1725672"/>
            <a:ext cx="5333475" cy="28519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4802050" y="2870625"/>
            <a:ext cx="550799" cy="18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810525" y="2870625"/>
            <a:ext cx="1542300" cy="5507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Configure so that only authenticated users can access and write documents in the FTP server.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3082200" cy="368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To make users authenticate themselves, open the file /etc/vsftpd.conf and edit the Local_Users line to set it to yes.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Users will be able to sign in as long as they are listed in /etc/passwd file, and use their passwords. 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300" y="1496025"/>
            <a:ext cx="5646975" cy="5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 users_20 through _25 to their home directory when the users log in to FTP vsfpd.chroot_list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00150"/>
            <a:ext cx="3178499" cy="367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To disallow certain users to leave their home directory in FTP, navigate to this part of the file,</a:t>
            </a:r>
          </a:p>
          <a:p>
            <a:pPr rtl="0">
              <a:spcBef>
                <a:spcPts val="0"/>
              </a:spcBef>
              <a:buNone/>
            </a:pPr>
            <a:r>
              <a:rPr lang="en" sz="1600"/>
              <a:t>/etc/nsftpd.conf/</a:t>
            </a:r>
          </a:p>
          <a:p>
            <a:pPr rtl="0">
              <a:spcBef>
                <a:spcPts val="0"/>
              </a:spcBef>
              <a:buNone/>
            </a:pPr>
            <a:r>
              <a:rPr lang="en" sz="1600"/>
              <a:t>and uncomment the line,</a:t>
            </a:r>
          </a:p>
          <a:p>
            <a:pPr rtl="0">
              <a:spcBef>
                <a:spcPts val="0"/>
              </a:spcBef>
              <a:buNone/>
            </a:pPr>
            <a:r>
              <a:rPr lang="en" sz="1600"/>
              <a:t>chroot_list_enable=YES</a:t>
            </a:r>
          </a:p>
          <a:p>
            <a:pPr rtl="0">
              <a:spcBef>
                <a:spcPts val="0"/>
              </a:spcBef>
              <a:buNone/>
            </a:pPr>
            <a:r>
              <a:rPr lang="en" sz="1600"/>
              <a:t>then put any users you want to restrict in a list in the file,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/etc/vsftpd.chroot_list 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48" y="1200150"/>
            <a:ext cx="5463449" cy="15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Disable access to FTP for user_10 -15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00150"/>
            <a:ext cx="3103800" cy="366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Add these two lines to the end of the vsftpd.conf file and then navigate to the file listed on the second line.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List all of the users you want to ban from using FTP and they will be unallowed to log in.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006" y="1200156"/>
            <a:ext cx="5505674" cy="7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not allow anonymous users to upload files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200150"/>
            <a:ext cx="3018300" cy="35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In the vsftpd.conf file simply make sure the line to the right is commented out. As long as it is, anonymous users cannot upload files.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500" y="1242925"/>
            <a:ext cx="5668499" cy="645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Enable SSL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200150"/>
            <a:ext cx="3146399" cy="36119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sudo openssl req -x509 -nodes -days 365 -newkey rsa:1024 -keyout /etc/ssl/private/vsftpd.pem -out /etc/ssl/private/vsftpd.pem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Use this code to enable SSL.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This will create a certificate that can be used in the configuration file.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the FTP banner = "CIA- We are watching you"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00150"/>
            <a:ext cx="3060900" cy="363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Locate this line in the vsftpd.config file and you can set the banner to anything you want.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03" y="1200153"/>
            <a:ext cx="5625899" cy="45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down the locations of RSA certificates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200150"/>
            <a:ext cx="2932500" cy="364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 locations of RSA certificates can be found at the bottom of the vsftpd.config file.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698" y="1200158"/>
            <a:ext cx="5754299" cy="1114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idle connection timeout = 500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200150"/>
            <a:ext cx="3135900" cy="360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Find the following line in the vsftpd.conf file and uncomment it. After that change the number after the = sign to 500.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100" y="1456774"/>
            <a:ext cx="5550900" cy="414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subTitle"/>
          </p:nvPr>
        </p:nvSpPr>
        <p:spPr>
          <a:xfrm>
            <a:off x="685800" y="3811612"/>
            <a:ext cx="41267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Linux-Apache-MySQL-PHP</a:t>
            </a:r>
          </a:p>
        </p:txBody>
      </p:sp>
      <p:sp>
        <p:nvSpPr>
          <p:cNvPr id="262" name="Shape 262"/>
          <p:cNvSpPr txBox="1"/>
          <p:nvPr>
            <p:ph type="ctrTitle"/>
          </p:nvPr>
        </p:nvSpPr>
        <p:spPr>
          <a:xfrm>
            <a:off x="685800" y="233471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LAMP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579575" y="2709725"/>
            <a:ext cx="37116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 sudo apt-get install lamp-server^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subTitle"/>
          </p:nvPr>
        </p:nvSpPr>
        <p:spPr>
          <a:xfrm>
            <a:off x="685800" y="3811612"/>
            <a:ext cx="41267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sp>
        <p:nvSpPr>
          <p:cNvPr id="269" name="Shape 269"/>
          <p:cNvSpPr txBox="1"/>
          <p:nvPr>
            <p:ph type="ctrTitle"/>
          </p:nvPr>
        </p:nvSpPr>
        <p:spPr>
          <a:xfrm>
            <a:off x="685800" y="233471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685800" y="3811612"/>
            <a:ext cx="41267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ctrTitle"/>
          </p:nvPr>
        </p:nvSpPr>
        <p:spPr>
          <a:xfrm>
            <a:off x="685800" y="233471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SSH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 "ServerSignature off " to turn off the banner logging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200150"/>
            <a:ext cx="8229600" cy="9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nano /etc/apache2/apache2.conf</a:t>
            </a: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1332" r="0" t="0"/>
          <a:stretch/>
        </p:blipFill>
        <p:spPr>
          <a:xfrm>
            <a:off x="1586449" y="2475150"/>
            <a:ext cx="6052874" cy="16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developer group the owner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200150"/>
            <a:ext cx="8229600" cy="9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50" y="2490797"/>
            <a:ext cx="7514650" cy="3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Allow only the owner and group to have read, write, and execute privileges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200150"/>
            <a:ext cx="8229600" cy="9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75" y="2511196"/>
            <a:ext cx="8331049" cy="4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Only let users have read rights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200150"/>
            <a:ext cx="8229600" cy="9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83" y="2475845"/>
            <a:ext cx="7794825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down the server admin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0" y="1200150"/>
            <a:ext cx="9144000" cy="9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nano /etc/apache2/sites-available/000-default.conf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17" y="2171850"/>
            <a:ext cx="4375969" cy="27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sure SSLEngine is on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0" y="1200150"/>
            <a:ext cx="9144000" cy="9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nano /etc/apache2/sites-available/default-ssl.conf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075" y="1914375"/>
            <a:ext cx="4845825" cy="30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down SSLCertificateFile and SSLCertificateKeyFile paths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57200" y="1200150"/>
            <a:ext cx="8229600" cy="9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the same file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987" y="2400306"/>
            <a:ext cx="7110025" cy="6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Hostname lookups is off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57200" y="1200150"/>
            <a:ext cx="8229600" cy="9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nano /etc/apache2/apache2.conf</a:t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790" y="2482577"/>
            <a:ext cx="6910425" cy="15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subTitle"/>
          </p:nvPr>
        </p:nvSpPr>
        <p:spPr>
          <a:xfrm>
            <a:off x="685800" y="3811612"/>
            <a:ext cx="41267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Database Server</a:t>
            </a:r>
          </a:p>
        </p:txBody>
      </p:sp>
      <p:sp>
        <p:nvSpPr>
          <p:cNvPr id="331" name="Shape 331"/>
          <p:cNvSpPr txBox="1"/>
          <p:nvPr>
            <p:ph type="ctrTitle"/>
          </p:nvPr>
        </p:nvSpPr>
        <p:spPr>
          <a:xfrm>
            <a:off x="685800" y="233471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MySQL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MySQL Secure Installation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200150"/>
            <a:ext cx="8229600" cy="9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0" l="636" r="13304" t="0"/>
          <a:stretch/>
        </p:blipFill>
        <p:spPr>
          <a:xfrm>
            <a:off x="1776962" y="1200150"/>
            <a:ext cx="5590074" cy="36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 SSH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0" y="971700"/>
            <a:ext cx="4312500" cy="41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the command ‘sudo apt-get install openssh-server’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800" y="971700"/>
            <a:ext cx="5364200" cy="400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MySQL Secure Installation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1486375"/>
            <a:ext cx="4903580" cy="348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4">
            <a:alphaModFix/>
          </a:blip>
          <a:srcRect b="0" l="0" r="17945" t="58014"/>
          <a:stretch/>
        </p:blipFill>
        <p:spPr>
          <a:xfrm>
            <a:off x="4903575" y="1486384"/>
            <a:ext cx="4240424" cy="147914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>
            <a:off x="8050" y="2256850"/>
            <a:ext cx="1993499" cy="27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8050" y="2965525"/>
            <a:ext cx="2344499" cy="27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8050" y="3821000"/>
            <a:ext cx="2910600" cy="27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4903575" y="1486375"/>
            <a:ext cx="2344499" cy="27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Remove anonymous users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57200" y="1200150"/>
            <a:ext cx="8229600" cy="9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/usr/bin/mysql -u root -p to use the MySQL shell</a:t>
            </a:r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00" y="2709023"/>
            <a:ext cx="7042774" cy="15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Disallow remote root login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457200" y="1200150"/>
            <a:ext cx="8229600" cy="9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DELETE FROM mysql.user WHERE User='root' AND Host NOT IN ('localhost', '127.0.0.1', '::1');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00" y="2779162"/>
            <a:ext cx="61245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457200" y="1200150"/>
            <a:ext cx="8229600" cy="373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http://www.howtogeek.com/howto/linux/security-tip-disable-root-ssh-login-on-linux/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http://www.rackspace.com/knowledge_center/article/installing-mysql-server-on-ubuntu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https://help.ubuntu.com/lts/serverguide/dns-configuration.html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200" y="1033396"/>
            <a:ext cx="5602799" cy="405180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-38550" y="0"/>
            <a:ext cx="9144000" cy="1046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Use only version 2, Change Port to 2222, Disable root remote logging, MaxAuthTries = 3, MaxSessions = 5, Deny user 1-5, Deny permitEmptyPassword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0" y="971700"/>
            <a:ext cx="3541200" cy="41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of these changes are made in the /etc/ssh/shh_config</a:t>
            </a:r>
          </a:p>
        </p:txBody>
      </p:sp>
      <p:sp>
        <p:nvSpPr>
          <p:cNvPr id="100" name="Shape 100"/>
          <p:cNvSpPr/>
          <p:nvPr/>
        </p:nvSpPr>
        <p:spPr>
          <a:xfrm>
            <a:off x="3663675" y="2797175"/>
            <a:ext cx="2925599" cy="10466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subTitle"/>
          </p:nvPr>
        </p:nvSpPr>
        <p:spPr>
          <a:xfrm>
            <a:off x="685800" y="3811612"/>
            <a:ext cx="41267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ctrTitle"/>
          </p:nvPr>
        </p:nvSpPr>
        <p:spPr>
          <a:xfrm>
            <a:off x="685800" y="233471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Telnet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 Telnet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0" y="971700"/>
            <a:ext cx="4051499" cy="41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the command: sudo apt-get install xinetd telnetd. Then type y and press enter.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500" y="1423900"/>
            <a:ext cx="5146499" cy="37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Deny access to 192.168.1.2 and 92.168.1.3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0" y="971700"/>
            <a:ext cx="3719699" cy="41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the file located at etc/xinetd.d/telnet add this line and set the IP’s.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761" y="1200149"/>
            <a:ext cx="5424238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3721125" y="2130200"/>
            <a:ext cx="2332499" cy="182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Allow connections only from domain testing_telnet.com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Configure access time = 8.00am to 9.00 pm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0" y="971700"/>
            <a:ext cx="3699599" cy="41717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the same file add </a:t>
            </a:r>
            <a:r>
              <a:rPr lang="en">
                <a:solidFill>
                  <a:srgbClr val="FF0000"/>
                </a:solidFill>
              </a:rPr>
              <a:t>this line</a:t>
            </a:r>
            <a:r>
              <a:rPr lang="en"/>
              <a:t> and specify the domain to whitelist a domain or IP.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limit access time add </a:t>
            </a:r>
            <a:r>
              <a:rPr lang="en">
                <a:solidFill>
                  <a:srgbClr val="00FF00"/>
                </a:solidFill>
              </a:rPr>
              <a:t>this line</a:t>
            </a:r>
            <a:r>
              <a:rPr lang="en"/>
              <a:t>.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661" y="1200150"/>
            <a:ext cx="5444337" cy="39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3694150" y="2143675"/>
            <a:ext cx="2089800" cy="1550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694150" y="2298775"/>
            <a:ext cx="1887599" cy="155099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