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39186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25" y="3912618"/>
            <a:ext cx="9144000" cy="1230899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FFD9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ircle">
    <p:bg>
      <p:bgPr>
        <a:solidFill>
          <a:srgbClr val="FFD9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285412"/>
            <a:ext cx="4572599" cy="45725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806100" y="3623568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1261500" y="2161800"/>
            <a:ext cx="66210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3593400" y="759350"/>
            <a:ext cx="1957200" cy="6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F3F3F3"/>
              </a:buClr>
              <a:buSzPct val="100000"/>
              <a:defRPr b="0" sz="2400">
                <a:solidFill>
                  <a:srgbClr val="F3F3F3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80025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79874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" name="Shape 2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2400"/>
            </a:lvl1pPr>
            <a:lvl2pPr rtl="0" algn="ctr">
              <a:spcBef>
                <a:spcPts val="0"/>
              </a:spcBef>
              <a:buSzPct val="100000"/>
              <a:defRPr sz="2400"/>
            </a:lvl2pPr>
            <a:lvl3pPr rtl="0" algn="ctr">
              <a:spcBef>
                <a:spcPts val="0"/>
              </a:spcBef>
              <a:buSzPct val="100000"/>
              <a:defRPr sz="2400"/>
            </a:lvl3pPr>
            <a:lvl4pPr rtl="0" algn="ctr">
              <a:spcBef>
                <a:spcPts val="0"/>
              </a:spcBef>
              <a:buSzPct val="100000"/>
              <a:defRPr sz="2400"/>
            </a:lvl4pPr>
            <a:lvl5pPr rtl="0" algn="ctr">
              <a:spcBef>
                <a:spcPts val="0"/>
              </a:spcBef>
              <a:buSzPct val="100000"/>
              <a:defRPr sz="2400"/>
            </a:lvl5pPr>
            <a:lvl6pPr rtl="0" algn="ctr">
              <a:spcBef>
                <a:spcPts val="0"/>
              </a:spcBef>
              <a:buSzPct val="100000"/>
              <a:defRPr sz="2400"/>
            </a:lvl6pPr>
            <a:lvl7pPr rtl="0" algn="ctr">
              <a:spcBef>
                <a:spcPts val="0"/>
              </a:spcBef>
              <a:buSzPct val="100000"/>
              <a:defRPr sz="2400"/>
            </a:lvl7pPr>
            <a:lvl8pPr rtl="0" algn="ctr">
              <a:spcBef>
                <a:spcPts val="0"/>
              </a:spcBef>
              <a:buSzPct val="100000"/>
              <a:defRPr sz="2400"/>
            </a:lvl8pPr>
            <a:lvl9pPr rtl="0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223963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990727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06305"/>
            <a:ext cx="8229600" cy="737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SzPct val="1000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3028650" y="4406311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4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alwarebytes.org/" TargetMode="External"/><Relationship Id="rId3" Type="http://schemas.openxmlformats.org/officeDocument/2006/relationships/hyperlink" Target="http://pogostick.net/~pnh/ntpasswd/" TargetMode="External"/><Relationship Id="rId6" Type="http://schemas.openxmlformats.org/officeDocument/2006/relationships/hyperlink" Target="http://www.guidingtech.com/11205/difference-between-ntfs-and-fat-32-file-systems/" TargetMode="External"/><Relationship Id="rId5" Type="http://schemas.openxmlformats.org/officeDocument/2006/relationships/hyperlink" Target="https://www.piriform.com/ccleaner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9.png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239186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Malware Day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782625" y="2391875"/>
            <a:ext cx="1927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CCCC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Pi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598" y="3915200"/>
            <a:ext cx="1269575" cy="12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Computer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0" y="932700"/>
            <a:ext cx="91440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client’s computer would not post to BIOS so we put the harddrive in another machine to recover the data.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Computer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0" y="932650"/>
            <a:ext cx="91440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we did: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Made a complete copy of HDD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Installed and ran Malwarebytes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Installed and ran Malwarebytes Anti-Rootkit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Uninstall unnecessary programs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Install and ran AdwCleaner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Ran CCleaner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FAT32/NTFS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0" y="932650"/>
            <a:ext cx="44466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FAT32: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Stand for File Allocation Table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Store data in 32 bit chunks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446600" y="932650"/>
            <a:ext cx="4697399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NTFS: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Stand for New Technology File System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Now the primary windows file system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FAT32/NTFS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0" y="932650"/>
            <a:ext cx="44466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Comparison Table: 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775" y="1087250"/>
            <a:ext cx="5102675" cy="40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0" y="932650"/>
            <a:ext cx="91440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http://pogostick.net/~pnh/ntpasswd/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https://www.malwarebytes.org/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https://www.piriform.com/ccleaner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http://www.guidingtech.com/11205/difference-between-ntfs-and-fat-32-file-systems/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Breaking Past Admin Password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we received the image the admin account was password protected. After trying many things such as regedit, hidden admin and cmd commands, we got past it with Windows Password &amp; Registry Editor. We simply removed the admin password.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Uninstalling Programs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0" y="932650"/>
            <a:ext cx="37575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started with programs. We uninstalled everything but the bare bones.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474" y="1962750"/>
            <a:ext cx="5386524" cy="30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Uninstalling Programs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0" y="932650"/>
            <a:ext cx="37575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what we have left.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5248" l="21527" r="21940" t="12072"/>
          <a:stretch/>
        </p:blipFill>
        <p:spPr>
          <a:xfrm>
            <a:off x="4002201" y="1250300"/>
            <a:ext cx="5141799" cy="372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CCleaner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0" y="932650"/>
            <a:ext cx="37575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then ran a CCleaner Analysis and Cleaner. It removed 639 MB of unnecessary files.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775" y="1169975"/>
            <a:ext cx="5059224" cy="37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Malwarebytes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0" y="932650"/>
            <a:ext cx="37575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Then we ran a Malwarebytes scan and deleted all the threats.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875" y="1319700"/>
            <a:ext cx="5641124" cy="31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Malwarebytes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0" y="932650"/>
            <a:ext cx="37575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found 663 threats that were removed.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00" y="1273674"/>
            <a:ext cx="5532299" cy="311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Scheduler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0" y="932650"/>
            <a:ext cx="3757500" cy="42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we went and checked the scheduled tasks. A PC Performer scan was still there which was from a program that was removed.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675" y="1506725"/>
            <a:ext cx="5427324" cy="30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Manager Change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0" y="1123950"/>
            <a:ext cx="2913900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65% &gt; 0%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9561" l="18493" r="50245" t="7223"/>
          <a:stretch/>
        </p:blipFill>
        <p:spPr>
          <a:xfrm>
            <a:off x="6293759" y="1200150"/>
            <a:ext cx="2640716" cy="39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6298250" y="4978625"/>
            <a:ext cx="1432200" cy="1949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212" y="1200150"/>
            <a:ext cx="3379725" cy="39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2914025" y="4978625"/>
            <a:ext cx="1432200" cy="1949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