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6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2" Type="http://schemas.openxmlformats.org/officeDocument/2006/relationships/image" Target="../media/image0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391862"/>
            <a:ext cx="4126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b="1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x="25" y="3912618"/>
            <a:ext cx="9144000" cy="1230899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">
    <p:bg>
      <p:bgPr>
        <a:solidFill>
          <a:srgbClr val="FFD9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734700" y="4732556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" name="Shape 48"/>
          <p:cNvCxnSpPr/>
          <p:nvPr/>
        </p:nvCxnSpPr>
        <p:spPr>
          <a:xfrm>
            <a:off x="734700" y="410943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ircle">
    <p:bg>
      <p:bgPr>
        <a:solidFill>
          <a:srgbClr val="FFD900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0" l="0" r="24998" t="0"/>
          <a:stretch/>
        </p:blipFill>
        <p:spPr>
          <a:xfrm>
            <a:off x="1523550" y="285412"/>
            <a:ext cx="4572599" cy="45725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3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4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811612"/>
            <a:ext cx="41267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rtl="0">
              <a:spcBef>
                <a:spcPts val="0"/>
              </a:spcBef>
              <a:buClr>
                <a:srgbClr val="FFD900"/>
              </a:buClr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>
              <a:spcBef>
                <a:spcPts val="0"/>
              </a:spcBef>
              <a:buClr>
                <a:srgbClr val="FFD900"/>
              </a:buClr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2334712"/>
            <a:ext cx="4126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806100" y="3623568"/>
            <a:ext cx="75318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1261500" y="2161800"/>
            <a:ext cx="6621000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" name="Shape 16"/>
          <p:cNvSpPr txBox="1"/>
          <p:nvPr/>
        </p:nvSpPr>
        <p:spPr>
          <a:xfrm>
            <a:off x="3593400" y="759350"/>
            <a:ext cx="1957200" cy="65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3028650" y="4155549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rgbClr val="F3F3F3"/>
              </a:buClr>
              <a:buSzPct val="100000"/>
              <a:defRPr b="0" sz="2400">
                <a:solidFill>
                  <a:srgbClr val="F3F3F3"/>
                </a:solidFill>
              </a:defRPr>
            </a:lvl1pPr>
            <a:lvl2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2pPr>
            <a:lvl3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3pPr>
            <a:lvl4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4pPr>
            <a:lvl5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5pPr>
            <a:lvl6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6pPr>
            <a:lvl7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7pPr>
            <a:lvl8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8pPr>
            <a:lvl9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005600" y="1200150"/>
            <a:ext cx="7132799" cy="362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2400"/>
            </a:lvl1pPr>
            <a:lvl2pPr algn="ctr">
              <a:spcBef>
                <a:spcPts val="0"/>
              </a:spcBef>
              <a:buSzPct val="100000"/>
              <a:defRPr sz="2400"/>
            </a:lvl2pPr>
            <a:lvl3pPr algn="ctr">
              <a:spcBef>
                <a:spcPts val="0"/>
              </a:spcBef>
              <a:buSzPct val="100000"/>
              <a:defRPr sz="2400"/>
            </a:lvl3pPr>
            <a:lvl4pPr algn="ctr">
              <a:spcBef>
                <a:spcPts val="0"/>
              </a:spcBef>
              <a:buSzPct val="100000"/>
              <a:defRPr sz="2400"/>
            </a:lvl4pPr>
            <a:lvl5pPr algn="ctr">
              <a:spcBef>
                <a:spcPts val="0"/>
              </a:spcBef>
              <a:buSzPct val="100000"/>
              <a:defRPr sz="2400"/>
            </a:lvl5pPr>
            <a:lvl6pPr algn="ctr">
              <a:spcBef>
                <a:spcPts val="0"/>
              </a:spcBef>
              <a:buSzPct val="100000"/>
              <a:defRPr sz="2400"/>
            </a:lvl6pPr>
            <a:lvl7pPr algn="ctr">
              <a:spcBef>
                <a:spcPts val="0"/>
              </a:spcBef>
              <a:buSzPct val="100000"/>
              <a:defRPr sz="2400"/>
            </a:lvl7pPr>
            <a:lvl8pPr algn="ctr">
              <a:spcBef>
                <a:spcPts val="0"/>
              </a:spcBef>
              <a:buSzPct val="100000"/>
              <a:defRPr sz="2400"/>
            </a:lvl8pPr>
            <a:lvl9pPr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80025" y="1200150"/>
            <a:ext cx="3584100" cy="358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79874" y="1200150"/>
            <a:ext cx="3584100" cy="358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" name="Shape 28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2400"/>
            </a:lvl1pPr>
            <a:lvl2pPr rtl="0" algn="ctr">
              <a:spcBef>
                <a:spcPts val="0"/>
              </a:spcBef>
              <a:buSzPct val="100000"/>
              <a:defRPr sz="2400"/>
            </a:lvl2pPr>
            <a:lvl3pPr rtl="0" algn="ctr">
              <a:spcBef>
                <a:spcPts val="0"/>
              </a:spcBef>
              <a:buSzPct val="100000"/>
              <a:defRPr sz="2400"/>
            </a:lvl3pPr>
            <a:lvl4pPr rtl="0" algn="ctr">
              <a:spcBef>
                <a:spcPts val="0"/>
              </a:spcBef>
              <a:buSzPct val="100000"/>
              <a:defRPr sz="2400"/>
            </a:lvl4pPr>
            <a:lvl5pPr rtl="0" algn="ctr">
              <a:spcBef>
                <a:spcPts val="0"/>
              </a:spcBef>
              <a:buSzPct val="100000"/>
              <a:defRPr sz="2400"/>
            </a:lvl5pPr>
            <a:lvl6pPr rtl="0" algn="ctr">
              <a:spcBef>
                <a:spcPts val="0"/>
              </a:spcBef>
              <a:buSzPct val="100000"/>
              <a:defRPr sz="2400"/>
            </a:lvl6pPr>
            <a:lvl7pPr rtl="0" algn="ctr">
              <a:spcBef>
                <a:spcPts val="0"/>
              </a:spcBef>
              <a:buSzPct val="100000"/>
              <a:defRPr sz="2400"/>
            </a:lvl7pPr>
            <a:lvl8pPr rtl="0" algn="ctr">
              <a:spcBef>
                <a:spcPts val="0"/>
              </a:spcBef>
              <a:buSzPct val="100000"/>
              <a:defRPr sz="2400"/>
            </a:lvl8pPr>
            <a:lvl9pPr rtl="0"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2631900" cy="338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3223963" y="1200150"/>
            <a:ext cx="2631900" cy="338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5990727" y="1200150"/>
            <a:ext cx="2631900" cy="338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34" name="Shape 34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" name="Shape 35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2400"/>
            </a:lvl1pPr>
            <a:lvl2pPr algn="ctr">
              <a:spcBef>
                <a:spcPts val="0"/>
              </a:spcBef>
              <a:buSzPct val="100000"/>
              <a:defRPr sz="2400"/>
            </a:lvl2pPr>
            <a:lvl3pPr algn="ctr">
              <a:spcBef>
                <a:spcPts val="0"/>
              </a:spcBef>
              <a:buSzPct val="100000"/>
              <a:defRPr sz="2400"/>
            </a:lvl3pPr>
            <a:lvl4pPr algn="ctr">
              <a:spcBef>
                <a:spcPts val="0"/>
              </a:spcBef>
              <a:buSzPct val="100000"/>
              <a:defRPr sz="2400"/>
            </a:lvl4pPr>
            <a:lvl5pPr algn="ctr">
              <a:spcBef>
                <a:spcPts val="0"/>
              </a:spcBef>
              <a:buSzPct val="100000"/>
              <a:defRPr sz="2400"/>
            </a:lvl5pPr>
            <a:lvl6pPr algn="ctr">
              <a:spcBef>
                <a:spcPts val="0"/>
              </a:spcBef>
              <a:buSzPct val="100000"/>
              <a:defRPr sz="2400"/>
            </a:lvl6pPr>
            <a:lvl7pPr algn="ctr">
              <a:spcBef>
                <a:spcPts val="0"/>
              </a:spcBef>
              <a:buSzPct val="100000"/>
              <a:defRPr sz="2400"/>
            </a:lvl7pPr>
            <a:lvl8pPr algn="ctr">
              <a:spcBef>
                <a:spcPts val="0"/>
              </a:spcBef>
              <a:buSzPct val="100000"/>
              <a:defRPr sz="2400"/>
            </a:lvl8pPr>
            <a:lvl9pPr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cxnSp>
        <p:nvCxnSpPr>
          <p:cNvPr id="38" name="Shape 38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" name="Shape 39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4406305"/>
            <a:ext cx="8229600" cy="737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360"/>
              </a:spcBef>
              <a:buSzPct val="100000"/>
              <a:buFont typeface="Playfair Display"/>
              <a:buNone/>
              <a:defRPr i="1" sz="16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3028650" y="4406311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734700" y="4732556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" name="Shape 45"/>
          <p:cNvCxnSpPr/>
          <p:nvPr/>
        </p:nvCxnSpPr>
        <p:spPr>
          <a:xfrm>
            <a:off x="734700" y="410943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" Type="http://schemas.openxmlformats.org/officeDocument/2006/relationships/image" Target="../media/image08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F3F3F3"/>
              </a:buClr>
              <a:buSzPct val="100000"/>
              <a:buFont typeface="Droid Sans"/>
              <a:buChar char="◈"/>
              <a:defRPr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7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9.png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685800" y="2391875"/>
            <a:ext cx="46571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Vim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5782625" y="2391875"/>
            <a:ext cx="19274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CCCC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Pi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598" y="3915200"/>
            <a:ext cx="1269575" cy="122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005600" y="1200150"/>
            <a:ext cx="7132799" cy="3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/>
              <a:t>https://www.cs.oberlin.edu/~kuperman/help/vim/windows.html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 vim-gtk or vim-runtime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005600" y="1200150"/>
            <a:ext cx="7132799" cy="12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 apt-get install vim-gtk or vim-runtime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362" y="2400733"/>
            <a:ext cx="5375275" cy="34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Vimtutor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05600" y="1200150"/>
            <a:ext cx="7132799" cy="82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Type the command “vimtutor”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2020637"/>
            <a:ext cx="19812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925" y="2249100"/>
            <a:ext cx="4812182" cy="300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Vim Game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005600" y="1200150"/>
            <a:ext cx="7132799" cy="3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091" y="1046550"/>
            <a:ext cx="4517808" cy="41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Vim Project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0" y="1318075"/>
            <a:ext cx="2122200" cy="3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NERD Tree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193" y="1318075"/>
            <a:ext cx="5901981" cy="36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Vim Project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0" y="1200150"/>
            <a:ext cx="8138400" cy="3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:set 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:set nonu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476" y="1200150"/>
            <a:ext cx="5059271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005600" y="1200150"/>
            <a:ext cx="7132799" cy="3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/home/cyberdefense/nerdtree-master/nerdtree_plugin/fs_menu.vim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/home/cyberdefense/nerdtree-master/nerdtree_plugin/exec_menuitem.vim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Vim Project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005600" y="1200150"/>
            <a:ext cx="7132799" cy="3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:split filename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:vsplit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:hide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:ctrl -w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527" y="1099675"/>
            <a:ext cx="4702475" cy="372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06273"/>
            <a:ext cx="6370875" cy="223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Vim Project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005600" y="1200150"/>
            <a:ext cx="7132799" cy="3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:q - quit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:w - write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:x - write &amp; quit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:q! - force quit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