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1" r:id="rId9"/>
    <p:sldId id="268" r:id="rId10"/>
    <p:sldId id="269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D1AE98-E9E9-4705-90EC-EC912AB26EB3}">
          <p14:sldIdLst/>
        </p14:section>
        <p14:section name="Home" id="{BA16DC9D-7CDA-4E0F-B2B3-65C578CE2821}">
          <p14:sldIdLst>
            <p14:sldId id="256"/>
          </p14:sldIdLst>
        </p14:section>
        <p14:section name="Parent" id="{14956C89-9C08-41B4-9558-B58053A4CC83}">
          <p14:sldIdLst>
            <p14:sldId id="260"/>
            <p14:sldId id="262"/>
            <p14:sldId id="263"/>
            <p14:sldId id="264"/>
            <p14:sldId id="265"/>
            <p14:sldId id="266"/>
          </p14:sldIdLst>
        </p14:section>
        <p14:section name="Child" id="{F8293428-920D-41E3-9B99-F9D7F01AC577}">
          <p14:sldIdLst>
            <p14:sldId id="261"/>
            <p14:sldId id="268"/>
            <p14:sldId id="269"/>
            <p14:sldId id="267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41" d="100"/>
          <a:sy n="41" d="100"/>
        </p:scale>
        <p:origin x="78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Scammell" userId="ef717340-0907-476f-9995-2d4248ac1cc6" providerId="ADAL" clId="{5E5EF492-EF4C-44DD-B226-3EB2EED543AC}"/>
    <pc:docChg chg="undo custSel modSld">
      <pc:chgData name="Joshua Scammell" userId="ef717340-0907-476f-9995-2d4248ac1cc6" providerId="ADAL" clId="{5E5EF492-EF4C-44DD-B226-3EB2EED543AC}" dt="2020-07-26T14:01:57.274" v="731" actId="20577"/>
      <pc:docMkLst>
        <pc:docMk/>
      </pc:docMkLst>
      <pc:sldChg chg="addSp delSp modSp mod">
        <pc:chgData name="Joshua Scammell" userId="ef717340-0907-476f-9995-2d4248ac1cc6" providerId="ADAL" clId="{5E5EF492-EF4C-44DD-B226-3EB2EED543AC}" dt="2020-07-26T14:01:57.274" v="731" actId="20577"/>
        <pc:sldMkLst>
          <pc:docMk/>
          <pc:sldMk cId="626586839" sldId="257"/>
        </pc:sldMkLst>
        <pc:spChg chg="add mod">
          <ac:chgData name="Joshua Scammell" userId="ef717340-0907-476f-9995-2d4248ac1cc6" providerId="ADAL" clId="{5E5EF492-EF4C-44DD-B226-3EB2EED543AC}" dt="2020-07-26T14:01:57.274" v="731" actId="20577"/>
          <ac:spMkLst>
            <pc:docMk/>
            <pc:sldMk cId="626586839" sldId="257"/>
            <ac:spMk id="2" creationId="{319DE697-8070-4081-AD16-64C2B771CA5D}"/>
          </ac:spMkLst>
        </pc:spChg>
        <pc:spChg chg="add del mod">
          <ac:chgData name="Joshua Scammell" userId="ef717340-0907-476f-9995-2d4248ac1cc6" providerId="ADAL" clId="{5E5EF492-EF4C-44DD-B226-3EB2EED543AC}" dt="2020-07-26T12:50:58.518" v="379" actId="478"/>
          <ac:spMkLst>
            <pc:docMk/>
            <pc:sldMk cId="626586839" sldId="257"/>
            <ac:spMk id="3" creationId="{7B46296A-82BC-4DC1-A628-149ABED4F2BA}"/>
          </ac:spMkLst>
        </pc:spChg>
        <pc:spChg chg="add del">
          <ac:chgData name="Joshua Scammell" userId="ef717340-0907-476f-9995-2d4248ac1cc6" providerId="ADAL" clId="{5E5EF492-EF4C-44DD-B226-3EB2EED543AC}" dt="2020-07-26T12:37:23.262" v="44" actId="21"/>
          <ac:spMkLst>
            <pc:docMk/>
            <pc:sldMk cId="626586839" sldId="257"/>
            <ac:spMk id="9" creationId="{E808AF92-8608-4C52-AB14-B73BBB50D366}"/>
          </ac:spMkLst>
        </pc:spChg>
        <pc:spChg chg="add del mod">
          <ac:chgData name="Joshua Scammell" userId="ef717340-0907-476f-9995-2d4248ac1cc6" providerId="ADAL" clId="{5E5EF492-EF4C-44DD-B226-3EB2EED543AC}" dt="2020-07-26T12:54:54.132" v="512" actId="478"/>
          <ac:spMkLst>
            <pc:docMk/>
            <pc:sldMk cId="626586839" sldId="257"/>
            <ac:spMk id="12" creationId="{E125AB63-5432-4272-AEC9-8855C196798B}"/>
          </ac:spMkLst>
        </pc:spChg>
        <pc:spChg chg="add mod">
          <ac:chgData name="Joshua Scammell" userId="ef717340-0907-476f-9995-2d4248ac1cc6" providerId="ADAL" clId="{5E5EF492-EF4C-44DD-B226-3EB2EED543AC}" dt="2020-07-26T13:00:10.954" v="678" actId="1076"/>
          <ac:spMkLst>
            <pc:docMk/>
            <pc:sldMk cId="626586839" sldId="257"/>
            <ac:spMk id="14" creationId="{AADDB8E6-D2E4-46D8-ABD4-AD05B9501754}"/>
          </ac:spMkLst>
        </pc:spChg>
        <pc:spChg chg="add mod">
          <ac:chgData name="Joshua Scammell" userId="ef717340-0907-476f-9995-2d4248ac1cc6" providerId="ADAL" clId="{5E5EF492-EF4C-44DD-B226-3EB2EED543AC}" dt="2020-07-26T13:00:10.954" v="678" actId="1076"/>
          <ac:spMkLst>
            <pc:docMk/>
            <pc:sldMk cId="626586839" sldId="257"/>
            <ac:spMk id="16" creationId="{D759669E-E79B-452E-9596-91822A50C428}"/>
          </ac:spMkLst>
        </pc:spChg>
        <pc:spChg chg="add mod">
          <ac:chgData name="Joshua Scammell" userId="ef717340-0907-476f-9995-2d4248ac1cc6" providerId="ADAL" clId="{5E5EF492-EF4C-44DD-B226-3EB2EED543AC}" dt="2020-07-26T13:00:10.954" v="678" actId="1076"/>
          <ac:spMkLst>
            <pc:docMk/>
            <pc:sldMk cId="626586839" sldId="257"/>
            <ac:spMk id="20" creationId="{7AD2E370-0858-4DEE-A09E-9F73974F851D}"/>
          </ac:spMkLst>
        </pc:spChg>
        <pc:spChg chg="add mod">
          <ac:chgData name="Joshua Scammell" userId="ef717340-0907-476f-9995-2d4248ac1cc6" providerId="ADAL" clId="{5E5EF492-EF4C-44DD-B226-3EB2EED543AC}" dt="2020-07-26T13:00:10.954" v="678" actId="1076"/>
          <ac:spMkLst>
            <pc:docMk/>
            <pc:sldMk cId="626586839" sldId="257"/>
            <ac:spMk id="26" creationId="{A1052463-F9E8-4258-8DFC-85F9D9744C87}"/>
          </ac:spMkLst>
        </pc:spChg>
        <pc:spChg chg="add mod">
          <ac:chgData name="Joshua Scammell" userId="ef717340-0907-476f-9995-2d4248ac1cc6" providerId="ADAL" clId="{5E5EF492-EF4C-44DD-B226-3EB2EED543AC}" dt="2020-07-26T13:00:27.758" v="707" actId="20577"/>
          <ac:spMkLst>
            <pc:docMk/>
            <pc:sldMk cId="626586839" sldId="257"/>
            <ac:spMk id="28" creationId="{64CB75EC-EE71-4A46-870C-FD2B510D912A}"/>
          </ac:spMkLst>
        </pc:spChg>
      </pc:sldChg>
      <pc:sldChg chg="addSp delSp modSp mod">
        <pc:chgData name="Joshua Scammell" userId="ef717340-0907-476f-9995-2d4248ac1cc6" providerId="ADAL" clId="{5E5EF492-EF4C-44DD-B226-3EB2EED543AC}" dt="2020-07-26T13:02:48.717" v="730" actId="1076"/>
        <pc:sldMkLst>
          <pc:docMk/>
          <pc:sldMk cId="2783146360" sldId="258"/>
        </pc:sldMkLst>
        <pc:spChg chg="add del mod">
          <ac:chgData name="Joshua Scammell" userId="ef717340-0907-476f-9995-2d4248ac1cc6" providerId="ADAL" clId="{5E5EF492-EF4C-44DD-B226-3EB2EED543AC}" dt="2020-07-26T12:59:24.970" v="652" actId="478"/>
          <ac:spMkLst>
            <pc:docMk/>
            <pc:sldMk cId="2783146360" sldId="258"/>
            <ac:spMk id="2" creationId="{E685D758-FFC1-4D9E-B208-C1DC5E95692E}"/>
          </ac:spMkLst>
        </pc:spChg>
        <pc:spChg chg="add del mod">
          <ac:chgData name="Joshua Scammell" userId="ef717340-0907-476f-9995-2d4248ac1cc6" providerId="ADAL" clId="{5E5EF492-EF4C-44DD-B226-3EB2EED543AC}" dt="2020-07-26T12:59:20.557" v="647" actId="478"/>
          <ac:spMkLst>
            <pc:docMk/>
            <pc:sldMk cId="2783146360" sldId="258"/>
            <ac:spMk id="3" creationId="{ECFAA9CA-9C3A-47DA-A530-4F98BD4CB2CD}"/>
          </ac:spMkLst>
        </pc:spChg>
        <pc:spChg chg="mod">
          <ac:chgData name="Joshua Scammell" userId="ef717340-0907-476f-9995-2d4248ac1cc6" providerId="ADAL" clId="{5E5EF492-EF4C-44DD-B226-3EB2EED543AC}" dt="2020-07-26T12:42:38.402" v="183" actId="1076"/>
          <ac:spMkLst>
            <pc:docMk/>
            <pc:sldMk cId="2783146360" sldId="258"/>
            <ac:spMk id="6" creationId="{D38CD719-CCD2-894B-AF83-939485A93325}"/>
          </ac:spMkLst>
        </pc:spChg>
        <pc:spChg chg="add del mod">
          <ac:chgData name="Joshua Scammell" userId="ef717340-0907-476f-9995-2d4248ac1cc6" providerId="ADAL" clId="{5E5EF492-EF4C-44DD-B226-3EB2EED543AC}" dt="2020-07-26T12:59:25.763" v="653" actId="478"/>
          <ac:spMkLst>
            <pc:docMk/>
            <pc:sldMk cId="2783146360" sldId="258"/>
            <ac:spMk id="9" creationId="{13CD4CAF-800B-45FE-8224-8259523B3F0B}"/>
          </ac:spMkLst>
        </pc:spChg>
        <pc:spChg chg="add del mod">
          <ac:chgData name="Joshua Scammell" userId="ef717340-0907-476f-9995-2d4248ac1cc6" providerId="ADAL" clId="{5E5EF492-EF4C-44DD-B226-3EB2EED543AC}" dt="2020-07-26T12:59:26.548" v="654" actId="478"/>
          <ac:spMkLst>
            <pc:docMk/>
            <pc:sldMk cId="2783146360" sldId="258"/>
            <ac:spMk id="14" creationId="{5730DBDE-AB06-430C-994D-0169EE1E2C7B}"/>
          </ac:spMkLst>
        </pc:spChg>
        <pc:spChg chg="add del mod">
          <ac:chgData name="Joshua Scammell" userId="ef717340-0907-476f-9995-2d4248ac1cc6" providerId="ADAL" clId="{5E5EF492-EF4C-44DD-B226-3EB2EED543AC}" dt="2020-07-26T12:59:18.277" v="644" actId="478"/>
          <ac:spMkLst>
            <pc:docMk/>
            <pc:sldMk cId="2783146360" sldId="258"/>
            <ac:spMk id="16" creationId="{465F0E7A-1478-4F4F-9FE4-88628A31E526}"/>
          </ac:spMkLst>
        </pc:spChg>
        <pc:spChg chg="add del mod">
          <ac:chgData name="Joshua Scammell" userId="ef717340-0907-476f-9995-2d4248ac1cc6" providerId="ADAL" clId="{5E5EF492-EF4C-44DD-B226-3EB2EED543AC}" dt="2020-07-26T12:59:18.893" v="645" actId="478"/>
          <ac:spMkLst>
            <pc:docMk/>
            <pc:sldMk cId="2783146360" sldId="258"/>
            <ac:spMk id="20" creationId="{70A4C463-9514-446D-8EEA-B3DC1E6C1830}"/>
          </ac:spMkLst>
        </pc:spChg>
        <pc:spChg chg="mod">
          <ac:chgData name="Joshua Scammell" userId="ef717340-0907-476f-9995-2d4248ac1cc6" providerId="ADAL" clId="{5E5EF492-EF4C-44DD-B226-3EB2EED543AC}" dt="2020-07-26T12:42:41.404" v="185" actId="1076"/>
          <ac:spMkLst>
            <pc:docMk/>
            <pc:sldMk cId="2783146360" sldId="258"/>
            <ac:spMk id="22" creationId="{49C51D8D-FDE8-F04F-9DED-5C8B091F9A5C}"/>
          </ac:spMkLst>
        </pc:spChg>
        <pc:spChg chg="add del mod">
          <ac:chgData name="Joshua Scammell" userId="ef717340-0907-476f-9995-2d4248ac1cc6" providerId="ADAL" clId="{5E5EF492-EF4C-44DD-B226-3EB2EED543AC}" dt="2020-07-26T12:59:28.860" v="656" actId="478"/>
          <ac:spMkLst>
            <pc:docMk/>
            <pc:sldMk cId="2783146360" sldId="258"/>
            <ac:spMk id="24" creationId="{F41F2F65-E6B6-4EEE-88EA-C6730D195463}"/>
          </ac:spMkLst>
        </pc:spChg>
        <pc:spChg chg="add del mod">
          <ac:chgData name="Joshua Scammell" userId="ef717340-0907-476f-9995-2d4248ac1cc6" providerId="ADAL" clId="{5E5EF492-EF4C-44DD-B226-3EB2EED543AC}" dt="2020-07-26T12:59:27.964" v="655" actId="478"/>
          <ac:spMkLst>
            <pc:docMk/>
            <pc:sldMk cId="2783146360" sldId="258"/>
            <ac:spMk id="26" creationId="{D473581B-18FB-4735-A2B4-249E2B326C5E}"/>
          </ac:spMkLst>
        </pc:spChg>
        <pc:spChg chg="add del mod">
          <ac:chgData name="Joshua Scammell" userId="ef717340-0907-476f-9995-2d4248ac1cc6" providerId="ADAL" clId="{5E5EF492-EF4C-44DD-B226-3EB2EED543AC}" dt="2020-07-26T12:59:21.173" v="648" actId="478"/>
          <ac:spMkLst>
            <pc:docMk/>
            <pc:sldMk cId="2783146360" sldId="258"/>
            <ac:spMk id="28" creationId="{10CCF3E2-4C86-4B3B-A852-0F382D44C2FB}"/>
          </ac:spMkLst>
        </pc:spChg>
        <pc:spChg chg="add del mod">
          <ac:chgData name="Joshua Scammell" userId="ef717340-0907-476f-9995-2d4248ac1cc6" providerId="ADAL" clId="{5E5EF492-EF4C-44DD-B226-3EB2EED543AC}" dt="2020-07-26T12:59:22.880" v="650" actId="478"/>
          <ac:spMkLst>
            <pc:docMk/>
            <pc:sldMk cId="2783146360" sldId="258"/>
            <ac:spMk id="30" creationId="{407F9F25-094E-4537-83D4-3BF56754721A}"/>
          </ac:spMkLst>
        </pc:spChg>
        <pc:spChg chg="add del mod">
          <ac:chgData name="Joshua Scammell" userId="ef717340-0907-476f-9995-2d4248ac1cc6" providerId="ADAL" clId="{5E5EF492-EF4C-44DD-B226-3EB2EED543AC}" dt="2020-07-26T12:59:21.942" v="649" actId="478"/>
          <ac:spMkLst>
            <pc:docMk/>
            <pc:sldMk cId="2783146360" sldId="258"/>
            <ac:spMk id="31" creationId="{B3E979D6-2114-437F-8C74-980A4310486D}"/>
          </ac:spMkLst>
        </pc:spChg>
        <pc:spChg chg="add del mod">
          <ac:chgData name="Joshua Scammell" userId="ef717340-0907-476f-9995-2d4248ac1cc6" providerId="ADAL" clId="{5E5EF492-EF4C-44DD-B226-3EB2EED543AC}" dt="2020-07-26T12:59:23.860" v="651" actId="478"/>
          <ac:spMkLst>
            <pc:docMk/>
            <pc:sldMk cId="2783146360" sldId="258"/>
            <ac:spMk id="33" creationId="{6F38E7A0-5093-40AB-914D-E6033C4C6AA1}"/>
          </ac:spMkLst>
        </pc:spChg>
        <pc:spChg chg="add mod">
          <ac:chgData name="Joshua Scammell" userId="ef717340-0907-476f-9995-2d4248ac1cc6" providerId="ADAL" clId="{5E5EF492-EF4C-44DD-B226-3EB2EED543AC}" dt="2020-07-26T13:02:26.435" v="727" actId="1076"/>
          <ac:spMkLst>
            <pc:docMk/>
            <pc:sldMk cId="2783146360" sldId="258"/>
            <ac:spMk id="35" creationId="{DF0FE7E2-3ED9-4F78-A825-8DD170E5FCA5}"/>
          </ac:spMkLst>
        </pc:spChg>
        <pc:spChg chg="add mod">
          <ac:chgData name="Joshua Scammell" userId="ef717340-0907-476f-9995-2d4248ac1cc6" providerId="ADAL" clId="{5E5EF492-EF4C-44DD-B226-3EB2EED543AC}" dt="2020-07-26T13:02:26.435" v="727" actId="1076"/>
          <ac:spMkLst>
            <pc:docMk/>
            <pc:sldMk cId="2783146360" sldId="258"/>
            <ac:spMk id="37" creationId="{CD177CBB-8825-4911-A273-3D13F37C4D5B}"/>
          </ac:spMkLst>
        </pc:spChg>
        <pc:spChg chg="add mod">
          <ac:chgData name="Joshua Scammell" userId="ef717340-0907-476f-9995-2d4248ac1cc6" providerId="ADAL" clId="{5E5EF492-EF4C-44DD-B226-3EB2EED543AC}" dt="2020-07-26T13:02:26.435" v="727" actId="1076"/>
          <ac:spMkLst>
            <pc:docMk/>
            <pc:sldMk cId="2783146360" sldId="258"/>
            <ac:spMk id="39" creationId="{CE0291B2-4ABE-4920-ABB5-83855B270B03}"/>
          </ac:spMkLst>
        </pc:spChg>
        <pc:spChg chg="add mod">
          <ac:chgData name="Joshua Scammell" userId="ef717340-0907-476f-9995-2d4248ac1cc6" providerId="ADAL" clId="{5E5EF492-EF4C-44DD-B226-3EB2EED543AC}" dt="2020-07-26T13:02:38.328" v="729" actId="1076"/>
          <ac:spMkLst>
            <pc:docMk/>
            <pc:sldMk cId="2783146360" sldId="258"/>
            <ac:spMk id="41" creationId="{E560058A-7C08-47F1-A16D-0B1977AA0A01}"/>
          </ac:spMkLst>
        </pc:spChg>
        <pc:spChg chg="add mod">
          <ac:chgData name="Joshua Scammell" userId="ef717340-0907-476f-9995-2d4248ac1cc6" providerId="ADAL" clId="{5E5EF492-EF4C-44DD-B226-3EB2EED543AC}" dt="2020-07-26T13:02:48.717" v="730" actId="1076"/>
          <ac:spMkLst>
            <pc:docMk/>
            <pc:sldMk cId="2783146360" sldId="258"/>
            <ac:spMk id="43" creationId="{F9C72EA9-2F06-45BB-8113-D0493455BF51}"/>
          </ac:spMkLst>
        </pc:spChg>
      </pc:sldChg>
    </pc:docChg>
  </pc:docChgLst>
  <pc:docChgLst>
    <pc:chgData name="Joshua Scammell" userId="ef717340-0907-476f-9995-2d4248ac1cc6" providerId="ADAL" clId="{1BBB8D66-ECDE-411A-A4BD-034F210FC04B}"/>
    <pc:docChg chg="undo custSel addSld delSld modSld sldOrd addSection modSection">
      <pc:chgData name="Joshua Scammell" userId="ef717340-0907-476f-9995-2d4248ac1cc6" providerId="ADAL" clId="{1BBB8D66-ECDE-411A-A4BD-034F210FC04B}" dt="2020-08-03T12:15:15.832" v="813" actId="14734"/>
      <pc:docMkLst>
        <pc:docMk/>
      </pc:docMkLst>
      <pc:sldChg chg="addSp delSp modSp mod">
        <pc:chgData name="Joshua Scammell" userId="ef717340-0907-476f-9995-2d4248ac1cc6" providerId="ADAL" clId="{1BBB8D66-ECDE-411A-A4BD-034F210FC04B}" dt="2020-08-03T11:46:43.766" v="165" actId="14100"/>
        <pc:sldMkLst>
          <pc:docMk/>
          <pc:sldMk cId="1463194824" sldId="256"/>
        </pc:sldMkLst>
        <pc:spChg chg="add mod">
          <ac:chgData name="Joshua Scammell" userId="ef717340-0907-476f-9995-2d4248ac1cc6" providerId="ADAL" clId="{1BBB8D66-ECDE-411A-A4BD-034F210FC04B}" dt="2020-08-03T11:46:43.766" v="165" actId="14100"/>
          <ac:spMkLst>
            <pc:docMk/>
            <pc:sldMk cId="1463194824" sldId="256"/>
            <ac:spMk id="2" creationId="{B7C67310-9BD9-4428-B11B-1BF6288CA804}"/>
          </ac:spMkLst>
        </pc:spChg>
        <pc:spChg chg="add mod">
          <ac:chgData name="Joshua Scammell" userId="ef717340-0907-476f-9995-2d4248ac1cc6" providerId="ADAL" clId="{1BBB8D66-ECDE-411A-A4BD-034F210FC04B}" dt="2020-08-03T11:44:53.005" v="129" actId="1076"/>
          <ac:spMkLst>
            <pc:docMk/>
            <pc:sldMk cId="1463194824" sldId="256"/>
            <ac:spMk id="3" creationId="{2F5F104B-D555-497D-87CB-06FA3186AA57}"/>
          </ac:spMkLst>
        </pc:spChg>
        <pc:spChg chg="mod">
          <ac:chgData name="Joshua Scammell" userId="ef717340-0907-476f-9995-2d4248ac1cc6" providerId="ADAL" clId="{1BBB8D66-ECDE-411A-A4BD-034F210FC04B}" dt="2020-08-03T11:43:30.948" v="91" actId="14100"/>
          <ac:spMkLst>
            <pc:docMk/>
            <pc:sldMk cId="1463194824" sldId="256"/>
            <ac:spMk id="4" creationId="{034137DF-CCA8-2F4B-A086-D39F8DFCADFF}"/>
          </ac:spMkLst>
        </pc:spChg>
        <pc:spChg chg="mod">
          <ac:chgData name="Joshua Scammell" userId="ef717340-0907-476f-9995-2d4248ac1cc6" providerId="ADAL" clId="{1BBB8D66-ECDE-411A-A4BD-034F210FC04B}" dt="2020-08-03T11:43:45.454" v="95" actId="1076"/>
          <ac:spMkLst>
            <pc:docMk/>
            <pc:sldMk cId="1463194824" sldId="256"/>
            <ac:spMk id="6" creationId="{D38CD719-CCD2-894B-AF83-939485A93325}"/>
          </ac:spMkLst>
        </pc:spChg>
        <pc:spChg chg="mod">
          <ac:chgData name="Joshua Scammell" userId="ef717340-0907-476f-9995-2d4248ac1cc6" providerId="ADAL" clId="{1BBB8D66-ECDE-411A-A4BD-034F210FC04B}" dt="2020-08-03T11:45:11.893" v="132" actId="20577"/>
          <ac:spMkLst>
            <pc:docMk/>
            <pc:sldMk cId="1463194824" sldId="256"/>
            <ac:spMk id="7" creationId="{F2F19E08-9A60-6D41-A5DE-63715FAB227B}"/>
          </ac:spMkLst>
        </pc:spChg>
        <pc:spChg chg="mod">
          <ac:chgData name="Joshua Scammell" userId="ef717340-0907-476f-9995-2d4248ac1cc6" providerId="ADAL" clId="{1BBB8D66-ECDE-411A-A4BD-034F210FC04B}" dt="2020-08-03T11:43:33.740" v="92" actId="14100"/>
          <ac:spMkLst>
            <pc:docMk/>
            <pc:sldMk cId="1463194824" sldId="256"/>
            <ac:spMk id="8" creationId="{DA9A255F-525E-3343-B9F6-EB41D09B9F7B}"/>
          </ac:spMkLst>
        </pc:spChg>
        <pc:spChg chg="del mod">
          <ac:chgData name="Joshua Scammell" userId="ef717340-0907-476f-9995-2d4248ac1cc6" providerId="ADAL" clId="{1BBB8D66-ECDE-411A-A4BD-034F210FC04B}" dt="2020-08-03T11:41:02.073" v="15" actId="478"/>
          <ac:spMkLst>
            <pc:docMk/>
            <pc:sldMk cId="1463194824" sldId="256"/>
            <ac:spMk id="9" creationId="{5DB97104-7BD3-5049-9A7E-D67600F8CDC6}"/>
          </ac:spMkLst>
        </pc:spChg>
        <pc:spChg chg="mod">
          <ac:chgData name="Joshua Scammell" userId="ef717340-0907-476f-9995-2d4248ac1cc6" providerId="ADAL" clId="{1BBB8D66-ECDE-411A-A4BD-034F210FC04B}" dt="2020-08-03T11:41:54.370" v="59" actId="1076"/>
          <ac:spMkLst>
            <pc:docMk/>
            <pc:sldMk cId="1463194824" sldId="256"/>
            <ac:spMk id="11" creationId="{E53768CF-AF41-FC46-981E-4E87A4A75942}"/>
          </ac:spMkLst>
        </pc:spChg>
        <pc:spChg chg="add mod">
          <ac:chgData name="Joshua Scammell" userId="ef717340-0907-476f-9995-2d4248ac1cc6" providerId="ADAL" clId="{1BBB8D66-ECDE-411A-A4BD-034F210FC04B}" dt="2020-08-03T11:44:53.005" v="129" actId="1076"/>
          <ac:spMkLst>
            <pc:docMk/>
            <pc:sldMk cId="1463194824" sldId="256"/>
            <ac:spMk id="12" creationId="{EDD30FEB-DBA5-4767-B738-A697A9592C51}"/>
          </ac:spMkLst>
        </pc:spChg>
        <pc:spChg chg="add mod">
          <ac:chgData name="Joshua Scammell" userId="ef717340-0907-476f-9995-2d4248ac1cc6" providerId="ADAL" clId="{1BBB8D66-ECDE-411A-A4BD-034F210FC04B}" dt="2020-08-03T11:44:53.005" v="129" actId="1076"/>
          <ac:spMkLst>
            <pc:docMk/>
            <pc:sldMk cId="1463194824" sldId="256"/>
            <ac:spMk id="13" creationId="{560BF258-E06F-4DD2-86EA-9DF644956822}"/>
          </ac:spMkLst>
        </pc:spChg>
        <pc:spChg chg="mod">
          <ac:chgData name="Joshua Scammell" userId="ef717340-0907-476f-9995-2d4248ac1cc6" providerId="ADAL" clId="{1BBB8D66-ECDE-411A-A4BD-034F210FC04B}" dt="2020-08-03T11:41:48.576" v="58" actId="1076"/>
          <ac:spMkLst>
            <pc:docMk/>
            <pc:sldMk cId="1463194824" sldId="256"/>
            <ac:spMk id="14" creationId="{D7B72937-6E25-4641-8307-4BDA277695E0}"/>
          </ac:spMkLst>
        </pc:spChg>
        <pc:spChg chg="del mod">
          <ac:chgData name="Joshua Scammell" userId="ef717340-0907-476f-9995-2d4248ac1cc6" providerId="ADAL" clId="{1BBB8D66-ECDE-411A-A4BD-034F210FC04B}" dt="2020-08-03T11:41:00.808" v="14" actId="478"/>
          <ac:spMkLst>
            <pc:docMk/>
            <pc:sldMk cId="1463194824" sldId="256"/>
            <ac:spMk id="15" creationId="{718179E0-058D-7342-9550-62E682E16E24}"/>
          </ac:spMkLst>
        </pc:spChg>
        <pc:spChg chg="del mod">
          <ac:chgData name="Joshua Scammell" userId="ef717340-0907-476f-9995-2d4248ac1cc6" providerId="ADAL" clId="{1BBB8D66-ECDE-411A-A4BD-034F210FC04B}" dt="2020-08-03T11:41:03.631" v="17" actId="478"/>
          <ac:spMkLst>
            <pc:docMk/>
            <pc:sldMk cId="1463194824" sldId="256"/>
            <ac:spMk id="16" creationId="{CC0EC86F-4810-924A-AF15-AD62BD5C1CBF}"/>
          </ac:spMkLst>
        </pc:spChg>
        <pc:spChg chg="mod">
          <ac:chgData name="Joshua Scammell" userId="ef717340-0907-476f-9995-2d4248ac1cc6" providerId="ADAL" clId="{1BBB8D66-ECDE-411A-A4BD-034F210FC04B}" dt="2020-08-03T11:43:20.547" v="85" actId="1076"/>
          <ac:spMkLst>
            <pc:docMk/>
            <pc:sldMk cId="1463194824" sldId="256"/>
            <ac:spMk id="17" creationId="{4D02C8C6-DEC7-7944-B513-5561CF8BC9B1}"/>
          </ac:spMkLst>
        </pc:spChg>
        <pc:spChg chg="del mod">
          <ac:chgData name="Joshua Scammell" userId="ef717340-0907-476f-9995-2d4248ac1cc6" providerId="ADAL" clId="{1BBB8D66-ECDE-411A-A4BD-034F210FC04B}" dt="2020-08-03T11:41:04.934" v="18" actId="478"/>
          <ac:spMkLst>
            <pc:docMk/>
            <pc:sldMk cId="1463194824" sldId="256"/>
            <ac:spMk id="18" creationId="{BFAD31D9-0428-2A4A-904D-40A4B1433BA4}"/>
          </ac:spMkLst>
        </pc:spChg>
        <pc:spChg chg="mod">
          <ac:chgData name="Joshua Scammell" userId="ef717340-0907-476f-9995-2d4248ac1cc6" providerId="ADAL" clId="{1BBB8D66-ECDE-411A-A4BD-034F210FC04B}" dt="2020-08-03T11:41:54.370" v="59" actId="1076"/>
          <ac:spMkLst>
            <pc:docMk/>
            <pc:sldMk cId="1463194824" sldId="256"/>
            <ac:spMk id="19" creationId="{44D10C5A-AF0D-7842-B3F8-C88829A2F9EF}"/>
          </ac:spMkLst>
        </pc:spChg>
        <pc:spChg chg="mod">
          <ac:chgData name="Joshua Scammell" userId="ef717340-0907-476f-9995-2d4248ac1cc6" providerId="ADAL" clId="{1BBB8D66-ECDE-411A-A4BD-034F210FC04B}" dt="2020-08-03T11:41:48.576" v="58" actId="1076"/>
          <ac:spMkLst>
            <pc:docMk/>
            <pc:sldMk cId="1463194824" sldId="256"/>
            <ac:spMk id="20" creationId="{2B1564CA-674E-F643-AD8C-D7757C8057B1}"/>
          </ac:spMkLst>
        </pc:spChg>
        <pc:spChg chg="mod">
          <ac:chgData name="Joshua Scammell" userId="ef717340-0907-476f-9995-2d4248ac1cc6" providerId="ADAL" clId="{1BBB8D66-ECDE-411A-A4BD-034F210FC04B}" dt="2020-08-03T11:43:45.454" v="95" actId="1076"/>
          <ac:spMkLst>
            <pc:docMk/>
            <pc:sldMk cId="1463194824" sldId="256"/>
            <ac:spMk id="21" creationId="{AF725DC5-F139-3143-97C7-DBDCF8FFFD37}"/>
          </ac:spMkLst>
        </pc:spChg>
        <pc:spChg chg="mod">
          <ac:chgData name="Joshua Scammell" userId="ef717340-0907-476f-9995-2d4248ac1cc6" providerId="ADAL" clId="{1BBB8D66-ECDE-411A-A4BD-034F210FC04B}" dt="2020-08-03T11:44:00.030" v="100" actId="20577"/>
          <ac:spMkLst>
            <pc:docMk/>
            <pc:sldMk cId="1463194824" sldId="256"/>
            <ac:spMk id="22" creationId="{49C51D8D-FDE8-F04F-9DED-5C8B091F9A5C}"/>
          </ac:spMkLst>
        </pc:spChg>
        <pc:spChg chg="add del mod">
          <ac:chgData name="Joshua Scammell" userId="ef717340-0907-476f-9995-2d4248ac1cc6" providerId="ADAL" clId="{1BBB8D66-ECDE-411A-A4BD-034F210FC04B}" dt="2020-08-03T11:44:04.609" v="101" actId="478"/>
          <ac:spMkLst>
            <pc:docMk/>
            <pc:sldMk cId="1463194824" sldId="256"/>
            <ac:spMk id="28" creationId="{30E46801-0DB8-4C0A-8FC4-0B987AB37CA4}"/>
          </ac:spMkLst>
        </pc:spChg>
        <pc:spChg chg="add mod">
          <ac:chgData name="Joshua Scammell" userId="ef717340-0907-476f-9995-2d4248ac1cc6" providerId="ADAL" clId="{1BBB8D66-ECDE-411A-A4BD-034F210FC04B}" dt="2020-08-03T11:44:28.216" v="121" actId="14100"/>
          <ac:spMkLst>
            <pc:docMk/>
            <pc:sldMk cId="1463194824" sldId="256"/>
            <ac:spMk id="30" creationId="{5551155B-1893-48F5-8F23-AA4E3DF296C6}"/>
          </ac:spMkLst>
        </pc:spChg>
        <pc:spChg chg="add mod">
          <ac:chgData name="Joshua Scammell" userId="ef717340-0907-476f-9995-2d4248ac1cc6" providerId="ADAL" clId="{1BBB8D66-ECDE-411A-A4BD-034F210FC04B}" dt="2020-08-03T11:44:57.532" v="130" actId="1076"/>
          <ac:spMkLst>
            <pc:docMk/>
            <pc:sldMk cId="1463194824" sldId="256"/>
            <ac:spMk id="32" creationId="{482A9736-1898-4EC6-B37E-7CBE3AF2C4AD}"/>
          </ac:spMkLst>
        </pc:spChg>
      </pc:sldChg>
      <pc:sldChg chg="delSp modSp del mod">
        <pc:chgData name="Joshua Scammell" userId="ef717340-0907-476f-9995-2d4248ac1cc6" providerId="ADAL" clId="{1BBB8D66-ECDE-411A-A4BD-034F210FC04B}" dt="2020-08-03T11:46:05.461" v="154" actId="2696"/>
        <pc:sldMkLst>
          <pc:docMk/>
          <pc:sldMk cId="626586839" sldId="257"/>
        </pc:sldMkLst>
        <pc:spChg chg="del mod">
          <ac:chgData name="Joshua Scammell" userId="ef717340-0907-476f-9995-2d4248ac1cc6" providerId="ADAL" clId="{1BBB8D66-ECDE-411A-A4BD-034F210FC04B}" dt="2020-08-03T11:04:03.164" v="8" actId="478"/>
          <ac:spMkLst>
            <pc:docMk/>
            <pc:sldMk cId="626586839" sldId="257"/>
            <ac:spMk id="2" creationId="{319DE697-8070-4081-AD16-64C2B771CA5D}"/>
          </ac:spMkLst>
        </pc:spChg>
        <pc:spChg chg="del mod">
          <ac:chgData name="Joshua Scammell" userId="ef717340-0907-476f-9995-2d4248ac1cc6" providerId="ADAL" clId="{1BBB8D66-ECDE-411A-A4BD-034F210FC04B}" dt="2020-08-03T11:45:50.912" v="151" actId="21"/>
          <ac:spMkLst>
            <pc:docMk/>
            <pc:sldMk cId="626586839" sldId="257"/>
            <ac:spMk id="14" creationId="{AADDB8E6-D2E4-46D8-ABD4-AD05B9501754}"/>
          </ac:spMkLst>
        </pc:spChg>
        <pc:spChg chg="del mod">
          <ac:chgData name="Joshua Scammell" userId="ef717340-0907-476f-9995-2d4248ac1cc6" providerId="ADAL" clId="{1BBB8D66-ECDE-411A-A4BD-034F210FC04B}" dt="2020-08-03T11:45:50.912" v="151" actId="21"/>
          <ac:spMkLst>
            <pc:docMk/>
            <pc:sldMk cId="626586839" sldId="257"/>
            <ac:spMk id="16" creationId="{D759669E-E79B-452E-9596-91822A50C428}"/>
          </ac:spMkLst>
        </pc:spChg>
        <pc:spChg chg="del mod">
          <ac:chgData name="Joshua Scammell" userId="ef717340-0907-476f-9995-2d4248ac1cc6" providerId="ADAL" clId="{1BBB8D66-ECDE-411A-A4BD-034F210FC04B}" dt="2020-08-03T11:45:50.912" v="151" actId="21"/>
          <ac:spMkLst>
            <pc:docMk/>
            <pc:sldMk cId="626586839" sldId="257"/>
            <ac:spMk id="20" creationId="{7AD2E370-0858-4DEE-A09E-9F73974F851D}"/>
          </ac:spMkLst>
        </pc:spChg>
        <pc:spChg chg="del mod">
          <ac:chgData name="Joshua Scammell" userId="ef717340-0907-476f-9995-2d4248ac1cc6" providerId="ADAL" clId="{1BBB8D66-ECDE-411A-A4BD-034F210FC04B}" dt="2020-08-03T11:45:50.912" v="151" actId="21"/>
          <ac:spMkLst>
            <pc:docMk/>
            <pc:sldMk cId="626586839" sldId="257"/>
            <ac:spMk id="26" creationId="{A1052463-F9E8-4258-8DFC-85F9D9744C87}"/>
          </ac:spMkLst>
        </pc:spChg>
        <pc:spChg chg="del mod">
          <ac:chgData name="Joshua Scammell" userId="ef717340-0907-476f-9995-2d4248ac1cc6" providerId="ADAL" clId="{1BBB8D66-ECDE-411A-A4BD-034F210FC04B}" dt="2020-08-03T11:45:50.912" v="151" actId="21"/>
          <ac:spMkLst>
            <pc:docMk/>
            <pc:sldMk cId="626586839" sldId="257"/>
            <ac:spMk id="28" creationId="{64CB75EC-EE71-4A46-870C-FD2B510D912A}"/>
          </ac:spMkLst>
        </pc:spChg>
      </pc:sldChg>
      <pc:sldChg chg="delSp del mod">
        <pc:chgData name="Joshua Scammell" userId="ef717340-0907-476f-9995-2d4248ac1cc6" providerId="ADAL" clId="{1BBB8D66-ECDE-411A-A4BD-034F210FC04B}" dt="2020-08-03T11:48:18.952" v="182" actId="2696"/>
        <pc:sldMkLst>
          <pc:docMk/>
          <pc:sldMk cId="2783146360" sldId="258"/>
        </pc:sldMkLst>
        <pc:spChg chg="del">
          <ac:chgData name="Joshua Scammell" userId="ef717340-0907-476f-9995-2d4248ac1cc6" providerId="ADAL" clId="{1BBB8D66-ECDE-411A-A4BD-034F210FC04B}" dt="2020-08-03T11:48:08.560" v="179" actId="21"/>
          <ac:spMkLst>
            <pc:docMk/>
            <pc:sldMk cId="2783146360" sldId="258"/>
            <ac:spMk id="35" creationId="{DF0FE7E2-3ED9-4F78-A825-8DD170E5FCA5}"/>
          </ac:spMkLst>
        </pc:spChg>
        <pc:spChg chg="del">
          <ac:chgData name="Joshua Scammell" userId="ef717340-0907-476f-9995-2d4248ac1cc6" providerId="ADAL" clId="{1BBB8D66-ECDE-411A-A4BD-034F210FC04B}" dt="2020-08-03T11:48:08.560" v="179" actId="21"/>
          <ac:spMkLst>
            <pc:docMk/>
            <pc:sldMk cId="2783146360" sldId="258"/>
            <ac:spMk id="37" creationId="{CD177CBB-8825-4911-A273-3D13F37C4D5B}"/>
          </ac:spMkLst>
        </pc:spChg>
        <pc:spChg chg="del">
          <ac:chgData name="Joshua Scammell" userId="ef717340-0907-476f-9995-2d4248ac1cc6" providerId="ADAL" clId="{1BBB8D66-ECDE-411A-A4BD-034F210FC04B}" dt="2020-08-03T11:48:08.560" v="179" actId="21"/>
          <ac:spMkLst>
            <pc:docMk/>
            <pc:sldMk cId="2783146360" sldId="258"/>
            <ac:spMk id="39" creationId="{CE0291B2-4ABE-4920-ABB5-83855B270B03}"/>
          </ac:spMkLst>
        </pc:spChg>
        <pc:spChg chg="del">
          <ac:chgData name="Joshua Scammell" userId="ef717340-0907-476f-9995-2d4248ac1cc6" providerId="ADAL" clId="{1BBB8D66-ECDE-411A-A4BD-034F210FC04B}" dt="2020-08-03T11:48:08.560" v="179" actId="21"/>
          <ac:spMkLst>
            <pc:docMk/>
            <pc:sldMk cId="2783146360" sldId="258"/>
            <ac:spMk id="41" creationId="{E560058A-7C08-47F1-A16D-0B1977AA0A01}"/>
          </ac:spMkLst>
        </pc:spChg>
        <pc:spChg chg="del">
          <ac:chgData name="Joshua Scammell" userId="ef717340-0907-476f-9995-2d4248ac1cc6" providerId="ADAL" clId="{1BBB8D66-ECDE-411A-A4BD-034F210FC04B}" dt="2020-08-03T11:48:08.560" v="179" actId="21"/>
          <ac:spMkLst>
            <pc:docMk/>
            <pc:sldMk cId="2783146360" sldId="258"/>
            <ac:spMk id="43" creationId="{F9C72EA9-2F06-45BB-8113-D0493455BF51}"/>
          </ac:spMkLst>
        </pc:spChg>
      </pc:sldChg>
      <pc:sldChg chg="delSp modSp add del mod ord">
        <pc:chgData name="Joshua Scammell" userId="ef717340-0907-476f-9995-2d4248ac1cc6" providerId="ADAL" clId="{1BBB8D66-ECDE-411A-A4BD-034F210FC04B}" dt="2020-08-03T12:08:46.753" v="715" actId="2696"/>
        <pc:sldMkLst>
          <pc:docMk/>
          <pc:sldMk cId="1024643126" sldId="259"/>
        </pc:sldMkLst>
        <pc:spChg chg="mod">
          <ac:chgData name="Joshua Scammell" userId="ef717340-0907-476f-9995-2d4248ac1cc6" providerId="ADAL" clId="{1BBB8D66-ECDE-411A-A4BD-034F210FC04B}" dt="2020-08-03T11:47:05.019" v="169" actId="14100"/>
          <ac:spMkLst>
            <pc:docMk/>
            <pc:sldMk cId="1024643126" sldId="259"/>
            <ac:spMk id="2" creationId="{B7C67310-9BD9-4428-B11B-1BF6288CA804}"/>
          </ac:spMkLst>
        </pc:spChg>
        <pc:spChg chg="del">
          <ac:chgData name="Joshua Scammell" userId="ef717340-0907-476f-9995-2d4248ac1cc6" providerId="ADAL" clId="{1BBB8D66-ECDE-411A-A4BD-034F210FC04B}" dt="2020-08-03T11:45:22.415" v="134" actId="478"/>
          <ac:spMkLst>
            <pc:docMk/>
            <pc:sldMk cId="1024643126" sldId="259"/>
            <ac:spMk id="11" creationId="{E53768CF-AF41-FC46-981E-4E87A4A75942}"/>
          </ac:spMkLst>
        </pc:spChg>
        <pc:spChg chg="del">
          <ac:chgData name="Joshua Scammell" userId="ef717340-0907-476f-9995-2d4248ac1cc6" providerId="ADAL" clId="{1BBB8D66-ECDE-411A-A4BD-034F210FC04B}" dt="2020-08-03T11:45:26.159" v="137" actId="478"/>
          <ac:spMkLst>
            <pc:docMk/>
            <pc:sldMk cId="1024643126" sldId="259"/>
            <ac:spMk id="14" creationId="{D7B72937-6E25-4641-8307-4BDA277695E0}"/>
          </ac:spMkLst>
        </pc:spChg>
        <pc:spChg chg="del">
          <ac:chgData name="Joshua Scammell" userId="ef717340-0907-476f-9995-2d4248ac1cc6" providerId="ADAL" clId="{1BBB8D66-ECDE-411A-A4BD-034F210FC04B}" dt="2020-08-03T11:45:23.744" v="135" actId="478"/>
          <ac:spMkLst>
            <pc:docMk/>
            <pc:sldMk cId="1024643126" sldId="259"/>
            <ac:spMk id="19" creationId="{44D10C5A-AF0D-7842-B3F8-C88829A2F9EF}"/>
          </ac:spMkLst>
        </pc:spChg>
        <pc:spChg chg="del">
          <ac:chgData name="Joshua Scammell" userId="ef717340-0907-476f-9995-2d4248ac1cc6" providerId="ADAL" clId="{1BBB8D66-ECDE-411A-A4BD-034F210FC04B}" dt="2020-08-03T11:45:25.303" v="136" actId="478"/>
          <ac:spMkLst>
            <pc:docMk/>
            <pc:sldMk cId="1024643126" sldId="259"/>
            <ac:spMk id="20" creationId="{2B1564CA-674E-F643-AD8C-D7757C8057B1}"/>
          </ac:spMkLst>
        </pc:spChg>
        <pc:spChg chg="mod">
          <ac:chgData name="Joshua Scammell" userId="ef717340-0907-476f-9995-2d4248ac1cc6" providerId="ADAL" clId="{1BBB8D66-ECDE-411A-A4BD-034F210FC04B}" dt="2020-08-03T11:45:37.929" v="144" actId="20577"/>
          <ac:spMkLst>
            <pc:docMk/>
            <pc:sldMk cId="1024643126" sldId="259"/>
            <ac:spMk id="21" creationId="{AF725DC5-F139-3143-97C7-DBDCF8FFFD37}"/>
          </ac:spMkLst>
        </pc:spChg>
      </pc:sldChg>
      <pc:sldChg chg="addSp modSp add mod">
        <pc:chgData name="Joshua Scammell" userId="ef717340-0907-476f-9995-2d4248ac1cc6" providerId="ADAL" clId="{1BBB8D66-ECDE-411A-A4BD-034F210FC04B}" dt="2020-08-03T11:46:31.994" v="164" actId="14100"/>
        <pc:sldMkLst>
          <pc:docMk/>
          <pc:sldMk cId="1394480648" sldId="260"/>
        </pc:sldMkLst>
        <pc:spChg chg="mod">
          <ac:chgData name="Joshua Scammell" userId="ef717340-0907-476f-9995-2d4248ac1cc6" providerId="ADAL" clId="{1BBB8D66-ECDE-411A-A4BD-034F210FC04B}" dt="2020-08-03T11:46:31.994" v="164" actId="14100"/>
          <ac:spMkLst>
            <pc:docMk/>
            <pc:sldMk cId="1394480648" sldId="260"/>
            <ac:spMk id="2" creationId="{B7C67310-9BD9-4428-B11B-1BF6288CA804}"/>
          </ac:spMkLst>
        </pc:spChg>
        <pc:spChg chg="add mod">
          <ac:chgData name="Joshua Scammell" userId="ef717340-0907-476f-9995-2d4248ac1cc6" providerId="ADAL" clId="{1BBB8D66-ECDE-411A-A4BD-034F210FC04B}" dt="2020-08-03T11:45:59.983" v="153" actId="1076"/>
          <ac:spMkLst>
            <pc:docMk/>
            <pc:sldMk cId="1394480648" sldId="260"/>
            <ac:spMk id="9" creationId="{98BB1A28-4A21-4A7D-8330-9EF47A1B7D4D}"/>
          </ac:spMkLst>
        </pc:spChg>
        <pc:spChg chg="add mod">
          <ac:chgData name="Joshua Scammell" userId="ef717340-0907-476f-9995-2d4248ac1cc6" providerId="ADAL" clId="{1BBB8D66-ECDE-411A-A4BD-034F210FC04B}" dt="2020-08-03T11:45:59.983" v="153" actId="1076"/>
          <ac:spMkLst>
            <pc:docMk/>
            <pc:sldMk cId="1394480648" sldId="260"/>
            <ac:spMk id="11" creationId="{440FB18C-884F-4569-BEDC-E97422088A45}"/>
          </ac:spMkLst>
        </pc:spChg>
        <pc:spChg chg="add mod">
          <ac:chgData name="Joshua Scammell" userId="ef717340-0907-476f-9995-2d4248ac1cc6" providerId="ADAL" clId="{1BBB8D66-ECDE-411A-A4BD-034F210FC04B}" dt="2020-08-03T11:45:59.983" v="153" actId="1076"/>
          <ac:spMkLst>
            <pc:docMk/>
            <pc:sldMk cId="1394480648" sldId="260"/>
            <ac:spMk id="14" creationId="{39501658-A829-482F-BC3D-34B021D85F36}"/>
          </ac:spMkLst>
        </pc:spChg>
        <pc:spChg chg="add mod">
          <ac:chgData name="Joshua Scammell" userId="ef717340-0907-476f-9995-2d4248ac1cc6" providerId="ADAL" clId="{1BBB8D66-ECDE-411A-A4BD-034F210FC04B}" dt="2020-08-03T11:45:59.983" v="153" actId="1076"/>
          <ac:spMkLst>
            <pc:docMk/>
            <pc:sldMk cId="1394480648" sldId="260"/>
            <ac:spMk id="15" creationId="{FB828DDB-F5FB-45BF-B4A1-9834E8CE968E}"/>
          </ac:spMkLst>
        </pc:spChg>
        <pc:spChg chg="add mod">
          <ac:chgData name="Joshua Scammell" userId="ef717340-0907-476f-9995-2d4248ac1cc6" providerId="ADAL" clId="{1BBB8D66-ECDE-411A-A4BD-034F210FC04B}" dt="2020-08-03T11:45:59.983" v="153" actId="1076"/>
          <ac:spMkLst>
            <pc:docMk/>
            <pc:sldMk cId="1394480648" sldId="260"/>
            <ac:spMk id="16" creationId="{D697760A-0DE3-4DA5-993F-87452A5441C0}"/>
          </ac:spMkLst>
        </pc:spChg>
        <pc:spChg chg="mod">
          <ac:chgData name="Joshua Scammell" userId="ef717340-0907-476f-9995-2d4248ac1cc6" providerId="ADAL" clId="{1BBB8D66-ECDE-411A-A4BD-034F210FC04B}" dt="2020-08-03T11:45:46.151" v="150" actId="20577"/>
          <ac:spMkLst>
            <pc:docMk/>
            <pc:sldMk cId="1394480648" sldId="260"/>
            <ac:spMk id="21" creationId="{AF725DC5-F139-3143-97C7-DBDCF8FFFD37}"/>
          </ac:spMkLst>
        </pc:spChg>
      </pc:sldChg>
      <pc:sldChg chg="modSp add del mod ord">
        <pc:chgData name="Joshua Scammell" userId="ef717340-0907-476f-9995-2d4248ac1cc6" providerId="ADAL" clId="{1BBB8D66-ECDE-411A-A4BD-034F210FC04B}" dt="2020-08-03T11:47:16.588" v="170" actId="2696"/>
        <pc:sldMkLst>
          <pc:docMk/>
          <pc:sldMk cId="669309011" sldId="261"/>
        </pc:sldMkLst>
        <pc:spChg chg="mod">
          <ac:chgData name="Joshua Scammell" userId="ef717340-0907-476f-9995-2d4248ac1cc6" providerId="ADAL" clId="{1BBB8D66-ECDE-411A-A4BD-034F210FC04B}" dt="2020-08-03T11:46:16.823" v="162" actId="20577"/>
          <ac:spMkLst>
            <pc:docMk/>
            <pc:sldMk cId="669309011" sldId="261"/>
            <ac:spMk id="21" creationId="{AF725DC5-F139-3143-97C7-DBDCF8FFFD37}"/>
          </ac:spMkLst>
        </pc:spChg>
      </pc:sldChg>
      <pc:sldChg chg="addSp modSp add mod ord">
        <pc:chgData name="Joshua Scammell" userId="ef717340-0907-476f-9995-2d4248ac1cc6" providerId="ADAL" clId="{1BBB8D66-ECDE-411A-A4BD-034F210FC04B}" dt="2020-08-03T12:03:14.904" v="525" actId="20578"/>
        <pc:sldMkLst>
          <pc:docMk/>
          <pc:sldMk cId="3201305425" sldId="261"/>
        </pc:sldMkLst>
        <pc:spChg chg="add mod">
          <ac:chgData name="Joshua Scammell" userId="ef717340-0907-476f-9995-2d4248ac1cc6" providerId="ADAL" clId="{1BBB8D66-ECDE-411A-A4BD-034F210FC04B}" dt="2020-08-03T11:48:14.125" v="181" actId="1076"/>
          <ac:spMkLst>
            <pc:docMk/>
            <pc:sldMk cId="3201305425" sldId="261"/>
            <ac:spMk id="9" creationId="{312D3E36-29C2-46A9-83BC-2F55B830DA78}"/>
          </ac:spMkLst>
        </pc:spChg>
        <pc:spChg chg="add mod">
          <ac:chgData name="Joshua Scammell" userId="ef717340-0907-476f-9995-2d4248ac1cc6" providerId="ADAL" clId="{1BBB8D66-ECDE-411A-A4BD-034F210FC04B}" dt="2020-08-03T11:48:14.125" v="181" actId="1076"/>
          <ac:spMkLst>
            <pc:docMk/>
            <pc:sldMk cId="3201305425" sldId="261"/>
            <ac:spMk id="11" creationId="{F6B0AE2F-7470-48D6-BCC2-51A1119B22D3}"/>
          </ac:spMkLst>
        </pc:spChg>
        <pc:spChg chg="add mod">
          <ac:chgData name="Joshua Scammell" userId="ef717340-0907-476f-9995-2d4248ac1cc6" providerId="ADAL" clId="{1BBB8D66-ECDE-411A-A4BD-034F210FC04B}" dt="2020-08-03T11:48:14.125" v="181" actId="1076"/>
          <ac:spMkLst>
            <pc:docMk/>
            <pc:sldMk cId="3201305425" sldId="261"/>
            <ac:spMk id="14" creationId="{DFEB50FA-B4C4-49A6-971E-57C9959E659D}"/>
          </ac:spMkLst>
        </pc:spChg>
        <pc:spChg chg="add mod">
          <ac:chgData name="Joshua Scammell" userId="ef717340-0907-476f-9995-2d4248ac1cc6" providerId="ADAL" clId="{1BBB8D66-ECDE-411A-A4BD-034F210FC04B}" dt="2020-08-03T11:48:14.125" v="181" actId="1076"/>
          <ac:spMkLst>
            <pc:docMk/>
            <pc:sldMk cId="3201305425" sldId="261"/>
            <ac:spMk id="15" creationId="{E81CEDD0-208B-4EC4-B4F9-3ABBACCDE5C0}"/>
          </ac:spMkLst>
        </pc:spChg>
        <pc:spChg chg="add mod">
          <ac:chgData name="Joshua Scammell" userId="ef717340-0907-476f-9995-2d4248ac1cc6" providerId="ADAL" clId="{1BBB8D66-ECDE-411A-A4BD-034F210FC04B}" dt="2020-08-03T11:48:14.125" v="181" actId="1076"/>
          <ac:spMkLst>
            <pc:docMk/>
            <pc:sldMk cId="3201305425" sldId="261"/>
            <ac:spMk id="16" creationId="{6030805F-026E-4179-8728-A581B7AB6DA2}"/>
          </ac:spMkLst>
        </pc:spChg>
        <pc:spChg chg="mod">
          <ac:chgData name="Joshua Scammell" userId="ef717340-0907-476f-9995-2d4248ac1cc6" providerId="ADAL" clId="{1BBB8D66-ECDE-411A-A4BD-034F210FC04B}" dt="2020-08-03T11:47:24.616" v="178" actId="20577"/>
          <ac:spMkLst>
            <pc:docMk/>
            <pc:sldMk cId="3201305425" sldId="261"/>
            <ac:spMk id="21" creationId="{AF725DC5-F139-3143-97C7-DBDCF8FFFD37}"/>
          </ac:spMkLst>
        </pc:spChg>
      </pc:sldChg>
      <pc:sldChg chg="addSp delSp modSp add mod ord">
        <pc:chgData name="Joshua Scammell" userId="ef717340-0907-476f-9995-2d4248ac1cc6" providerId="ADAL" clId="{1BBB8D66-ECDE-411A-A4BD-034F210FC04B}" dt="2020-08-03T11:58:04.435" v="364" actId="1076"/>
        <pc:sldMkLst>
          <pc:docMk/>
          <pc:sldMk cId="3670068757" sldId="262"/>
        </pc:sldMkLst>
        <pc:spChg chg="add mod">
          <ac:chgData name="Joshua Scammell" userId="ef717340-0907-476f-9995-2d4248ac1cc6" providerId="ADAL" clId="{1BBB8D66-ECDE-411A-A4BD-034F210FC04B}" dt="2020-08-03T11:57:59.018" v="363" actId="1035"/>
          <ac:spMkLst>
            <pc:docMk/>
            <pc:sldMk cId="3670068757" sldId="262"/>
            <ac:spMk id="9" creationId="{D1D38F0A-27B5-4F2E-B95C-A4A2D6751A72}"/>
          </ac:spMkLst>
        </pc:spChg>
        <pc:spChg chg="add mod">
          <ac:chgData name="Joshua Scammell" userId="ef717340-0907-476f-9995-2d4248ac1cc6" providerId="ADAL" clId="{1BBB8D66-ECDE-411A-A4BD-034F210FC04B}" dt="2020-08-03T11:57:59.018" v="363" actId="1035"/>
          <ac:spMkLst>
            <pc:docMk/>
            <pc:sldMk cId="3670068757" sldId="262"/>
            <ac:spMk id="11" creationId="{70612D1D-335C-462D-8608-4EBEB43BC31C}"/>
          </ac:spMkLst>
        </pc:spChg>
        <pc:spChg chg="add mod">
          <ac:chgData name="Joshua Scammell" userId="ef717340-0907-476f-9995-2d4248ac1cc6" providerId="ADAL" clId="{1BBB8D66-ECDE-411A-A4BD-034F210FC04B}" dt="2020-08-03T11:57:59.018" v="363" actId="1035"/>
          <ac:spMkLst>
            <pc:docMk/>
            <pc:sldMk cId="3670068757" sldId="262"/>
            <ac:spMk id="14" creationId="{BCD3D7AA-04DD-4CDA-8A47-F2CF1AF4990F}"/>
          </ac:spMkLst>
        </pc:spChg>
        <pc:spChg chg="add mod">
          <ac:chgData name="Joshua Scammell" userId="ef717340-0907-476f-9995-2d4248ac1cc6" providerId="ADAL" clId="{1BBB8D66-ECDE-411A-A4BD-034F210FC04B}" dt="2020-08-03T11:57:59.018" v="363" actId="1035"/>
          <ac:spMkLst>
            <pc:docMk/>
            <pc:sldMk cId="3670068757" sldId="262"/>
            <ac:spMk id="15" creationId="{4874C1B2-FD1F-4DE2-99D2-A698B5E8E8AC}"/>
          </ac:spMkLst>
        </pc:spChg>
        <pc:spChg chg="add del">
          <ac:chgData name="Joshua Scammell" userId="ef717340-0907-476f-9995-2d4248ac1cc6" providerId="ADAL" clId="{1BBB8D66-ECDE-411A-A4BD-034F210FC04B}" dt="2020-08-03T11:55:02.137" v="269" actId="22"/>
          <ac:spMkLst>
            <pc:docMk/>
            <pc:sldMk cId="3670068757" sldId="262"/>
            <ac:spMk id="16" creationId="{339D43EB-1EA6-4B8C-9C22-C25FB3A12385}"/>
          </ac:spMkLst>
        </pc:spChg>
        <pc:spChg chg="add mod">
          <ac:chgData name="Joshua Scammell" userId="ef717340-0907-476f-9995-2d4248ac1cc6" providerId="ADAL" clId="{1BBB8D66-ECDE-411A-A4BD-034F210FC04B}" dt="2020-08-03T11:57:59.018" v="363" actId="1035"/>
          <ac:spMkLst>
            <pc:docMk/>
            <pc:sldMk cId="3670068757" sldId="262"/>
            <ac:spMk id="19" creationId="{09FE32D4-3303-4872-8F00-4F9967FABB5C}"/>
          </ac:spMkLst>
        </pc:spChg>
        <pc:spChg chg="mod">
          <ac:chgData name="Joshua Scammell" userId="ef717340-0907-476f-9995-2d4248ac1cc6" providerId="ADAL" clId="{1BBB8D66-ECDE-411A-A4BD-034F210FC04B}" dt="2020-08-03T11:53:18.031" v="212" actId="20577"/>
          <ac:spMkLst>
            <pc:docMk/>
            <pc:sldMk cId="3670068757" sldId="262"/>
            <ac:spMk id="21" creationId="{AF725DC5-F139-3143-97C7-DBDCF8FFFD37}"/>
          </ac:spMkLst>
        </pc:spChg>
        <pc:spChg chg="add mod">
          <ac:chgData name="Joshua Scammell" userId="ef717340-0907-476f-9995-2d4248ac1cc6" providerId="ADAL" clId="{1BBB8D66-ECDE-411A-A4BD-034F210FC04B}" dt="2020-08-03T11:57:59.018" v="363" actId="1035"/>
          <ac:spMkLst>
            <pc:docMk/>
            <pc:sldMk cId="3670068757" sldId="262"/>
            <ac:spMk id="25" creationId="{158EA474-4D4E-4FBC-AFF2-AB1937784E22}"/>
          </ac:spMkLst>
        </pc:spChg>
        <pc:spChg chg="add mod">
          <ac:chgData name="Joshua Scammell" userId="ef717340-0907-476f-9995-2d4248ac1cc6" providerId="ADAL" clId="{1BBB8D66-ECDE-411A-A4BD-034F210FC04B}" dt="2020-08-03T11:57:59.018" v="363" actId="1035"/>
          <ac:spMkLst>
            <pc:docMk/>
            <pc:sldMk cId="3670068757" sldId="262"/>
            <ac:spMk id="27" creationId="{81AF99AE-351F-4B8F-86D4-753071212E50}"/>
          </ac:spMkLst>
        </pc:spChg>
        <pc:spChg chg="add mod">
          <ac:chgData name="Joshua Scammell" userId="ef717340-0907-476f-9995-2d4248ac1cc6" providerId="ADAL" clId="{1BBB8D66-ECDE-411A-A4BD-034F210FC04B}" dt="2020-08-03T11:57:59.018" v="363" actId="1035"/>
          <ac:spMkLst>
            <pc:docMk/>
            <pc:sldMk cId="3670068757" sldId="262"/>
            <ac:spMk id="29" creationId="{B6D00DA7-7A5F-4366-B285-52108E05EFF2}"/>
          </ac:spMkLst>
        </pc:spChg>
        <pc:spChg chg="add mod">
          <ac:chgData name="Joshua Scammell" userId="ef717340-0907-476f-9995-2d4248ac1cc6" providerId="ADAL" clId="{1BBB8D66-ECDE-411A-A4BD-034F210FC04B}" dt="2020-08-03T11:57:59.018" v="363" actId="1035"/>
          <ac:spMkLst>
            <pc:docMk/>
            <pc:sldMk cId="3670068757" sldId="262"/>
            <ac:spMk id="35" creationId="{ECB3E3C7-69F7-4644-B6FE-1C95BD065760}"/>
          </ac:spMkLst>
        </pc:spChg>
        <pc:spChg chg="add mod">
          <ac:chgData name="Joshua Scammell" userId="ef717340-0907-476f-9995-2d4248ac1cc6" providerId="ADAL" clId="{1BBB8D66-ECDE-411A-A4BD-034F210FC04B}" dt="2020-08-03T11:57:59.018" v="363" actId="1035"/>
          <ac:spMkLst>
            <pc:docMk/>
            <pc:sldMk cId="3670068757" sldId="262"/>
            <ac:spMk id="37" creationId="{0DED8ECA-06CE-4032-BE33-825F068EADB1}"/>
          </ac:spMkLst>
        </pc:spChg>
        <pc:spChg chg="add mod">
          <ac:chgData name="Joshua Scammell" userId="ef717340-0907-476f-9995-2d4248ac1cc6" providerId="ADAL" clId="{1BBB8D66-ECDE-411A-A4BD-034F210FC04B}" dt="2020-08-03T11:58:04.435" v="364" actId="1076"/>
          <ac:spMkLst>
            <pc:docMk/>
            <pc:sldMk cId="3670068757" sldId="262"/>
            <ac:spMk id="39" creationId="{B1D984B8-2C10-42D7-A0DF-DDCC270992F4}"/>
          </ac:spMkLst>
        </pc:spChg>
      </pc:sldChg>
      <pc:sldChg chg="addSp modSp add mod ord">
        <pc:chgData name="Joshua Scammell" userId="ef717340-0907-476f-9995-2d4248ac1cc6" providerId="ADAL" clId="{1BBB8D66-ECDE-411A-A4BD-034F210FC04B}" dt="2020-08-03T11:58:11.316" v="365" actId="1076"/>
        <pc:sldMkLst>
          <pc:docMk/>
          <pc:sldMk cId="3988243423" sldId="263"/>
        </pc:sldMkLst>
        <pc:spChg chg="add">
          <ac:chgData name="Joshua Scammell" userId="ef717340-0907-476f-9995-2d4248ac1cc6" providerId="ADAL" clId="{1BBB8D66-ECDE-411A-A4BD-034F210FC04B}" dt="2020-08-03T11:57:15.751" v="342" actId="22"/>
          <ac:spMkLst>
            <pc:docMk/>
            <pc:sldMk cId="3988243423" sldId="263"/>
            <ac:spMk id="11" creationId="{4E5F96C0-77C2-4794-A133-436C4AC0583D}"/>
          </ac:spMkLst>
        </pc:spChg>
        <pc:spChg chg="add">
          <ac:chgData name="Joshua Scammell" userId="ef717340-0907-476f-9995-2d4248ac1cc6" providerId="ADAL" clId="{1BBB8D66-ECDE-411A-A4BD-034F210FC04B}" dt="2020-08-03T11:57:15.751" v="342" actId="22"/>
          <ac:spMkLst>
            <pc:docMk/>
            <pc:sldMk cId="3988243423" sldId="263"/>
            <ac:spMk id="14" creationId="{C3D06922-56DC-4C72-915A-374EC415E0A3}"/>
          </ac:spMkLst>
        </pc:spChg>
        <pc:spChg chg="add mod">
          <ac:chgData name="Joshua Scammell" userId="ef717340-0907-476f-9995-2d4248ac1cc6" providerId="ADAL" clId="{1BBB8D66-ECDE-411A-A4BD-034F210FC04B}" dt="2020-08-03T11:58:11.316" v="365" actId="1076"/>
          <ac:spMkLst>
            <pc:docMk/>
            <pc:sldMk cId="3988243423" sldId="263"/>
            <ac:spMk id="15" creationId="{BCE21A63-C575-469A-9852-3C829865B84C}"/>
          </ac:spMkLst>
        </pc:spChg>
        <pc:spChg chg="mod">
          <ac:chgData name="Joshua Scammell" userId="ef717340-0907-476f-9995-2d4248ac1cc6" providerId="ADAL" clId="{1BBB8D66-ECDE-411A-A4BD-034F210FC04B}" dt="2020-08-03T11:56:57.542" v="341" actId="20577"/>
          <ac:spMkLst>
            <pc:docMk/>
            <pc:sldMk cId="3988243423" sldId="263"/>
            <ac:spMk id="21" creationId="{AF725DC5-F139-3143-97C7-DBDCF8FFFD37}"/>
          </ac:spMkLst>
        </pc:spChg>
      </pc:sldChg>
      <pc:sldChg chg="addSp modSp add mod ord">
        <pc:chgData name="Joshua Scammell" userId="ef717340-0907-476f-9995-2d4248ac1cc6" providerId="ADAL" clId="{1BBB8D66-ECDE-411A-A4BD-034F210FC04B}" dt="2020-08-03T12:15:15.832" v="813" actId="14734"/>
        <pc:sldMkLst>
          <pc:docMk/>
          <pc:sldMk cId="2523388608" sldId="264"/>
        </pc:sldMkLst>
        <pc:spChg chg="mod">
          <ac:chgData name="Joshua Scammell" userId="ef717340-0907-476f-9995-2d4248ac1cc6" providerId="ADAL" clId="{1BBB8D66-ECDE-411A-A4BD-034F210FC04B}" dt="2020-08-03T11:59:13.035" v="394" actId="14100"/>
          <ac:spMkLst>
            <pc:docMk/>
            <pc:sldMk cId="2523388608" sldId="264"/>
            <ac:spMk id="21" creationId="{AF725DC5-F139-3143-97C7-DBDCF8FFFD37}"/>
          </ac:spMkLst>
        </pc:spChg>
        <pc:graphicFrameChg chg="add mod modGraphic">
          <ac:chgData name="Joshua Scammell" userId="ef717340-0907-476f-9995-2d4248ac1cc6" providerId="ADAL" clId="{1BBB8D66-ECDE-411A-A4BD-034F210FC04B}" dt="2020-08-03T12:15:15.832" v="813" actId="14734"/>
          <ac:graphicFrameMkLst>
            <pc:docMk/>
            <pc:sldMk cId="2523388608" sldId="264"/>
            <ac:graphicFrameMk id="9" creationId="{E80D398E-D1B0-4A00-9D78-1BCD3E58E415}"/>
          </ac:graphicFrameMkLst>
        </pc:graphicFrameChg>
      </pc:sldChg>
      <pc:sldChg chg="addSp modSp add mod ord">
        <pc:chgData name="Joshua Scammell" userId="ef717340-0907-476f-9995-2d4248ac1cc6" providerId="ADAL" clId="{1BBB8D66-ECDE-411A-A4BD-034F210FC04B}" dt="2020-08-03T12:00:32.178" v="455" actId="1076"/>
        <pc:sldMkLst>
          <pc:docMk/>
          <pc:sldMk cId="4141831840" sldId="265"/>
        </pc:sldMkLst>
        <pc:spChg chg="add">
          <ac:chgData name="Joshua Scammell" userId="ef717340-0907-476f-9995-2d4248ac1cc6" providerId="ADAL" clId="{1BBB8D66-ECDE-411A-A4BD-034F210FC04B}" dt="2020-08-03T11:59:49.672" v="433" actId="22"/>
          <ac:spMkLst>
            <pc:docMk/>
            <pc:sldMk cId="4141831840" sldId="265"/>
            <ac:spMk id="9" creationId="{D18DA544-328F-4C54-A5BE-F09B56F2082A}"/>
          </ac:spMkLst>
        </pc:spChg>
        <pc:spChg chg="add mod">
          <ac:chgData name="Joshua Scammell" userId="ef717340-0907-476f-9995-2d4248ac1cc6" providerId="ADAL" clId="{1BBB8D66-ECDE-411A-A4BD-034F210FC04B}" dt="2020-08-03T12:00:32.178" v="455" actId="1076"/>
          <ac:spMkLst>
            <pc:docMk/>
            <pc:sldMk cId="4141831840" sldId="265"/>
            <ac:spMk id="11" creationId="{E13B28FE-4F35-4E61-9E24-44E1D418F4AE}"/>
          </ac:spMkLst>
        </pc:spChg>
        <pc:spChg chg="add mod">
          <ac:chgData name="Joshua Scammell" userId="ef717340-0907-476f-9995-2d4248ac1cc6" providerId="ADAL" clId="{1BBB8D66-ECDE-411A-A4BD-034F210FC04B}" dt="2020-08-03T12:00:19.396" v="438" actId="1076"/>
          <ac:spMkLst>
            <pc:docMk/>
            <pc:sldMk cId="4141831840" sldId="265"/>
            <ac:spMk id="14" creationId="{DDFE1DD9-803E-4E60-8BA9-D564BF7A5441}"/>
          </ac:spMkLst>
        </pc:spChg>
        <pc:spChg chg="add mod">
          <ac:chgData name="Joshua Scammell" userId="ef717340-0907-476f-9995-2d4248ac1cc6" providerId="ADAL" clId="{1BBB8D66-ECDE-411A-A4BD-034F210FC04B}" dt="2020-08-03T12:00:16.414" v="437" actId="1076"/>
          <ac:spMkLst>
            <pc:docMk/>
            <pc:sldMk cId="4141831840" sldId="265"/>
            <ac:spMk id="15" creationId="{24D78DCE-F890-4275-B249-B63128E5AFF3}"/>
          </ac:spMkLst>
        </pc:spChg>
        <pc:spChg chg="add mod">
          <ac:chgData name="Joshua Scammell" userId="ef717340-0907-476f-9995-2d4248ac1cc6" providerId="ADAL" clId="{1BBB8D66-ECDE-411A-A4BD-034F210FC04B}" dt="2020-08-03T12:00:16.414" v="437" actId="1076"/>
          <ac:spMkLst>
            <pc:docMk/>
            <pc:sldMk cId="4141831840" sldId="265"/>
            <ac:spMk id="16" creationId="{1FCC9DAC-5C90-43A4-A8B9-99BE14719DFA}"/>
          </ac:spMkLst>
        </pc:spChg>
        <pc:spChg chg="mod">
          <ac:chgData name="Joshua Scammell" userId="ef717340-0907-476f-9995-2d4248ac1cc6" providerId="ADAL" clId="{1BBB8D66-ECDE-411A-A4BD-034F210FC04B}" dt="2020-08-03T11:59:34.992" v="432" actId="14100"/>
          <ac:spMkLst>
            <pc:docMk/>
            <pc:sldMk cId="4141831840" sldId="265"/>
            <ac:spMk id="21" creationId="{AF725DC5-F139-3143-97C7-DBDCF8FFFD37}"/>
          </ac:spMkLst>
        </pc:spChg>
      </pc:sldChg>
      <pc:sldChg chg="addSp modSp add mod ord">
        <pc:chgData name="Joshua Scammell" userId="ef717340-0907-476f-9995-2d4248ac1cc6" providerId="ADAL" clId="{1BBB8D66-ECDE-411A-A4BD-034F210FC04B}" dt="2020-08-03T12:01:34.342" v="515" actId="20577"/>
        <pc:sldMkLst>
          <pc:docMk/>
          <pc:sldMk cId="1614573098" sldId="266"/>
        </pc:sldMkLst>
        <pc:spChg chg="add">
          <ac:chgData name="Joshua Scammell" userId="ef717340-0907-476f-9995-2d4248ac1cc6" providerId="ADAL" clId="{1BBB8D66-ECDE-411A-A4BD-034F210FC04B}" dt="2020-08-03T12:01:23.638" v="501" actId="22"/>
          <ac:spMkLst>
            <pc:docMk/>
            <pc:sldMk cId="1614573098" sldId="266"/>
            <ac:spMk id="9" creationId="{515BF977-3045-45A8-87A4-9C9CBF9BF91A}"/>
          </ac:spMkLst>
        </pc:spChg>
        <pc:spChg chg="add">
          <ac:chgData name="Joshua Scammell" userId="ef717340-0907-476f-9995-2d4248ac1cc6" providerId="ADAL" clId="{1BBB8D66-ECDE-411A-A4BD-034F210FC04B}" dt="2020-08-03T12:01:23.638" v="501" actId="22"/>
          <ac:spMkLst>
            <pc:docMk/>
            <pc:sldMk cId="1614573098" sldId="266"/>
            <ac:spMk id="11" creationId="{BC18D846-9D66-4774-848C-07F9EE4D0EBE}"/>
          </ac:spMkLst>
        </pc:spChg>
        <pc:spChg chg="add">
          <ac:chgData name="Joshua Scammell" userId="ef717340-0907-476f-9995-2d4248ac1cc6" providerId="ADAL" clId="{1BBB8D66-ECDE-411A-A4BD-034F210FC04B}" dt="2020-08-03T12:01:23.638" v="501" actId="22"/>
          <ac:spMkLst>
            <pc:docMk/>
            <pc:sldMk cId="1614573098" sldId="266"/>
            <ac:spMk id="14" creationId="{8383DC76-2C46-437A-BE13-FF9903BDF764}"/>
          </ac:spMkLst>
        </pc:spChg>
        <pc:spChg chg="add mod">
          <ac:chgData name="Joshua Scammell" userId="ef717340-0907-476f-9995-2d4248ac1cc6" providerId="ADAL" clId="{1BBB8D66-ECDE-411A-A4BD-034F210FC04B}" dt="2020-08-03T12:01:34.342" v="515" actId="20577"/>
          <ac:spMkLst>
            <pc:docMk/>
            <pc:sldMk cId="1614573098" sldId="266"/>
            <ac:spMk id="15" creationId="{28856F33-D05F-48C6-A1BA-358DE6DB3AA6}"/>
          </ac:spMkLst>
        </pc:spChg>
        <pc:spChg chg="add mod">
          <ac:chgData name="Joshua Scammell" userId="ef717340-0907-476f-9995-2d4248ac1cc6" providerId="ADAL" clId="{1BBB8D66-ECDE-411A-A4BD-034F210FC04B}" dt="2020-08-03T12:01:31.427" v="508" actId="20577"/>
          <ac:spMkLst>
            <pc:docMk/>
            <pc:sldMk cId="1614573098" sldId="266"/>
            <ac:spMk id="16" creationId="{A446F4C8-B286-486C-927D-09675FA22C52}"/>
          </ac:spMkLst>
        </pc:spChg>
        <pc:spChg chg="mod">
          <ac:chgData name="Joshua Scammell" userId="ef717340-0907-476f-9995-2d4248ac1cc6" providerId="ADAL" clId="{1BBB8D66-ECDE-411A-A4BD-034F210FC04B}" dt="2020-08-03T12:01:09.436" v="500" actId="14100"/>
          <ac:spMkLst>
            <pc:docMk/>
            <pc:sldMk cId="1614573098" sldId="266"/>
            <ac:spMk id="21" creationId="{AF725DC5-F139-3143-97C7-DBDCF8FFFD37}"/>
          </ac:spMkLst>
        </pc:spChg>
      </pc:sldChg>
      <pc:sldChg chg="modSp add mod ord">
        <pc:chgData name="Joshua Scammell" userId="ef717340-0907-476f-9995-2d4248ac1cc6" providerId="ADAL" clId="{1BBB8D66-ECDE-411A-A4BD-034F210FC04B}" dt="2020-08-03T12:06:53.664" v="617" actId="20577"/>
        <pc:sldMkLst>
          <pc:docMk/>
          <pc:sldMk cId="275913760" sldId="267"/>
        </pc:sldMkLst>
        <pc:spChg chg="mod">
          <ac:chgData name="Joshua Scammell" userId="ef717340-0907-476f-9995-2d4248ac1cc6" providerId="ADAL" clId="{1BBB8D66-ECDE-411A-A4BD-034F210FC04B}" dt="2020-08-03T12:06:53.664" v="617" actId="20577"/>
          <ac:spMkLst>
            <pc:docMk/>
            <pc:sldMk cId="275913760" sldId="267"/>
            <ac:spMk id="21" creationId="{AF725DC5-F139-3143-97C7-DBDCF8FFFD37}"/>
          </ac:spMkLst>
        </pc:spChg>
      </pc:sldChg>
      <pc:sldChg chg="modSp add mod ord">
        <pc:chgData name="Joshua Scammell" userId="ef717340-0907-476f-9995-2d4248ac1cc6" providerId="ADAL" clId="{1BBB8D66-ECDE-411A-A4BD-034F210FC04B}" dt="2020-08-03T12:04:50.031" v="568" actId="14100"/>
        <pc:sldMkLst>
          <pc:docMk/>
          <pc:sldMk cId="2948018754" sldId="268"/>
        </pc:sldMkLst>
        <pc:spChg chg="mod">
          <ac:chgData name="Joshua Scammell" userId="ef717340-0907-476f-9995-2d4248ac1cc6" providerId="ADAL" clId="{1BBB8D66-ECDE-411A-A4BD-034F210FC04B}" dt="2020-08-03T12:04:50.031" v="568" actId="14100"/>
          <ac:spMkLst>
            <pc:docMk/>
            <pc:sldMk cId="2948018754" sldId="268"/>
            <ac:spMk id="21" creationId="{AF725DC5-F139-3143-97C7-DBDCF8FFFD37}"/>
          </ac:spMkLst>
        </pc:spChg>
      </pc:sldChg>
      <pc:sldChg chg="modSp add mod ord">
        <pc:chgData name="Joshua Scammell" userId="ef717340-0907-476f-9995-2d4248ac1cc6" providerId="ADAL" clId="{1BBB8D66-ECDE-411A-A4BD-034F210FC04B}" dt="2020-08-03T12:06:28.304" v="592" actId="20577"/>
        <pc:sldMkLst>
          <pc:docMk/>
          <pc:sldMk cId="2029608728" sldId="269"/>
        </pc:sldMkLst>
        <pc:spChg chg="mod">
          <ac:chgData name="Joshua Scammell" userId="ef717340-0907-476f-9995-2d4248ac1cc6" providerId="ADAL" clId="{1BBB8D66-ECDE-411A-A4BD-034F210FC04B}" dt="2020-08-03T12:06:25.275" v="588" actId="20577"/>
          <ac:spMkLst>
            <pc:docMk/>
            <pc:sldMk cId="2029608728" sldId="269"/>
            <ac:spMk id="15" creationId="{24D78DCE-F890-4275-B249-B63128E5AFF3}"/>
          </ac:spMkLst>
        </pc:spChg>
        <pc:spChg chg="mod">
          <ac:chgData name="Joshua Scammell" userId="ef717340-0907-476f-9995-2d4248ac1cc6" providerId="ADAL" clId="{1BBB8D66-ECDE-411A-A4BD-034F210FC04B}" dt="2020-08-03T12:06:28.304" v="592" actId="20577"/>
          <ac:spMkLst>
            <pc:docMk/>
            <pc:sldMk cId="2029608728" sldId="269"/>
            <ac:spMk id="16" creationId="{1FCC9DAC-5C90-43A4-A8B9-99BE14719DFA}"/>
          </ac:spMkLst>
        </pc:spChg>
        <pc:spChg chg="mod">
          <ac:chgData name="Joshua Scammell" userId="ef717340-0907-476f-9995-2d4248ac1cc6" providerId="ADAL" clId="{1BBB8D66-ECDE-411A-A4BD-034F210FC04B}" dt="2020-08-03T12:06:19.495" v="584" actId="20577"/>
          <ac:spMkLst>
            <pc:docMk/>
            <pc:sldMk cId="2029608728" sldId="269"/>
            <ac:spMk id="21" creationId="{AF725DC5-F139-3143-97C7-DBDCF8FFFD37}"/>
          </ac:spMkLst>
        </pc:spChg>
      </pc:sldChg>
      <pc:sldChg chg="modSp add mod ord">
        <pc:chgData name="Joshua Scammell" userId="ef717340-0907-476f-9995-2d4248ac1cc6" providerId="ADAL" clId="{1BBB8D66-ECDE-411A-A4BD-034F210FC04B}" dt="2020-08-03T12:07:19.374" v="653" actId="20577"/>
        <pc:sldMkLst>
          <pc:docMk/>
          <pc:sldMk cId="432190964" sldId="270"/>
        </pc:sldMkLst>
        <pc:spChg chg="mod">
          <ac:chgData name="Joshua Scammell" userId="ef717340-0907-476f-9995-2d4248ac1cc6" providerId="ADAL" clId="{1BBB8D66-ECDE-411A-A4BD-034F210FC04B}" dt="2020-08-03T12:07:19.374" v="653" actId="20577"/>
          <ac:spMkLst>
            <pc:docMk/>
            <pc:sldMk cId="432190964" sldId="270"/>
            <ac:spMk id="21" creationId="{AF725DC5-F139-3143-97C7-DBDCF8FFFD37}"/>
          </ac:spMkLst>
        </pc:spChg>
      </pc:sldChg>
      <pc:sldChg chg="modSp add mod ord">
        <pc:chgData name="Joshua Scammell" userId="ef717340-0907-476f-9995-2d4248ac1cc6" providerId="ADAL" clId="{1BBB8D66-ECDE-411A-A4BD-034F210FC04B}" dt="2020-08-03T12:08:35.504" v="714" actId="14100"/>
        <pc:sldMkLst>
          <pc:docMk/>
          <pc:sldMk cId="2541221465" sldId="271"/>
        </pc:sldMkLst>
        <pc:spChg chg="mod">
          <ac:chgData name="Joshua Scammell" userId="ef717340-0907-476f-9995-2d4248ac1cc6" providerId="ADAL" clId="{1BBB8D66-ECDE-411A-A4BD-034F210FC04B}" dt="2020-08-03T12:08:13.684" v="706" actId="5793"/>
          <ac:spMkLst>
            <pc:docMk/>
            <pc:sldMk cId="2541221465" sldId="271"/>
            <ac:spMk id="11" creationId="{4E5F96C0-77C2-4794-A133-436C4AC0583D}"/>
          </ac:spMkLst>
        </pc:spChg>
        <pc:spChg chg="mod">
          <ac:chgData name="Joshua Scammell" userId="ef717340-0907-476f-9995-2d4248ac1cc6" providerId="ADAL" clId="{1BBB8D66-ECDE-411A-A4BD-034F210FC04B}" dt="2020-08-03T12:08:35.504" v="714" actId="14100"/>
          <ac:spMkLst>
            <pc:docMk/>
            <pc:sldMk cId="2541221465" sldId="271"/>
            <ac:spMk id="15" creationId="{BCE21A63-C575-469A-9852-3C829865B84C}"/>
          </ac:spMkLst>
        </pc:spChg>
        <pc:spChg chg="mod">
          <ac:chgData name="Joshua Scammell" userId="ef717340-0907-476f-9995-2d4248ac1cc6" providerId="ADAL" clId="{1BBB8D66-ECDE-411A-A4BD-034F210FC04B}" dt="2020-08-03T12:07:58.895" v="690" actId="14100"/>
          <ac:spMkLst>
            <pc:docMk/>
            <pc:sldMk cId="2541221465" sldId="271"/>
            <ac:spMk id="21" creationId="{AF725DC5-F139-3143-97C7-DBDCF8FFFD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BFA1-B973-224C-AA4A-0128CE6F0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BDBDE-A674-1443-B323-34B9AD733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225C8-AE24-E240-B938-7FD86C67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D80D-6A97-5D42-A9C1-17E7C19B42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05D26-9F68-C149-A50B-A15AA4E1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5E655-B1E6-5D43-905B-BBA66E2B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D7D4-F2A6-5748-8F9C-14F84608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1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C190-6CEF-EC4D-AB41-74BA9200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91B16-8433-7348-A3EC-4EA0FD8E3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1CA4-D2BB-BB44-9854-0CE8CD03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D80D-6A97-5D42-A9C1-17E7C19B42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0F11-3BE1-DC47-A89C-00C52B66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D401-BBCC-F345-9D6A-B0A2590C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D7D4-F2A6-5748-8F9C-14F84608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7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520A8-5B7E-8145-B8D6-640177227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42FC4-83A7-6345-B770-D27E24F02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76D4-3E36-0846-AC12-A517D88C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D80D-6A97-5D42-A9C1-17E7C19B42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EAAF3-0986-8549-95E8-FB1A79EB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87A9-5CB0-334B-B6C4-28394EA3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D7D4-F2A6-5748-8F9C-14F84608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1F91-9940-D14A-9855-C9ED7ABA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3687-4CDD-D640-8BA6-8784B2D37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17C06-73C6-B34C-9AB8-1555EBBE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D80D-6A97-5D42-A9C1-17E7C19B42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EADE3-94B8-6C4D-BA04-E4959488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0752-47ED-5E40-BAED-A7555FAD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D7D4-F2A6-5748-8F9C-14F84608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3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BFF1-CCBD-2541-B85D-99A20E99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52BF-5CA6-3C4F-BDDB-A1D66C9DE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F214-97D2-2741-9D5D-5BC18E8A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D80D-6A97-5D42-A9C1-17E7C19B42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1782E-5EC6-C445-BF1A-7B525847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BC245-2DC2-7741-9CFA-E857FF44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D7D4-F2A6-5748-8F9C-14F84608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1609-09DF-9F4E-B7B9-10144D4A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20BE-3FB3-DC47-B85C-65895726E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6950D-A896-FB40-A430-ECA279439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5F998-831D-A84F-9524-5576076E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D80D-6A97-5D42-A9C1-17E7C19B42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411F6-E825-3144-89AD-633B045A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7A5FB-7C71-DF4A-9120-F8517972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D7D4-F2A6-5748-8F9C-14F84608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0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DA0-D1E0-8846-AFBC-F785C4A0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68CAA-0826-FA4E-8E2C-20B4448C8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A774E-A03D-5C4A-8C76-6B5A3C0D4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18448-9D83-5C40-B71D-0562B335F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8B87F-D66D-EF41-BD6A-DD5FBC3C5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4B12E-CBF5-8046-B6D5-970BD1F3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D80D-6A97-5D42-A9C1-17E7C19B42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6614B-A346-EF46-933A-50874AA5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F1148-3AEA-6640-AC61-082AB133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D7D4-F2A6-5748-8F9C-14F84608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0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7691-E4A7-F248-AFBE-5F83DA08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2BF76-3CAB-4242-97C0-06729329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D80D-6A97-5D42-A9C1-17E7C19B42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2ADCD-79A6-D34B-8209-41C71FEF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291A8-F57A-CD45-8F66-C219FE0D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D7D4-F2A6-5748-8F9C-14F84608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9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46138-9067-3E4D-BC55-725AFFFD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D80D-6A97-5D42-A9C1-17E7C19B42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90FA2-7264-334C-B6C0-60799CDB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3BDE8-5685-1141-8E20-0ECFB55D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D7D4-F2A6-5748-8F9C-14F84608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A91F-E636-BC45-99D6-06F05218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27343-045C-C94B-98ED-1051F50B0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E5BEE-FBC7-5444-86E8-1A7D53998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07EF0-650C-EC4C-A891-39757D7E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D80D-6A97-5D42-A9C1-17E7C19B42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B4A86-6F3A-464D-A0EF-B16B8D94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F7848-2CD9-CE48-8121-9E3EFBCA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D7D4-F2A6-5748-8F9C-14F84608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A061-5B19-3D4D-B841-15AE42D7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1BC55-C2BC-D148-A221-CD61187B7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B2744-CAC3-B64F-B244-2BC6CFBA5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9F1CC-D689-6449-ADB8-8A41BCA5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D80D-6A97-5D42-A9C1-17E7C19B42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1E6D1-BA00-4749-92B2-5DE11FBB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B9BF0-6D95-BE44-97D4-4D8F2AB3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D7D4-F2A6-5748-8F9C-14F84608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7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65E2-E470-B648-B3F7-CF4CC523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42A68-FD40-B043-AFC0-0772B680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C17B6-6857-5A42-BB7E-99B69CE1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D80D-6A97-5D42-A9C1-17E7C19B42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2B757-8C7A-5F4D-A4B3-044D35E0F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7A6ED-3D15-0445-913E-A54641662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FD7D4-F2A6-5748-8F9C-14F84608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8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4137DF-CCA8-2F4B-A086-D39F8DFCADFF}"/>
              </a:ext>
            </a:extLst>
          </p:cNvPr>
          <p:cNvSpPr/>
          <p:nvPr/>
        </p:nvSpPr>
        <p:spPr>
          <a:xfrm>
            <a:off x="0" y="0"/>
            <a:ext cx="1219200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2BC37-0619-EE4A-BE54-F84986EDDCAC}"/>
              </a:ext>
            </a:extLst>
          </p:cNvPr>
          <p:cNvSpPr/>
          <p:nvPr/>
        </p:nvSpPr>
        <p:spPr>
          <a:xfrm>
            <a:off x="0" y="6443663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CD719-CCD2-894B-AF83-939485A93325}"/>
              </a:ext>
            </a:extLst>
          </p:cNvPr>
          <p:cNvSpPr/>
          <p:nvPr/>
        </p:nvSpPr>
        <p:spPr>
          <a:xfrm>
            <a:off x="0" y="1192637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19E08-9A60-6D41-A5DE-63715FAB227B}"/>
              </a:ext>
            </a:extLst>
          </p:cNvPr>
          <p:cNvSpPr txBox="1"/>
          <p:nvPr/>
        </p:nvSpPr>
        <p:spPr>
          <a:xfrm>
            <a:off x="4029333" y="263351"/>
            <a:ext cx="351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Black Banner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9A255F-525E-3343-B9F6-EB41D09B9F7B}"/>
              </a:ext>
            </a:extLst>
          </p:cNvPr>
          <p:cNvSpPr/>
          <p:nvPr/>
        </p:nvSpPr>
        <p:spPr>
          <a:xfrm>
            <a:off x="9848850" y="0"/>
            <a:ext cx="234315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C1541-7AE7-7A46-973C-6431B103D531}"/>
              </a:ext>
            </a:extLst>
          </p:cNvPr>
          <p:cNvSpPr txBox="1"/>
          <p:nvPr/>
        </p:nvSpPr>
        <p:spPr>
          <a:xfrm>
            <a:off x="4881563" y="644366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 Copyright information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768CF-AF41-FC46-981E-4E87A4A75942}"/>
              </a:ext>
            </a:extLst>
          </p:cNvPr>
          <p:cNvSpPr/>
          <p:nvPr/>
        </p:nvSpPr>
        <p:spPr>
          <a:xfrm>
            <a:off x="2952750" y="2419107"/>
            <a:ext cx="4116977" cy="27905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B72937-6E25-4641-8307-4BDA277695E0}"/>
              </a:ext>
            </a:extLst>
          </p:cNvPr>
          <p:cNvSpPr/>
          <p:nvPr/>
        </p:nvSpPr>
        <p:spPr>
          <a:xfrm>
            <a:off x="7801237" y="2419107"/>
            <a:ext cx="4116979" cy="27905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2C8C6-DEC7-7944-B513-5561CF8BC9B1}"/>
              </a:ext>
            </a:extLst>
          </p:cNvPr>
          <p:cNvSpPr txBox="1"/>
          <p:nvPr/>
        </p:nvSpPr>
        <p:spPr>
          <a:xfrm>
            <a:off x="10489406" y="420347"/>
            <a:ext cx="106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Logo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10C5A-AF0D-7842-B3F8-C88829A2F9EF}"/>
              </a:ext>
            </a:extLst>
          </p:cNvPr>
          <p:cNvSpPr txBox="1"/>
          <p:nvPr/>
        </p:nvSpPr>
        <p:spPr>
          <a:xfrm>
            <a:off x="4384140" y="2870314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Parent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1564CA-674E-F643-AD8C-D7757C8057B1}"/>
              </a:ext>
            </a:extLst>
          </p:cNvPr>
          <p:cNvSpPr txBox="1"/>
          <p:nvPr/>
        </p:nvSpPr>
        <p:spPr>
          <a:xfrm>
            <a:off x="9508594" y="2916480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Child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25DC5-F139-3143-97C7-DBDCF8FFFD37}"/>
              </a:ext>
            </a:extLst>
          </p:cNvPr>
          <p:cNvSpPr txBox="1"/>
          <p:nvPr/>
        </p:nvSpPr>
        <p:spPr>
          <a:xfrm>
            <a:off x="3700460" y="121719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Name (Home)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51D8D-FDE8-F04F-9DED-5C8B091F9A5C}"/>
              </a:ext>
            </a:extLst>
          </p:cNvPr>
          <p:cNvSpPr txBox="1"/>
          <p:nvPr/>
        </p:nvSpPr>
        <p:spPr>
          <a:xfrm>
            <a:off x="185735" y="120677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67310-9BD9-4428-B11B-1BF6288CA804}"/>
              </a:ext>
            </a:extLst>
          </p:cNvPr>
          <p:cNvSpPr/>
          <p:nvPr/>
        </p:nvSpPr>
        <p:spPr>
          <a:xfrm>
            <a:off x="1" y="1606974"/>
            <a:ext cx="1945684" cy="4836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F104B-D555-497D-87CB-06FA3186AA57}"/>
              </a:ext>
            </a:extLst>
          </p:cNvPr>
          <p:cNvSpPr txBox="1"/>
          <p:nvPr/>
        </p:nvSpPr>
        <p:spPr>
          <a:xfrm>
            <a:off x="207606" y="2904802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30FEB-DBA5-4767-B738-A697A9592C51}"/>
              </a:ext>
            </a:extLst>
          </p:cNvPr>
          <p:cNvSpPr txBox="1"/>
          <p:nvPr/>
        </p:nvSpPr>
        <p:spPr>
          <a:xfrm>
            <a:off x="207606" y="386217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BF258-E06F-4DD2-86EA-9DF644956822}"/>
              </a:ext>
            </a:extLst>
          </p:cNvPr>
          <p:cNvSpPr txBox="1"/>
          <p:nvPr/>
        </p:nvSpPr>
        <p:spPr>
          <a:xfrm>
            <a:off x="207606" y="486110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Child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1155B-1893-48F5-8F23-AA4E3DF296C6}"/>
              </a:ext>
            </a:extLst>
          </p:cNvPr>
          <p:cNvSpPr txBox="1"/>
          <p:nvPr/>
        </p:nvSpPr>
        <p:spPr>
          <a:xfrm>
            <a:off x="32042" y="1731776"/>
            <a:ext cx="191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Retractable Menu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2A9736-1898-4EC6-B37E-7CBE3AF2C4AD}"/>
              </a:ext>
            </a:extLst>
          </p:cNvPr>
          <p:cNvSpPr txBox="1"/>
          <p:nvPr/>
        </p:nvSpPr>
        <p:spPr>
          <a:xfrm>
            <a:off x="207606" y="2143727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9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4137DF-CCA8-2F4B-A086-D39F8DFCADFF}"/>
              </a:ext>
            </a:extLst>
          </p:cNvPr>
          <p:cNvSpPr/>
          <p:nvPr/>
        </p:nvSpPr>
        <p:spPr>
          <a:xfrm>
            <a:off x="0" y="0"/>
            <a:ext cx="1219200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2BC37-0619-EE4A-BE54-F84986EDDCAC}"/>
              </a:ext>
            </a:extLst>
          </p:cNvPr>
          <p:cNvSpPr/>
          <p:nvPr/>
        </p:nvSpPr>
        <p:spPr>
          <a:xfrm>
            <a:off x="0" y="6443663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CD719-CCD2-894B-AF83-939485A93325}"/>
              </a:ext>
            </a:extLst>
          </p:cNvPr>
          <p:cNvSpPr/>
          <p:nvPr/>
        </p:nvSpPr>
        <p:spPr>
          <a:xfrm>
            <a:off x="0" y="1192637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19E08-9A60-6D41-A5DE-63715FAB227B}"/>
              </a:ext>
            </a:extLst>
          </p:cNvPr>
          <p:cNvSpPr txBox="1"/>
          <p:nvPr/>
        </p:nvSpPr>
        <p:spPr>
          <a:xfrm>
            <a:off x="4029333" y="263351"/>
            <a:ext cx="351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Black Banner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9A255F-525E-3343-B9F6-EB41D09B9F7B}"/>
              </a:ext>
            </a:extLst>
          </p:cNvPr>
          <p:cNvSpPr/>
          <p:nvPr/>
        </p:nvSpPr>
        <p:spPr>
          <a:xfrm>
            <a:off x="9848850" y="0"/>
            <a:ext cx="234315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C1541-7AE7-7A46-973C-6431B103D531}"/>
              </a:ext>
            </a:extLst>
          </p:cNvPr>
          <p:cNvSpPr txBox="1"/>
          <p:nvPr/>
        </p:nvSpPr>
        <p:spPr>
          <a:xfrm>
            <a:off x="4881563" y="644366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 Copyright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2C8C6-DEC7-7944-B513-5561CF8BC9B1}"/>
              </a:ext>
            </a:extLst>
          </p:cNvPr>
          <p:cNvSpPr txBox="1"/>
          <p:nvPr/>
        </p:nvSpPr>
        <p:spPr>
          <a:xfrm>
            <a:off x="10489406" y="420347"/>
            <a:ext cx="106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25DC5-F139-3143-97C7-DBDCF8FFFD37}"/>
              </a:ext>
            </a:extLst>
          </p:cNvPr>
          <p:cNvSpPr txBox="1"/>
          <p:nvPr/>
        </p:nvSpPr>
        <p:spPr>
          <a:xfrm>
            <a:off x="3700460" y="1217194"/>
            <a:ext cx="499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Name (Move Deadline)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51D8D-FDE8-F04F-9DED-5C8B091F9A5C}"/>
              </a:ext>
            </a:extLst>
          </p:cNvPr>
          <p:cNvSpPr txBox="1"/>
          <p:nvPr/>
        </p:nvSpPr>
        <p:spPr>
          <a:xfrm>
            <a:off x="185735" y="120677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67310-9BD9-4428-B11B-1BF6288CA804}"/>
              </a:ext>
            </a:extLst>
          </p:cNvPr>
          <p:cNvSpPr/>
          <p:nvPr/>
        </p:nvSpPr>
        <p:spPr>
          <a:xfrm>
            <a:off x="1" y="1606974"/>
            <a:ext cx="1945684" cy="4836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F104B-D555-497D-87CB-06FA3186AA57}"/>
              </a:ext>
            </a:extLst>
          </p:cNvPr>
          <p:cNvSpPr txBox="1"/>
          <p:nvPr/>
        </p:nvSpPr>
        <p:spPr>
          <a:xfrm>
            <a:off x="207606" y="2904802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30FEB-DBA5-4767-B738-A697A9592C51}"/>
              </a:ext>
            </a:extLst>
          </p:cNvPr>
          <p:cNvSpPr txBox="1"/>
          <p:nvPr/>
        </p:nvSpPr>
        <p:spPr>
          <a:xfrm>
            <a:off x="207606" y="386217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BF258-E06F-4DD2-86EA-9DF644956822}"/>
              </a:ext>
            </a:extLst>
          </p:cNvPr>
          <p:cNvSpPr txBox="1"/>
          <p:nvPr/>
        </p:nvSpPr>
        <p:spPr>
          <a:xfrm>
            <a:off x="207606" y="486110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Child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1155B-1893-48F5-8F23-AA4E3DF296C6}"/>
              </a:ext>
            </a:extLst>
          </p:cNvPr>
          <p:cNvSpPr txBox="1"/>
          <p:nvPr/>
        </p:nvSpPr>
        <p:spPr>
          <a:xfrm>
            <a:off x="32042" y="1731776"/>
            <a:ext cx="191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Retractable Menu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2A9736-1898-4EC6-B37E-7CBE3AF2C4AD}"/>
              </a:ext>
            </a:extLst>
          </p:cNvPr>
          <p:cNvSpPr txBox="1"/>
          <p:nvPr/>
        </p:nvSpPr>
        <p:spPr>
          <a:xfrm>
            <a:off x="207606" y="2143727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Close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DA544-328F-4C54-A5BE-F09B56F2082A}"/>
              </a:ext>
            </a:extLst>
          </p:cNvPr>
          <p:cNvSpPr/>
          <p:nvPr/>
        </p:nvSpPr>
        <p:spPr>
          <a:xfrm>
            <a:off x="2408882" y="2233959"/>
            <a:ext cx="258315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Appointment Name…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B28FE-4F35-4E61-9E24-44E1D418F4AE}"/>
              </a:ext>
            </a:extLst>
          </p:cNvPr>
          <p:cNvSpPr/>
          <p:nvPr/>
        </p:nvSpPr>
        <p:spPr>
          <a:xfrm>
            <a:off x="2353255" y="1774395"/>
            <a:ext cx="343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Appointment Name To Be Updated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FE1DD9-803E-4E60-8BA9-D564BF7A5441}"/>
              </a:ext>
            </a:extLst>
          </p:cNvPr>
          <p:cNvSpPr/>
          <p:nvPr/>
        </p:nvSpPr>
        <p:spPr>
          <a:xfrm>
            <a:off x="2408882" y="3668234"/>
            <a:ext cx="110396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D78DCE-F890-4275-B249-B63128E5AFF3}"/>
              </a:ext>
            </a:extLst>
          </p:cNvPr>
          <p:cNvSpPr/>
          <p:nvPr/>
        </p:nvSpPr>
        <p:spPr>
          <a:xfrm>
            <a:off x="2408882" y="3129091"/>
            <a:ext cx="258315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Date…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CC9DAC-5C90-43A4-A8B9-99BE14719DFA}"/>
              </a:ext>
            </a:extLst>
          </p:cNvPr>
          <p:cNvSpPr/>
          <p:nvPr/>
        </p:nvSpPr>
        <p:spPr>
          <a:xfrm>
            <a:off x="2463641" y="2717038"/>
            <a:ext cx="625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2960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4137DF-CCA8-2F4B-A086-D39F8DFCADFF}"/>
              </a:ext>
            </a:extLst>
          </p:cNvPr>
          <p:cNvSpPr/>
          <p:nvPr/>
        </p:nvSpPr>
        <p:spPr>
          <a:xfrm>
            <a:off x="0" y="0"/>
            <a:ext cx="1219200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2BC37-0619-EE4A-BE54-F84986EDDCAC}"/>
              </a:ext>
            </a:extLst>
          </p:cNvPr>
          <p:cNvSpPr/>
          <p:nvPr/>
        </p:nvSpPr>
        <p:spPr>
          <a:xfrm>
            <a:off x="0" y="6443663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CD719-CCD2-894B-AF83-939485A93325}"/>
              </a:ext>
            </a:extLst>
          </p:cNvPr>
          <p:cNvSpPr/>
          <p:nvPr/>
        </p:nvSpPr>
        <p:spPr>
          <a:xfrm>
            <a:off x="0" y="1192637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19E08-9A60-6D41-A5DE-63715FAB227B}"/>
              </a:ext>
            </a:extLst>
          </p:cNvPr>
          <p:cNvSpPr txBox="1"/>
          <p:nvPr/>
        </p:nvSpPr>
        <p:spPr>
          <a:xfrm>
            <a:off x="4029333" y="263351"/>
            <a:ext cx="351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Black Banner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9A255F-525E-3343-B9F6-EB41D09B9F7B}"/>
              </a:ext>
            </a:extLst>
          </p:cNvPr>
          <p:cNvSpPr/>
          <p:nvPr/>
        </p:nvSpPr>
        <p:spPr>
          <a:xfrm>
            <a:off x="9848850" y="0"/>
            <a:ext cx="234315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C1541-7AE7-7A46-973C-6431B103D531}"/>
              </a:ext>
            </a:extLst>
          </p:cNvPr>
          <p:cNvSpPr txBox="1"/>
          <p:nvPr/>
        </p:nvSpPr>
        <p:spPr>
          <a:xfrm>
            <a:off x="4881563" y="644366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 Copyright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2C8C6-DEC7-7944-B513-5561CF8BC9B1}"/>
              </a:ext>
            </a:extLst>
          </p:cNvPr>
          <p:cNvSpPr txBox="1"/>
          <p:nvPr/>
        </p:nvSpPr>
        <p:spPr>
          <a:xfrm>
            <a:off x="10489406" y="420347"/>
            <a:ext cx="106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25DC5-F139-3143-97C7-DBDCF8FFFD37}"/>
              </a:ext>
            </a:extLst>
          </p:cNvPr>
          <p:cNvSpPr txBox="1"/>
          <p:nvPr/>
        </p:nvSpPr>
        <p:spPr>
          <a:xfrm>
            <a:off x="3700460" y="1217194"/>
            <a:ext cx="479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Name (View Upcoming Deadlines)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51D8D-FDE8-F04F-9DED-5C8B091F9A5C}"/>
              </a:ext>
            </a:extLst>
          </p:cNvPr>
          <p:cNvSpPr txBox="1"/>
          <p:nvPr/>
        </p:nvSpPr>
        <p:spPr>
          <a:xfrm>
            <a:off x="185735" y="120677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67310-9BD9-4428-B11B-1BF6288CA804}"/>
              </a:ext>
            </a:extLst>
          </p:cNvPr>
          <p:cNvSpPr/>
          <p:nvPr/>
        </p:nvSpPr>
        <p:spPr>
          <a:xfrm>
            <a:off x="1" y="1606974"/>
            <a:ext cx="1945684" cy="4836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F104B-D555-497D-87CB-06FA3186AA57}"/>
              </a:ext>
            </a:extLst>
          </p:cNvPr>
          <p:cNvSpPr txBox="1"/>
          <p:nvPr/>
        </p:nvSpPr>
        <p:spPr>
          <a:xfrm>
            <a:off x="207606" y="2904802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30FEB-DBA5-4767-B738-A697A9592C51}"/>
              </a:ext>
            </a:extLst>
          </p:cNvPr>
          <p:cNvSpPr txBox="1"/>
          <p:nvPr/>
        </p:nvSpPr>
        <p:spPr>
          <a:xfrm>
            <a:off x="207606" y="386217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BF258-E06F-4DD2-86EA-9DF644956822}"/>
              </a:ext>
            </a:extLst>
          </p:cNvPr>
          <p:cNvSpPr txBox="1"/>
          <p:nvPr/>
        </p:nvSpPr>
        <p:spPr>
          <a:xfrm>
            <a:off x="207606" y="486110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Child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1155B-1893-48F5-8F23-AA4E3DF296C6}"/>
              </a:ext>
            </a:extLst>
          </p:cNvPr>
          <p:cNvSpPr txBox="1"/>
          <p:nvPr/>
        </p:nvSpPr>
        <p:spPr>
          <a:xfrm>
            <a:off x="32042" y="1731776"/>
            <a:ext cx="191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Retractable Menu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2A9736-1898-4EC6-B37E-7CBE3AF2C4AD}"/>
              </a:ext>
            </a:extLst>
          </p:cNvPr>
          <p:cNvSpPr txBox="1"/>
          <p:nvPr/>
        </p:nvSpPr>
        <p:spPr>
          <a:xfrm>
            <a:off x="207606" y="2143727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4137DF-CCA8-2F4B-A086-D39F8DFCADFF}"/>
              </a:ext>
            </a:extLst>
          </p:cNvPr>
          <p:cNvSpPr/>
          <p:nvPr/>
        </p:nvSpPr>
        <p:spPr>
          <a:xfrm>
            <a:off x="0" y="0"/>
            <a:ext cx="1219200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2BC37-0619-EE4A-BE54-F84986EDDCAC}"/>
              </a:ext>
            </a:extLst>
          </p:cNvPr>
          <p:cNvSpPr/>
          <p:nvPr/>
        </p:nvSpPr>
        <p:spPr>
          <a:xfrm>
            <a:off x="0" y="6443663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CD719-CCD2-894B-AF83-939485A93325}"/>
              </a:ext>
            </a:extLst>
          </p:cNvPr>
          <p:cNvSpPr/>
          <p:nvPr/>
        </p:nvSpPr>
        <p:spPr>
          <a:xfrm>
            <a:off x="0" y="1192637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19E08-9A60-6D41-A5DE-63715FAB227B}"/>
              </a:ext>
            </a:extLst>
          </p:cNvPr>
          <p:cNvSpPr txBox="1"/>
          <p:nvPr/>
        </p:nvSpPr>
        <p:spPr>
          <a:xfrm>
            <a:off x="4029333" y="263351"/>
            <a:ext cx="351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Black Banner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9A255F-525E-3343-B9F6-EB41D09B9F7B}"/>
              </a:ext>
            </a:extLst>
          </p:cNvPr>
          <p:cNvSpPr/>
          <p:nvPr/>
        </p:nvSpPr>
        <p:spPr>
          <a:xfrm>
            <a:off x="9848850" y="0"/>
            <a:ext cx="234315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C1541-7AE7-7A46-973C-6431B103D531}"/>
              </a:ext>
            </a:extLst>
          </p:cNvPr>
          <p:cNvSpPr txBox="1"/>
          <p:nvPr/>
        </p:nvSpPr>
        <p:spPr>
          <a:xfrm>
            <a:off x="4881563" y="644366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 Copyright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2C8C6-DEC7-7944-B513-5561CF8BC9B1}"/>
              </a:ext>
            </a:extLst>
          </p:cNvPr>
          <p:cNvSpPr txBox="1"/>
          <p:nvPr/>
        </p:nvSpPr>
        <p:spPr>
          <a:xfrm>
            <a:off x="10489406" y="420347"/>
            <a:ext cx="106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25DC5-F139-3143-97C7-DBDCF8FFFD37}"/>
              </a:ext>
            </a:extLst>
          </p:cNvPr>
          <p:cNvSpPr txBox="1"/>
          <p:nvPr/>
        </p:nvSpPr>
        <p:spPr>
          <a:xfrm>
            <a:off x="3700460" y="121719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Name (Delete Deadline)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51D8D-FDE8-F04F-9DED-5C8B091F9A5C}"/>
              </a:ext>
            </a:extLst>
          </p:cNvPr>
          <p:cNvSpPr txBox="1"/>
          <p:nvPr/>
        </p:nvSpPr>
        <p:spPr>
          <a:xfrm>
            <a:off x="185735" y="120677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67310-9BD9-4428-B11B-1BF6288CA804}"/>
              </a:ext>
            </a:extLst>
          </p:cNvPr>
          <p:cNvSpPr/>
          <p:nvPr/>
        </p:nvSpPr>
        <p:spPr>
          <a:xfrm>
            <a:off x="1" y="1606974"/>
            <a:ext cx="1945684" cy="4836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F104B-D555-497D-87CB-06FA3186AA57}"/>
              </a:ext>
            </a:extLst>
          </p:cNvPr>
          <p:cNvSpPr txBox="1"/>
          <p:nvPr/>
        </p:nvSpPr>
        <p:spPr>
          <a:xfrm>
            <a:off x="207606" y="2904802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30FEB-DBA5-4767-B738-A697A9592C51}"/>
              </a:ext>
            </a:extLst>
          </p:cNvPr>
          <p:cNvSpPr txBox="1"/>
          <p:nvPr/>
        </p:nvSpPr>
        <p:spPr>
          <a:xfrm>
            <a:off x="207606" y="386217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BF258-E06F-4DD2-86EA-9DF644956822}"/>
              </a:ext>
            </a:extLst>
          </p:cNvPr>
          <p:cNvSpPr txBox="1"/>
          <p:nvPr/>
        </p:nvSpPr>
        <p:spPr>
          <a:xfrm>
            <a:off x="207606" y="486110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Child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1155B-1893-48F5-8F23-AA4E3DF296C6}"/>
              </a:ext>
            </a:extLst>
          </p:cNvPr>
          <p:cNvSpPr txBox="1"/>
          <p:nvPr/>
        </p:nvSpPr>
        <p:spPr>
          <a:xfrm>
            <a:off x="32042" y="1731776"/>
            <a:ext cx="191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Retractable Menu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2A9736-1898-4EC6-B37E-7CBE3AF2C4AD}"/>
              </a:ext>
            </a:extLst>
          </p:cNvPr>
          <p:cNvSpPr txBox="1"/>
          <p:nvPr/>
        </p:nvSpPr>
        <p:spPr>
          <a:xfrm>
            <a:off x="207606" y="2143727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Close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F96C0-77C2-4794-A133-436C4AC0583D}"/>
              </a:ext>
            </a:extLst>
          </p:cNvPr>
          <p:cNvSpPr/>
          <p:nvPr/>
        </p:nvSpPr>
        <p:spPr>
          <a:xfrm>
            <a:off x="2408882" y="2233959"/>
            <a:ext cx="258315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Appointment Name…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D06922-56DC-4C72-915A-374EC415E0A3}"/>
              </a:ext>
            </a:extLst>
          </p:cNvPr>
          <p:cNvSpPr/>
          <p:nvPr/>
        </p:nvSpPr>
        <p:spPr>
          <a:xfrm>
            <a:off x="2408882" y="1789250"/>
            <a:ext cx="2041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Appointment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E21A63-C575-469A-9852-3C829865B84C}"/>
              </a:ext>
            </a:extLst>
          </p:cNvPr>
          <p:cNvSpPr/>
          <p:nvPr/>
        </p:nvSpPr>
        <p:spPr>
          <a:xfrm>
            <a:off x="2408882" y="2805286"/>
            <a:ext cx="110396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43219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4137DF-CCA8-2F4B-A086-D39F8DFCADFF}"/>
              </a:ext>
            </a:extLst>
          </p:cNvPr>
          <p:cNvSpPr/>
          <p:nvPr/>
        </p:nvSpPr>
        <p:spPr>
          <a:xfrm>
            <a:off x="0" y="0"/>
            <a:ext cx="1219200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2BC37-0619-EE4A-BE54-F84986EDDCAC}"/>
              </a:ext>
            </a:extLst>
          </p:cNvPr>
          <p:cNvSpPr/>
          <p:nvPr/>
        </p:nvSpPr>
        <p:spPr>
          <a:xfrm>
            <a:off x="0" y="6443663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CD719-CCD2-894B-AF83-939485A93325}"/>
              </a:ext>
            </a:extLst>
          </p:cNvPr>
          <p:cNvSpPr/>
          <p:nvPr/>
        </p:nvSpPr>
        <p:spPr>
          <a:xfrm>
            <a:off x="0" y="1192637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19E08-9A60-6D41-A5DE-63715FAB227B}"/>
              </a:ext>
            </a:extLst>
          </p:cNvPr>
          <p:cNvSpPr txBox="1"/>
          <p:nvPr/>
        </p:nvSpPr>
        <p:spPr>
          <a:xfrm>
            <a:off x="4029333" y="263351"/>
            <a:ext cx="351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Black Banner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9A255F-525E-3343-B9F6-EB41D09B9F7B}"/>
              </a:ext>
            </a:extLst>
          </p:cNvPr>
          <p:cNvSpPr/>
          <p:nvPr/>
        </p:nvSpPr>
        <p:spPr>
          <a:xfrm>
            <a:off x="9848850" y="0"/>
            <a:ext cx="234315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C1541-7AE7-7A46-973C-6431B103D531}"/>
              </a:ext>
            </a:extLst>
          </p:cNvPr>
          <p:cNvSpPr txBox="1"/>
          <p:nvPr/>
        </p:nvSpPr>
        <p:spPr>
          <a:xfrm>
            <a:off x="4881563" y="644366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 Copyright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2C8C6-DEC7-7944-B513-5561CF8BC9B1}"/>
              </a:ext>
            </a:extLst>
          </p:cNvPr>
          <p:cNvSpPr txBox="1"/>
          <p:nvPr/>
        </p:nvSpPr>
        <p:spPr>
          <a:xfrm>
            <a:off x="10489406" y="420347"/>
            <a:ext cx="106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25DC5-F139-3143-97C7-DBDCF8FFFD37}"/>
              </a:ext>
            </a:extLst>
          </p:cNvPr>
          <p:cNvSpPr txBox="1"/>
          <p:nvPr/>
        </p:nvSpPr>
        <p:spPr>
          <a:xfrm>
            <a:off x="3700460" y="1217194"/>
            <a:ext cx="45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Name (Show Deadline Has Been Met)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51D8D-FDE8-F04F-9DED-5C8B091F9A5C}"/>
              </a:ext>
            </a:extLst>
          </p:cNvPr>
          <p:cNvSpPr txBox="1"/>
          <p:nvPr/>
        </p:nvSpPr>
        <p:spPr>
          <a:xfrm>
            <a:off x="185735" y="120677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67310-9BD9-4428-B11B-1BF6288CA804}"/>
              </a:ext>
            </a:extLst>
          </p:cNvPr>
          <p:cNvSpPr/>
          <p:nvPr/>
        </p:nvSpPr>
        <p:spPr>
          <a:xfrm>
            <a:off x="1" y="1606974"/>
            <a:ext cx="1945684" cy="4836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F104B-D555-497D-87CB-06FA3186AA57}"/>
              </a:ext>
            </a:extLst>
          </p:cNvPr>
          <p:cNvSpPr txBox="1"/>
          <p:nvPr/>
        </p:nvSpPr>
        <p:spPr>
          <a:xfrm>
            <a:off x="207606" y="2904802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30FEB-DBA5-4767-B738-A697A9592C51}"/>
              </a:ext>
            </a:extLst>
          </p:cNvPr>
          <p:cNvSpPr txBox="1"/>
          <p:nvPr/>
        </p:nvSpPr>
        <p:spPr>
          <a:xfrm>
            <a:off x="207606" y="386217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BF258-E06F-4DD2-86EA-9DF644956822}"/>
              </a:ext>
            </a:extLst>
          </p:cNvPr>
          <p:cNvSpPr txBox="1"/>
          <p:nvPr/>
        </p:nvSpPr>
        <p:spPr>
          <a:xfrm>
            <a:off x="207606" y="486110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Child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1155B-1893-48F5-8F23-AA4E3DF296C6}"/>
              </a:ext>
            </a:extLst>
          </p:cNvPr>
          <p:cNvSpPr txBox="1"/>
          <p:nvPr/>
        </p:nvSpPr>
        <p:spPr>
          <a:xfrm>
            <a:off x="32042" y="1731776"/>
            <a:ext cx="191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Retractable Menu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2A9736-1898-4EC6-B37E-7CBE3AF2C4AD}"/>
              </a:ext>
            </a:extLst>
          </p:cNvPr>
          <p:cNvSpPr txBox="1"/>
          <p:nvPr/>
        </p:nvSpPr>
        <p:spPr>
          <a:xfrm>
            <a:off x="207606" y="2143727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Close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F96C0-77C2-4794-A133-436C4AC0583D}"/>
              </a:ext>
            </a:extLst>
          </p:cNvPr>
          <p:cNvSpPr/>
          <p:nvPr/>
        </p:nvSpPr>
        <p:spPr>
          <a:xfrm>
            <a:off x="2408882" y="2233959"/>
            <a:ext cx="258315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D06922-56DC-4C72-915A-374EC415E0A3}"/>
              </a:ext>
            </a:extLst>
          </p:cNvPr>
          <p:cNvSpPr/>
          <p:nvPr/>
        </p:nvSpPr>
        <p:spPr>
          <a:xfrm>
            <a:off x="2408882" y="1789250"/>
            <a:ext cx="2041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Appointment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E21A63-C575-469A-9852-3C829865B84C}"/>
              </a:ext>
            </a:extLst>
          </p:cNvPr>
          <p:cNvSpPr/>
          <p:nvPr/>
        </p:nvSpPr>
        <p:spPr>
          <a:xfrm>
            <a:off x="5119997" y="2213077"/>
            <a:ext cx="110396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54122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4137DF-CCA8-2F4B-A086-D39F8DFCADFF}"/>
              </a:ext>
            </a:extLst>
          </p:cNvPr>
          <p:cNvSpPr/>
          <p:nvPr/>
        </p:nvSpPr>
        <p:spPr>
          <a:xfrm>
            <a:off x="0" y="0"/>
            <a:ext cx="1219200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2BC37-0619-EE4A-BE54-F84986EDDCAC}"/>
              </a:ext>
            </a:extLst>
          </p:cNvPr>
          <p:cNvSpPr/>
          <p:nvPr/>
        </p:nvSpPr>
        <p:spPr>
          <a:xfrm>
            <a:off x="0" y="6443663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CD719-CCD2-894B-AF83-939485A93325}"/>
              </a:ext>
            </a:extLst>
          </p:cNvPr>
          <p:cNvSpPr/>
          <p:nvPr/>
        </p:nvSpPr>
        <p:spPr>
          <a:xfrm>
            <a:off x="0" y="1192637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19E08-9A60-6D41-A5DE-63715FAB227B}"/>
              </a:ext>
            </a:extLst>
          </p:cNvPr>
          <p:cNvSpPr txBox="1"/>
          <p:nvPr/>
        </p:nvSpPr>
        <p:spPr>
          <a:xfrm>
            <a:off x="4029333" y="263351"/>
            <a:ext cx="351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Black Banner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9A255F-525E-3343-B9F6-EB41D09B9F7B}"/>
              </a:ext>
            </a:extLst>
          </p:cNvPr>
          <p:cNvSpPr/>
          <p:nvPr/>
        </p:nvSpPr>
        <p:spPr>
          <a:xfrm>
            <a:off x="9848850" y="0"/>
            <a:ext cx="234315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C1541-7AE7-7A46-973C-6431B103D531}"/>
              </a:ext>
            </a:extLst>
          </p:cNvPr>
          <p:cNvSpPr txBox="1"/>
          <p:nvPr/>
        </p:nvSpPr>
        <p:spPr>
          <a:xfrm>
            <a:off x="4881563" y="644366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 Copyright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2C8C6-DEC7-7944-B513-5561CF8BC9B1}"/>
              </a:ext>
            </a:extLst>
          </p:cNvPr>
          <p:cNvSpPr txBox="1"/>
          <p:nvPr/>
        </p:nvSpPr>
        <p:spPr>
          <a:xfrm>
            <a:off x="10489406" y="420347"/>
            <a:ext cx="106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25DC5-F139-3143-97C7-DBDCF8FFFD37}"/>
              </a:ext>
            </a:extLst>
          </p:cNvPr>
          <p:cNvSpPr txBox="1"/>
          <p:nvPr/>
        </p:nvSpPr>
        <p:spPr>
          <a:xfrm>
            <a:off x="3700460" y="121719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Name (Parent)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51D8D-FDE8-F04F-9DED-5C8B091F9A5C}"/>
              </a:ext>
            </a:extLst>
          </p:cNvPr>
          <p:cNvSpPr txBox="1"/>
          <p:nvPr/>
        </p:nvSpPr>
        <p:spPr>
          <a:xfrm>
            <a:off x="185735" y="120677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67310-9BD9-4428-B11B-1BF6288CA804}"/>
              </a:ext>
            </a:extLst>
          </p:cNvPr>
          <p:cNvSpPr/>
          <p:nvPr/>
        </p:nvSpPr>
        <p:spPr>
          <a:xfrm>
            <a:off x="1" y="1606974"/>
            <a:ext cx="1945684" cy="4836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F104B-D555-497D-87CB-06FA3186AA57}"/>
              </a:ext>
            </a:extLst>
          </p:cNvPr>
          <p:cNvSpPr txBox="1"/>
          <p:nvPr/>
        </p:nvSpPr>
        <p:spPr>
          <a:xfrm>
            <a:off x="207606" y="2904802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30FEB-DBA5-4767-B738-A697A9592C51}"/>
              </a:ext>
            </a:extLst>
          </p:cNvPr>
          <p:cNvSpPr txBox="1"/>
          <p:nvPr/>
        </p:nvSpPr>
        <p:spPr>
          <a:xfrm>
            <a:off x="207606" y="386217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BF258-E06F-4DD2-86EA-9DF644956822}"/>
              </a:ext>
            </a:extLst>
          </p:cNvPr>
          <p:cNvSpPr txBox="1"/>
          <p:nvPr/>
        </p:nvSpPr>
        <p:spPr>
          <a:xfrm>
            <a:off x="207606" y="486110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Child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1155B-1893-48F5-8F23-AA4E3DF296C6}"/>
              </a:ext>
            </a:extLst>
          </p:cNvPr>
          <p:cNvSpPr txBox="1"/>
          <p:nvPr/>
        </p:nvSpPr>
        <p:spPr>
          <a:xfrm>
            <a:off x="32042" y="1731776"/>
            <a:ext cx="191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Retractable Menu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2A9736-1898-4EC6-B37E-7CBE3AF2C4AD}"/>
              </a:ext>
            </a:extLst>
          </p:cNvPr>
          <p:cNvSpPr txBox="1"/>
          <p:nvPr/>
        </p:nvSpPr>
        <p:spPr>
          <a:xfrm>
            <a:off x="207606" y="2143727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Close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BB1A28-4A21-4A7D-8330-9EF47A1B7D4D}"/>
              </a:ext>
            </a:extLst>
          </p:cNvPr>
          <p:cNvSpPr/>
          <p:nvPr/>
        </p:nvSpPr>
        <p:spPr>
          <a:xfrm>
            <a:off x="2836381" y="3441947"/>
            <a:ext cx="3259619" cy="7877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View upcoming appointments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0FB18C-884F-4569-BEDC-E97422088A45}"/>
              </a:ext>
            </a:extLst>
          </p:cNvPr>
          <p:cNvSpPr/>
          <p:nvPr/>
        </p:nvSpPr>
        <p:spPr>
          <a:xfrm>
            <a:off x="2836380" y="4643868"/>
            <a:ext cx="3259619" cy="7877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Change details of any family appointment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501658-A829-482F-BC3D-34B021D85F36}"/>
              </a:ext>
            </a:extLst>
          </p:cNvPr>
          <p:cNvSpPr/>
          <p:nvPr/>
        </p:nvSpPr>
        <p:spPr>
          <a:xfrm>
            <a:off x="7659759" y="3482303"/>
            <a:ext cx="3259619" cy="7877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notes to previous appointments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828DDB-F5FB-45BF-B4A1-9834E8CE968E}"/>
              </a:ext>
            </a:extLst>
          </p:cNvPr>
          <p:cNvSpPr/>
          <p:nvPr/>
        </p:nvSpPr>
        <p:spPr>
          <a:xfrm>
            <a:off x="7659761" y="2260491"/>
            <a:ext cx="3259619" cy="7877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Cancel appointment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7760A-0DE3-4DA5-993F-87452A5441C0}"/>
              </a:ext>
            </a:extLst>
          </p:cNvPr>
          <p:cNvSpPr/>
          <p:nvPr/>
        </p:nvSpPr>
        <p:spPr>
          <a:xfrm>
            <a:off x="2839077" y="2272430"/>
            <a:ext cx="3256923" cy="7877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a deadline for family member</a:t>
            </a:r>
          </a:p>
        </p:txBody>
      </p:sp>
    </p:spTree>
    <p:extLst>
      <p:ext uri="{BB962C8B-B14F-4D97-AF65-F5344CB8AC3E}">
        <p14:creationId xmlns:p14="http://schemas.microsoft.com/office/powerpoint/2010/main" val="139448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4137DF-CCA8-2F4B-A086-D39F8DFCADFF}"/>
              </a:ext>
            </a:extLst>
          </p:cNvPr>
          <p:cNvSpPr/>
          <p:nvPr/>
        </p:nvSpPr>
        <p:spPr>
          <a:xfrm>
            <a:off x="0" y="0"/>
            <a:ext cx="1219200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2BC37-0619-EE4A-BE54-F84986EDDCAC}"/>
              </a:ext>
            </a:extLst>
          </p:cNvPr>
          <p:cNvSpPr/>
          <p:nvPr/>
        </p:nvSpPr>
        <p:spPr>
          <a:xfrm>
            <a:off x="0" y="6443663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CD719-CCD2-894B-AF83-939485A93325}"/>
              </a:ext>
            </a:extLst>
          </p:cNvPr>
          <p:cNvSpPr/>
          <p:nvPr/>
        </p:nvSpPr>
        <p:spPr>
          <a:xfrm>
            <a:off x="0" y="1192637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19E08-9A60-6D41-A5DE-63715FAB227B}"/>
              </a:ext>
            </a:extLst>
          </p:cNvPr>
          <p:cNvSpPr txBox="1"/>
          <p:nvPr/>
        </p:nvSpPr>
        <p:spPr>
          <a:xfrm>
            <a:off x="4029333" y="263351"/>
            <a:ext cx="351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Black Banner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9A255F-525E-3343-B9F6-EB41D09B9F7B}"/>
              </a:ext>
            </a:extLst>
          </p:cNvPr>
          <p:cNvSpPr/>
          <p:nvPr/>
        </p:nvSpPr>
        <p:spPr>
          <a:xfrm>
            <a:off x="9848850" y="0"/>
            <a:ext cx="234315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C1541-7AE7-7A46-973C-6431B103D531}"/>
              </a:ext>
            </a:extLst>
          </p:cNvPr>
          <p:cNvSpPr txBox="1"/>
          <p:nvPr/>
        </p:nvSpPr>
        <p:spPr>
          <a:xfrm>
            <a:off x="4881563" y="644366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 Copyright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2C8C6-DEC7-7944-B513-5561CF8BC9B1}"/>
              </a:ext>
            </a:extLst>
          </p:cNvPr>
          <p:cNvSpPr txBox="1"/>
          <p:nvPr/>
        </p:nvSpPr>
        <p:spPr>
          <a:xfrm>
            <a:off x="10489406" y="420347"/>
            <a:ext cx="106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25DC5-F139-3143-97C7-DBDCF8FFFD37}"/>
              </a:ext>
            </a:extLst>
          </p:cNvPr>
          <p:cNvSpPr txBox="1"/>
          <p:nvPr/>
        </p:nvSpPr>
        <p:spPr>
          <a:xfrm>
            <a:off x="3700460" y="1217194"/>
            <a:ext cx="426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Name (Create Family Deadline)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51D8D-FDE8-F04F-9DED-5C8B091F9A5C}"/>
              </a:ext>
            </a:extLst>
          </p:cNvPr>
          <p:cNvSpPr txBox="1"/>
          <p:nvPr/>
        </p:nvSpPr>
        <p:spPr>
          <a:xfrm>
            <a:off x="185735" y="120677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67310-9BD9-4428-B11B-1BF6288CA804}"/>
              </a:ext>
            </a:extLst>
          </p:cNvPr>
          <p:cNvSpPr/>
          <p:nvPr/>
        </p:nvSpPr>
        <p:spPr>
          <a:xfrm>
            <a:off x="1" y="1606974"/>
            <a:ext cx="1945684" cy="4836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F104B-D555-497D-87CB-06FA3186AA57}"/>
              </a:ext>
            </a:extLst>
          </p:cNvPr>
          <p:cNvSpPr txBox="1"/>
          <p:nvPr/>
        </p:nvSpPr>
        <p:spPr>
          <a:xfrm>
            <a:off x="207606" y="2904802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30FEB-DBA5-4767-B738-A697A9592C51}"/>
              </a:ext>
            </a:extLst>
          </p:cNvPr>
          <p:cNvSpPr txBox="1"/>
          <p:nvPr/>
        </p:nvSpPr>
        <p:spPr>
          <a:xfrm>
            <a:off x="207606" y="386217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BF258-E06F-4DD2-86EA-9DF644956822}"/>
              </a:ext>
            </a:extLst>
          </p:cNvPr>
          <p:cNvSpPr txBox="1"/>
          <p:nvPr/>
        </p:nvSpPr>
        <p:spPr>
          <a:xfrm>
            <a:off x="207606" y="486110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Child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1155B-1893-48F5-8F23-AA4E3DF296C6}"/>
              </a:ext>
            </a:extLst>
          </p:cNvPr>
          <p:cNvSpPr txBox="1"/>
          <p:nvPr/>
        </p:nvSpPr>
        <p:spPr>
          <a:xfrm>
            <a:off x="32042" y="1731776"/>
            <a:ext cx="191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Retractable Menu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2A9736-1898-4EC6-B37E-7CBE3AF2C4AD}"/>
              </a:ext>
            </a:extLst>
          </p:cNvPr>
          <p:cNvSpPr txBox="1"/>
          <p:nvPr/>
        </p:nvSpPr>
        <p:spPr>
          <a:xfrm>
            <a:off x="207606" y="2143727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Close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D38F0A-27B5-4F2E-B95C-A4A2D6751A72}"/>
              </a:ext>
            </a:extLst>
          </p:cNvPr>
          <p:cNvSpPr/>
          <p:nvPr/>
        </p:nvSpPr>
        <p:spPr>
          <a:xfrm>
            <a:off x="2408882" y="2089581"/>
            <a:ext cx="258315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Appointment Name…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12D1D-335C-462D-8608-4EBEB43BC31C}"/>
              </a:ext>
            </a:extLst>
          </p:cNvPr>
          <p:cNvSpPr/>
          <p:nvPr/>
        </p:nvSpPr>
        <p:spPr>
          <a:xfrm>
            <a:off x="2408882" y="1644872"/>
            <a:ext cx="2041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Appointment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D3D7AA-04DD-4CDA-8A47-F2CF1AF4990F}"/>
              </a:ext>
            </a:extLst>
          </p:cNvPr>
          <p:cNvSpPr/>
          <p:nvPr/>
        </p:nvSpPr>
        <p:spPr>
          <a:xfrm>
            <a:off x="2408882" y="2986959"/>
            <a:ext cx="258315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Notes…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74C1B2-FD1F-4DE2-99D2-A698B5E8E8AC}"/>
              </a:ext>
            </a:extLst>
          </p:cNvPr>
          <p:cNvSpPr/>
          <p:nvPr/>
        </p:nvSpPr>
        <p:spPr>
          <a:xfrm>
            <a:off x="2408882" y="2574906"/>
            <a:ext cx="735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FE32D4-3303-4872-8F00-4F9967FABB5C}"/>
              </a:ext>
            </a:extLst>
          </p:cNvPr>
          <p:cNvSpPr/>
          <p:nvPr/>
        </p:nvSpPr>
        <p:spPr>
          <a:xfrm>
            <a:off x="2408882" y="3802112"/>
            <a:ext cx="258315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Details…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8EA474-4D4E-4FBC-AFF2-AB1937784E22}"/>
              </a:ext>
            </a:extLst>
          </p:cNvPr>
          <p:cNvSpPr/>
          <p:nvPr/>
        </p:nvSpPr>
        <p:spPr>
          <a:xfrm>
            <a:off x="2365569" y="3390059"/>
            <a:ext cx="821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AF99AE-351F-4B8F-86D4-753071212E50}"/>
              </a:ext>
            </a:extLst>
          </p:cNvPr>
          <p:cNvSpPr/>
          <p:nvPr/>
        </p:nvSpPr>
        <p:spPr>
          <a:xfrm>
            <a:off x="2408882" y="4622106"/>
            <a:ext cx="258315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Child Name…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D00DA7-7A5F-4366-B285-52108E05EFF2}"/>
              </a:ext>
            </a:extLst>
          </p:cNvPr>
          <p:cNvSpPr/>
          <p:nvPr/>
        </p:nvSpPr>
        <p:spPr>
          <a:xfrm>
            <a:off x="2365569" y="4241037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Child Name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B3E3C7-69F7-4644-B6FE-1C95BD065760}"/>
              </a:ext>
            </a:extLst>
          </p:cNvPr>
          <p:cNvSpPr/>
          <p:nvPr/>
        </p:nvSpPr>
        <p:spPr>
          <a:xfrm>
            <a:off x="2408882" y="5410557"/>
            <a:ext cx="258315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Date…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ED8ECA-06CE-4032-BE33-825F068EADB1}"/>
              </a:ext>
            </a:extLst>
          </p:cNvPr>
          <p:cNvSpPr/>
          <p:nvPr/>
        </p:nvSpPr>
        <p:spPr>
          <a:xfrm>
            <a:off x="2365569" y="5015350"/>
            <a:ext cx="625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D984B8-2C10-42D7-A0DF-DDCC270992F4}"/>
              </a:ext>
            </a:extLst>
          </p:cNvPr>
          <p:cNvSpPr/>
          <p:nvPr/>
        </p:nvSpPr>
        <p:spPr>
          <a:xfrm>
            <a:off x="2408882" y="6002386"/>
            <a:ext cx="110396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67006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4137DF-CCA8-2F4B-A086-D39F8DFCADFF}"/>
              </a:ext>
            </a:extLst>
          </p:cNvPr>
          <p:cNvSpPr/>
          <p:nvPr/>
        </p:nvSpPr>
        <p:spPr>
          <a:xfrm>
            <a:off x="0" y="0"/>
            <a:ext cx="1219200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2BC37-0619-EE4A-BE54-F84986EDDCAC}"/>
              </a:ext>
            </a:extLst>
          </p:cNvPr>
          <p:cNvSpPr/>
          <p:nvPr/>
        </p:nvSpPr>
        <p:spPr>
          <a:xfrm>
            <a:off x="0" y="6443663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CD719-CCD2-894B-AF83-939485A93325}"/>
              </a:ext>
            </a:extLst>
          </p:cNvPr>
          <p:cNvSpPr/>
          <p:nvPr/>
        </p:nvSpPr>
        <p:spPr>
          <a:xfrm>
            <a:off x="0" y="1192637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19E08-9A60-6D41-A5DE-63715FAB227B}"/>
              </a:ext>
            </a:extLst>
          </p:cNvPr>
          <p:cNvSpPr txBox="1"/>
          <p:nvPr/>
        </p:nvSpPr>
        <p:spPr>
          <a:xfrm>
            <a:off x="4029333" y="263351"/>
            <a:ext cx="351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Black Banner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9A255F-525E-3343-B9F6-EB41D09B9F7B}"/>
              </a:ext>
            </a:extLst>
          </p:cNvPr>
          <p:cNvSpPr/>
          <p:nvPr/>
        </p:nvSpPr>
        <p:spPr>
          <a:xfrm>
            <a:off x="9848850" y="0"/>
            <a:ext cx="234315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C1541-7AE7-7A46-973C-6431B103D531}"/>
              </a:ext>
            </a:extLst>
          </p:cNvPr>
          <p:cNvSpPr txBox="1"/>
          <p:nvPr/>
        </p:nvSpPr>
        <p:spPr>
          <a:xfrm>
            <a:off x="4881563" y="644366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 Copyright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2C8C6-DEC7-7944-B513-5561CF8BC9B1}"/>
              </a:ext>
            </a:extLst>
          </p:cNvPr>
          <p:cNvSpPr txBox="1"/>
          <p:nvPr/>
        </p:nvSpPr>
        <p:spPr>
          <a:xfrm>
            <a:off x="10489406" y="420347"/>
            <a:ext cx="106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25DC5-F139-3143-97C7-DBDCF8FFFD37}"/>
              </a:ext>
            </a:extLst>
          </p:cNvPr>
          <p:cNvSpPr txBox="1"/>
          <p:nvPr/>
        </p:nvSpPr>
        <p:spPr>
          <a:xfrm>
            <a:off x="3700460" y="121719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Name (Cancel Appointment)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51D8D-FDE8-F04F-9DED-5C8B091F9A5C}"/>
              </a:ext>
            </a:extLst>
          </p:cNvPr>
          <p:cNvSpPr txBox="1"/>
          <p:nvPr/>
        </p:nvSpPr>
        <p:spPr>
          <a:xfrm>
            <a:off x="185735" y="120677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67310-9BD9-4428-B11B-1BF6288CA804}"/>
              </a:ext>
            </a:extLst>
          </p:cNvPr>
          <p:cNvSpPr/>
          <p:nvPr/>
        </p:nvSpPr>
        <p:spPr>
          <a:xfrm>
            <a:off x="1" y="1606974"/>
            <a:ext cx="1945684" cy="4836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F104B-D555-497D-87CB-06FA3186AA57}"/>
              </a:ext>
            </a:extLst>
          </p:cNvPr>
          <p:cNvSpPr txBox="1"/>
          <p:nvPr/>
        </p:nvSpPr>
        <p:spPr>
          <a:xfrm>
            <a:off x="207606" y="2904802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30FEB-DBA5-4767-B738-A697A9592C51}"/>
              </a:ext>
            </a:extLst>
          </p:cNvPr>
          <p:cNvSpPr txBox="1"/>
          <p:nvPr/>
        </p:nvSpPr>
        <p:spPr>
          <a:xfrm>
            <a:off x="207606" y="386217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BF258-E06F-4DD2-86EA-9DF644956822}"/>
              </a:ext>
            </a:extLst>
          </p:cNvPr>
          <p:cNvSpPr txBox="1"/>
          <p:nvPr/>
        </p:nvSpPr>
        <p:spPr>
          <a:xfrm>
            <a:off x="207606" y="486110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Child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1155B-1893-48F5-8F23-AA4E3DF296C6}"/>
              </a:ext>
            </a:extLst>
          </p:cNvPr>
          <p:cNvSpPr txBox="1"/>
          <p:nvPr/>
        </p:nvSpPr>
        <p:spPr>
          <a:xfrm>
            <a:off x="32042" y="1731776"/>
            <a:ext cx="191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Retractable Menu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2A9736-1898-4EC6-B37E-7CBE3AF2C4AD}"/>
              </a:ext>
            </a:extLst>
          </p:cNvPr>
          <p:cNvSpPr txBox="1"/>
          <p:nvPr/>
        </p:nvSpPr>
        <p:spPr>
          <a:xfrm>
            <a:off x="207606" y="2143727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Close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F96C0-77C2-4794-A133-436C4AC0583D}"/>
              </a:ext>
            </a:extLst>
          </p:cNvPr>
          <p:cNvSpPr/>
          <p:nvPr/>
        </p:nvSpPr>
        <p:spPr>
          <a:xfrm>
            <a:off x="2408882" y="2233959"/>
            <a:ext cx="258315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Appointment Name…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D06922-56DC-4C72-915A-374EC415E0A3}"/>
              </a:ext>
            </a:extLst>
          </p:cNvPr>
          <p:cNvSpPr/>
          <p:nvPr/>
        </p:nvSpPr>
        <p:spPr>
          <a:xfrm>
            <a:off x="2408882" y="1789250"/>
            <a:ext cx="2041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Appointment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E21A63-C575-469A-9852-3C829865B84C}"/>
              </a:ext>
            </a:extLst>
          </p:cNvPr>
          <p:cNvSpPr/>
          <p:nvPr/>
        </p:nvSpPr>
        <p:spPr>
          <a:xfrm>
            <a:off x="2408882" y="2805286"/>
            <a:ext cx="110396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98824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4137DF-CCA8-2F4B-A086-D39F8DFCADFF}"/>
              </a:ext>
            </a:extLst>
          </p:cNvPr>
          <p:cNvSpPr/>
          <p:nvPr/>
        </p:nvSpPr>
        <p:spPr>
          <a:xfrm>
            <a:off x="0" y="0"/>
            <a:ext cx="1219200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2BC37-0619-EE4A-BE54-F84986EDDCAC}"/>
              </a:ext>
            </a:extLst>
          </p:cNvPr>
          <p:cNvSpPr/>
          <p:nvPr/>
        </p:nvSpPr>
        <p:spPr>
          <a:xfrm>
            <a:off x="0" y="6443663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CD719-CCD2-894B-AF83-939485A93325}"/>
              </a:ext>
            </a:extLst>
          </p:cNvPr>
          <p:cNvSpPr/>
          <p:nvPr/>
        </p:nvSpPr>
        <p:spPr>
          <a:xfrm>
            <a:off x="0" y="1192637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19E08-9A60-6D41-A5DE-63715FAB227B}"/>
              </a:ext>
            </a:extLst>
          </p:cNvPr>
          <p:cNvSpPr txBox="1"/>
          <p:nvPr/>
        </p:nvSpPr>
        <p:spPr>
          <a:xfrm>
            <a:off x="4029333" y="263351"/>
            <a:ext cx="351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Black Banner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9A255F-525E-3343-B9F6-EB41D09B9F7B}"/>
              </a:ext>
            </a:extLst>
          </p:cNvPr>
          <p:cNvSpPr/>
          <p:nvPr/>
        </p:nvSpPr>
        <p:spPr>
          <a:xfrm>
            <a:off x="9848850" y="0"/>
            <a:ext cx="234315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C1541-7AE7-7A46-973C-6431B103D531}"/>
              </a:ext>
            </a:extLst>
          </p:cNvPr>
          <p:cNvSpPr txBox="1"/>
          <p:nvPr/>
        </p:nvSpPr>
        <p:spPr>
          <a:xfrm>
            <a:off x="4881563" y="644366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 Copyright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2C8C6-DEC7-7944-B513-5561CF8BC9B1}"/>
              </a:ext>
            </a:extLst>
          </p:cNvPr>
          <p:cNvSpPr txBox="1"/>
          <p:nvPr/>
        </p:nvSpPr>
        <p:spPr>
          <a:xfrm>
            <a:off x="10489406" y="420347"/>
            <a:ext cx="106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25DC5-F139-3143-97C7-DBDCF8FFFD37}"/>
              </a:ext>
            </a:extLst>
          </p:cNvPr>
          <p:cNvSpPr txBox="1"/>
          <p:nvPr/>
        </p:nvSpPr>
        <p:spPr>
          <a:xfrm>
            <a:off x="3700460" y="1217194"/>
            <a:ext cx="427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Name (View Upcoming Appointment)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51D8D-FDE8-F04F-9DED-5C8B091F9A5C}"/>
              </a:ext>
            </a:extLst>
          </p:cNvPr>
          <p:cNvSpPr txBox="1"/>
          <p:nvPr/>
        </p:nvSpPr>
        <p:spPr>
          <a:xfrm>
            <a:off x="185735" y="120677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67310-9BD9-4428-B11B-1BF6288CA804}"/>
              </a:ext>
            </a:extLst>
          </p:cNvPr>
          <p:cNvSpPr/>
          <p:nvPr/>
        </p:nvSpPr>
        <p:spPr>
          <a:xfrm>
            <a:off x="1" y="1606974"/>
            <a:ext cx="1945684" cy="4836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F104B-D555-497D-87CB-06FA3186AA57}"/>
              </a:ext>
            </a:extLst>
          </p:cNvPr>
          <p:cNvSpPr txBox="1"/>
          <p:nvPr/>
        </p:nvSpPr>
        <p:spPr>
          <a:xfrm>
            <a:off x="207606" y="2904802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30FEB-DBA5-4767-B738-A697A9592C51}"/>
              </a:ext>
            </a:extLst>
          </p:cNvPr>
          <p:cNvSpPr txBox="1"/>
          <p:nvPr/>
        </p:nvSpPr>
        <p:spPr>
          <a:xfrm>
            <a:off x="207606" y="386217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BF258-E06F-4DD2-86EA-9DF644956822}"/>
              </a:ext>
            </a:extLst>
          </p:cNvPr>
          <p:cNvSpPr txBox="1"/>
          <p:nvPr/>
        </p:nvSpPr>
        <p:spPr>
          <a:xfrm>
            <a:off x="207606" y="486110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Child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1155B-1893-48F5-8F23-AA4E3DF296C6}"/>
              </a:ext>
            </a:extLst>
          </p:cNvPr>
          <p:cNvSpPr txBox="1"/>
          <p:nvPr/>
        </p:nvSpPr>
        <p:spPr>
          <a:xfrm>
            <a:off x="32042" y="1731776"/>
            <a:ext cx="191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Retractable Menu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2A9736-1898-4EC6-B37E-7CBE3AF2C4AD}"/>
              </a:ext>
            </a:extLst>
          </p:cNvPr>
          <p:cNvSpPr txBox="1"/>
          <p:nvPr/>
        </p:nvSpPr>
        <p:spPr>
          <a:xfrm>
            <a:off x="207606" y="2143727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Close</a:t>
            </a:r>
            <a:endParaRPr lang="en-US" dirty="0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E80D398E-D1B0-4A00-9D78-1BCD3E58E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58737"/>
              </p:ext>
            </p:extLst>
          </p:nvPr>
        </p:nvGraphicFramePr>
        <p:xfrm>
          <a:off x="2153290" y="2323654"/>
          <a:ext cx="98311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233">
                  <a:extLst>
                    <a:ext uri="{9D8B030D-6E8A-4147-A177-3AD203B41FA5}">
                      <a16:colId xmlns:a16="http://schemas.microsoft.com/office/drawing/2014/main" val="2876076406"/>
                    </a:ext>
                  </a:extLst>
                </a:gridCol>
                <a:gridCol w="2532185">
                  <a:extLst>
                    <a:ext uri="{9D8B030D-6E8A-4147-A177-3AD203B41FA5}">
                      <a16:colId xmlns:a16="http://schemas.microsoft.com/office/drawing/2014/main" val="1901197412"/>
                    </a:ext>
                  </a:extLst>
                </a:gridCol>
                <a:gridCol w="1148861">
                  <a:extLst>
                    <a:ext uri="{9D8B030D-6E8A-4147-A177-3AD203B41FA5}">
                      <a16:colId xmlns:a16="http://schemas.microsoft.com/office/drawing/2014/main" val="2013874041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1514068463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4205586440"/>
                    </a:ext>
                  </a:extLst>
                </a:gridCol>
                <a:gridCol w="1222607">
                  <a:extLst>
                    <a:ext uri="{9D8B030D-6E8A-4147-A177-3AD203B41FA5}">
                      <a16:colId xmlns:a16="http://schemas.microsoft.com/office/drawing/2014/main" val="187585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AppointmentID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Appointment_Name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Notes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Details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Child_Name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50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2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23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07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333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38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4137DF-CCA8-2F4B-A086-D39F8DFCADFF}"/>
              </a:ext>
            </a:extLst>
          </p:cNvPr>
          <p:cNvSpPr/>
          <p:nvPr/>
        </p:nvSpPr>
        <p:spPr>
          <a:xfrm>
            <a:off x="0" y="0"/>
            <a:ext cx="1219200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2BC37-0619-EE4A-BE54-F84986EDDCAC}"/>
              </a:ext>
            </a:extLst>
          </p:cNvPr>
          <p:cNvSpPr/>
          <p:nvPr/>
        </p:nvSpPr>
        <p:spPr>
          <a:xfrm>
            <a:off x="0" y="6443663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CD719-CCD2-894B-AF83-939485A93325}"/>
              </a:ext>
            </a:extLst>
          </p:cNvPr>
          <p:cNvSpPr/>
          <p:nvPr/>
        </p:nvSpPr>
        <p:spPr>
          <a:xfrm>
            <a:off x="0" y="1192637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19E08-9A60-6D41-A5DE-63715FAB227B}"/>
              </a:ext>
            </a:extLst>
          </p:cNvPr>
          <p:cNvSpPr txBox="1"/>
          <p:nvPr/>
        </p:nvSpPr>
        <p:spPr>
          <a:xfrm>
            <a:off x="4029333" y="263351"/>
            <a:ext cx="351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Black Banner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9A255F-525E-3343-B9F6-EB41D09B9F7B}"/>
              </a:ext>
            </a:extLst>
          </p:cNvPr>
          <p:cNvSpPr/>
          <p:nvPr/>
        </p:nvSpPr>
        <p:spPr>
          <a:xfrm>
            <a:off x="9848850" y="0"/>
            <a:ext cx="234315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C1541-7AE7-7A46-973C-6431B103D531}"/>
              </a:ext>
            </a:extLst>
          </p:cNvPr>
          <p:cNvSpPr txBox="1"/>
          <p:nvPr/>
        </p:nvSpPr>
        <p:spPr>
          <a:xfrm>
            <a:off x="4881563" y="644366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 Copyright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2C8C6-DEC7-7944-B513-5561CF8BC9B1}"/>
              </a:ext>
            </a:extLst>
          </p:cNvPr>
          <p:cNvSpPr txBox="1"/>
          <p:nvPr/>
        </p:nvSpPr>
        <p:spPr>
          <a:xfrm>
            <a:off x="10489406" y="420347"/>
            <a:ext cx="106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25DC5-F139-3143-97C7-DBDCF8FFFD37}"/>
              </a:ext>
            </a:extLst>
          </p:cNvPr>
          <p:cNvSpPr txBox="1"/>
          <p:nvPr/>
        </p:nvSpPr>
        <p:spPr>
          <a:xfrm>
            <a:off x="3700460" y="1217194"/>
            <a:ext cx="499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Name (Add Notes To Previous Appointments)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51D8D-FDE8-F04F-9DED-5C8B091F9A5C}"/>
              </a:ext>
            </a:extLst>
          </p:cNvPr>
          <p:cNvSpPr txBox="1"/>
          <p:nvPr/>
        </p:nvSpPr>
        <p:spPr>
          <a:xfrm>
            <a:off x="185735" y="120677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67310-9BD9-4428-B11B-1BF6288CA804}"/>
              </a:ext>
            </a:extLst>
          </p:cNvPr>
          <p:cNvSpPr/>
          <p:nvPr/>
        </p:nvSpPr>
        <p:spPr>
          <a:xfrm>
            <a:off x="1" y="1606974"/>
            <a:ext cx="1945684" cy="4836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F104B-D555-497D-87CB-06FA3186AA57}"/>
              </a:ext>
            </a:extLst>
          </p:cNvPr>
          <p:cNvSpPr txBox="1"/>
          <p:nvPr/>
        </p:nvSpPr>
        <p:spPr>
          <a:xfrm>
            <a:off x="207606" y="2904802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30FEB-DBA5-4767-B738-A697A9592C51}"/>
              </a:ext>
            </a:extLst>
          </p:cNvPr>
          <p:cNvSpPr txBox="1"/>
          <p:nvPr/>
        </p:nvSpPr>
        <p:spPr>
          <a:xfrm>
            <a:off x="207606" y="386217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BF258-E06F-4DD2-86EA-9DF644956822}"/>
              </a:ext>
            </a:extLst>
          </p:cNvPr>
          <p:cNvSpPr txBox="1"/>
          <p:nvPr/>
        </p:nvSpPr>
        <p:spPr>
          <a:xfrm>
            <a:off x="207606" y="486110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Child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1155B-1893-48F5-8F23-AA4E3DF296C6}"/>
              </a:ext>
            </a:extLst>
          </p:cNvPr>
          <p:cNvSpPr txBox="1"/>
          <p:nvPr/>
        </p:nvSpPr>
        <p:spPr>
          <a:xfrm>
            <a:off x="32042" y="1731776"/>
            <a:ext cx="191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Retractable Menu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2A9736-1898-4EC6-B37E-7CBE3AF2C4AD}"/>
              </a:ext>
            </a:extLst>
          </p:cNvPr>
          <p:cNvSpPr txBox="1"/>
          <p:nvPr/>
        </p:nvSpPr>
        <p:spPr>
          <a:xfrm>
            <a:off x="207606" y="2143727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Close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DA544-328F-4C54-A5BE-F09B56F2082A}"/>
              </a:ext>
            </a:extLst>
          </p:cNvPr>
          <p:cNvSpPr/>
          <p:nvPr/>
        </p:nvSpPr>
        <p:spPr>
          <a:xfrm>
            <a:off x="2408882" y="2233959"/>
            <a:ext cx="258315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Appointment Name…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B28FE-4F35-4E61-9E24-44E1D418F4AE}"/>
              </a:ext>
            </a:extLst>
          </p:cNvPr>
          <p:cNvSpPr/>
          <p:nvPr/>
        </p:nvSpPr>
        <p:spPr>
          <a:xfrm>
            <a:off x="2353255" y="1774395"/>
            <a:ext cx="343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Appointment Name To Be Updated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FE1DD9-803E-4E60-8BA9-D564BF7A5441}"/>
              </a:ext>
            </a:extLst>
          </p:cNvPr>
          <p:cNvSpPr/>
          <p:nvPr/>
        </p:nvSpPr>
        <p:spPr>
          <a:xfrm>
            <a:off x="2408882" y="3668234"/>
            <a:ext cx="110396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D78DCE-F890-4275-B249-B63128E5AFF3}"/>
              </a:ext>
            </a:extLst>
          </p:cNvPr>
          <p:cNvSpPr/>
          <p:nvPr/>
        </p:nvSpPr>
        <p:spPr>
          <a:xfrm>
            <a:off x="2408882" y="3129091"/>
            <a:ext cx="258315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Notes…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CC9DAC-5C90-43A4-A8B9-99BE14719DFA}"/>
              </a:ext>
            </a:extLst>
          </p:cNvPr>
          <p:cNvSpPr/>
          <p:nvPr/>
        </p:nvSpPr>
        <p:spPr>
          <a:xfrm>
            <a:off x="2408882" y="2717038"/>
            <a:ext cx="735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14183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4137DF-CCA8-2F4B-A086-D39F8DFCADFF}"/>
              </a:ext>
            </a:extLst>
          </p:cNvPr>
          <p:cNvSpPr/>
          <p:nvPr/>
        </p:nvSpPr>
        <p:spPr>
          <a:xfrm>
            <a:off x="0" y="0"/>
            <a:ext cx="1219200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2BC37-0619-EE4A-BE54-F84986EDDCAC}"/>
              </a:ext>
            </a:extLst>
          </p:cNvPr>
          <p:cNvSpPr/>
          <p:nvPr/>
        </p:nvSpPr>
        <p:spPr>
          <a:xfrm>
            <a:off x="0" y="6443663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CD719-CCD2-894B-AF83-939485A93325}"/>
              </a:ext>
            </a:extLst>
          </p:cNvPr>
          <p:cNvSpPr/>
          <p:nvPr/>
        </p:nvSpPr>
        <p:spPr>
          <a:xfrm>
            <a:off x="0" y="1192637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19E08-9A60-6D41-A5DE-63715FAB227B}"/>
              </a:ext>
            </a:extLst>
          </p:cNvPr>
          <p:cNvSpPr txBox="1"/>
          <p:nvPr/>
        </p:nvSpPr>
        <p:spPr>
          <a:xfrm>
            <a:off x="4029333" y="263351"/>
            <a:ext cx="351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Black Banner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9A255F-525E-3343-B9F6-EB41D09B9F7B}"/>
              </a:ext>
            </a:extLst>
          </p:cNvPr>
          <p:cNvSpPr/>
          <p:nvPr/>
        </p:nvSpPr>
        <p:spPr>
          <a:xfrm>
            <a:off x="9848850" y="0"/>
            <a:ext cx="234315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C1541-7AE7-7A46-973C-6431B103D531}"/>
              </a:ext>
            </a:extLst>
          </p:cNvPr>
          <p:cNvSpPr txBox="1"/>
          <p:nvPr/>
        </p:nvSpPr>
        <p:spPr>
          <a:xfrm>
            <a:off x="4881563" y="644366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 Copyright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2C8C6-DEC7-7944-B513-5561CF8BC9B1}"/>
              </a:ext>
            </a:extLst>
          </p:cNvPr>
          <p:cNvSpPr txBox="1"/>
          <p:nvPr/>
        </p:nvSpPr>
        <p:spPr>
          <a:xfrm>
            <a:off x="10489406" y="420347"/>
            <a:ext cx="106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25DC5-F139-3143-97C7-DBDCF8FFFD37}"/>
              </a:ext>
            </a:extLst>
          </p:cNvPr>
          <p:cNvSpPr txBox="1"/>
          <p:nvPr/>
        </p:nvSpPr>
        <p:spPr>
          <a:xfrm>
            <a:off x="3700460" y="1217194"/>
            <a:ext cx="545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Name (Change Details Of Any Family Appointment)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51D8D-FDE8-F04F-9DED-5C8B091F9A5C}"/>
              </a:ext>
            </a:extLst>
          </p:cNvPr>
          <p:cNvSpPr txBox="1"/>
          <p:nvPr/>
        </p:nvSpPr>
        <p:spPr>
          <a:xfrm>
            <a:off x="185735" y="120677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67310-9BD9-4428-B11B-1BF6288CA804}"/>
              </a:ext>
            </a:extLst>
          </p:cNvPr>
          <p:cNvSpPr/>
          <p:nvPr/>
        </p:nvSpPr>
        <p:spPr>
          <a:xfrm>
            <a:off x="1" y="1606974"/>
            <a:ext cx="1945684" cy="4836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F104B-D555-497D-87CB-06FA3186AA57}"/>
              </a:ext>
            </a:extLst>
          </p:cNvPr>
          <p:cNvSpPr txBox="1"/>
          <p:nvPr/>
        </p:nvSpPr>
        <p:spPr>
          <a:xfrm>
            <a:off x="207606" y="2904802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30FEB-DBA5-4767-B738-A697A9592C51}"/>
              </a:ext>
            </a:extLst>
          </p:cNvPr>
          <p:cNvSpPr txBox="1"/>
          <p:nvPr/>
        </p:nvSpPr>
        <p:spPr>
          <a:xfrm>
            <a:off x="207606" y="386217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BF258-E06F-4DD2-86EA-9DF644956822}"/>
              </a:ext>
            </a:extLst>
          </p:cNvPr>
          <p:cNvSpPr txBox="1"/>
          <p:nvPr/>
        </p:nvSpPr>
        <p:spPr>
          <a:xfrm>
            <a:off x="207606" y="486110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Child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1155B-1893-48F5-8F23-AA4E3DF296C6}"/>
              </a:ext>
            </a:extLst>
          </p:cNvPr>
          <p:cNvSpPr txBox="1"/>
          <p:nvPr/>
        </p:nvSpPr>
        <p:spPr>
          <a:xfrm>
            <a:off x="32042" y="1731776"/>
            <a:ext cx="191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Retractable Menu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2A9736-1898-4EC6-B37E-7CBE3AF2C4AD}"/>
              </a:ext>
            </a:extLst>
          </p:cNvPr>
          <p:cNvSpPr txBox="1"/>
          <p:nvPr/>
        </p:nvSpPr>
        <p:spPr>
          <a:xfrm>
            <a:off x="207606" y="2143727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Close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BF977-3045-45A8-87A4-9C9CBF9BF91A}"/>
              </a:ext>
            </a:extLst>
          </p:cNvPr>
          <p:cNvSpPr/>
          <p:nvPr/>
        </p:nvSpPr>
        <p:spPr>
          <a:xfrm>
            <a:off x="2408882" y="2233959"/>
            <a:ext cx="258315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Appointment Name…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18D846-9D66-4774-848C-07F9EE4D0EBE}"/>
              </a:ext>
            </a:extLst>
          </p:cNvPr>
          <p:cNvSpPr/>
          <p:nvPr/>
        </p:nvSpPr>
        <p:spPr>
          <a:xfrm>
            <a:off x="2353255" y="1774395"/>
            <a:ext cx="343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Appointment Name To Be Updated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83DC76-2C46-437A-BE13-FF9903BDF764}"/>
              </a:ext>
            </a:extLst>
          </p:cNvPr>
          <p:cNvSpPr/>
          <p:nvPr/>
        </p:nvSpPr>
        <p:spPr>
          <a:xfrm>
            <a:off x="2408882" y="3668234"/>
            <a:ext cx="110396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56F33-D05F-48C6-A1BA-358DE6DB3AA6}"/>
              </a:ext>
            </a:extLst>
          </p:cNvPr>
          <p:cNvSpPr/>
          <p:nvPr/>
        </p:nvSpPr>
        <p:spPr>
          <a:xfrm>
            <a:off x="2408882" y="3129091"/>
            <a:ext cx="258315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Details…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46F4C8-B286-486C-927D-09675FA22C52}"/>
              </a:ext>
            </a:extLst>
          </p:cNvPr>
          <p:cNvSpPr/>
          <p:nvPr/>
        </p:nvSpPr>
        <p:spPr>
          <a:xfrm>
            <a:off x="2365569" y="2717038"/>
            <a:ext cx="821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161457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4137DF-CCA8-2F4B-A086-D39F8DFCADFF}"/>
              </a:ext>
            </a:extLst>
          </p:cNvPr>
          <p:cNvSpPr/>
          <p:nvPr/>
        </p:nvSpPr>
        <p:spPr>
          <a:xfrm>
            <a:off x="0" y="0"/>
            <a:ext cx="1219200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2BC37-0619-EE4A-BE54-F84986EDDCAC}"/>
              </a:ext>
            </a:extLst>
          </p:cNvPr>
          <p:cNvSpPr/>
          <p:nvPr/>
        </p:nvSpPr>
        <p:spPr>
          <a:xfrm>
            <a:off x="0" y="6443663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CD719-CCD2-894B-AF83-939485A93325}"/>
              </a:ext>
            </a:extLst>
          </p:cNvPr>
          <p:cNvSpPr/>
          <p:nvPr/>
        </p:nvSpPr>
        <p:spPr>
          <a:xfrm>
            <a:off x="0" y="1192637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19E08-9A60-6D41-A5DE-63715FAB227B}"/>
              </a:ext>
            </a:extLst>
          </p:cNvPr>
          <p:cNvSpPr txBox="1"/>
          <p:nvPr/>
        </p:nvSpPr>
        <p:spPr>
          <a:xfrm>
            <a:off x="4029333" y="263351"/>
            <a:ext cx="351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Black Banner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9A255F-525E-3343-B9F6-EB41D09B9F7B}"/>
              </a:ext>
            </a:extLst>
          </p:cNvPr>
          <p:cNvSpPr/>
          <p:nvPr/>
        </p:nvSpPr>
        <p:spPr>
          <a:xfrm>
            <a:off x="9848850" y="0"/>
            <a:ext cx="234315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C1541-7AE7-7A46-973C-6431B103D531}"/>
              </a:ext>
            </a:extLst>
          </p:cNvPr>
          <p:cNvSpPr txBox="1"/>
          <p:nvPr/>
        </p:nvSpPr>
        <p:spPr>
          <a:xfrm>
            <a:off x="4881563" y="644366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 Copyright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2C8C6-DEC7-7944-B513-5561CF8BC9B1}"/>
              </a:ext>
            </a:extLst>
          </p:cNvPr>
          <p:cNvSpPr txBox="1"/>
          <p:nvPr/>
        </p:nvSpPr>
        <p:spPr>
          <a:xfrm>
            <a:off x="10489406" y="420347"/>
            <a:ext cx="106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25DC5-F139-3143-97C7-DBDCF8FFFD37}"/>
              </a:ext>
            </a:extLst>
          </p:cNvPr>
          <p:cNvSpPr txBox="1"/>
          <p:nvPr/>
        </p:nvSpPr>
        <p:spPr>
          <a:xfrm>
            <a:off x="3700460" y="121719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Name (Child)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51D8D-FDE8-F04F-9DED-5C8B091F9A5C}"/>
              </a:ext>
            </a:extLst>
          </p:cNvPr>
          <p:cNvSpPr txBox="1"/>
          <p:nvPr/>
        </p:nvSpPr>
        <p:spPr>
          <a:xfrm>
            <a:off x="185735" y="120677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67310-9BD9-4428-B11B-1BF6288CA804}"/>
              </a:ext>
            </a:extLst>
          </p:cNvPr>
          <p:cNvSpPr/>
          <p:nvPr/>
        </p:nvSpPr>
        <p:spPr>
          <a:xfrm>
            <a:off x="1" y="1606974"/>
            <a:ext cx="1945684" cy="4836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F104B-D555-497D-87CB-06FA3186AA57}"/>
              </a:ext>
            </a:extLst>
          </p:cNvPr>
          <p:cNvSpPr txBox="1"/>
          <p:nvPr/>
        </p:nvSpPr>
        <p:spPr>
          <a:xfrm>
            <a:off x="207606" y="2904802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30FEB-DBA5-4767-B738-A697A9592C51}"/>
              </a:ext>
            </a:extLst>
          </p:cNvPr>
          <p:cNvSpPr txBox="1"/>
          <p:nvPr/>
        </p:nvSpPr>
        <p:spPr>
          <a:xfrm>
            <a:off x="207606" y="386217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BF258-E06F-4DD2-86EA-9DF644956822}"/>
              </a:ext>
            </a:extLst>
          </p:cNvPr>
          <p:cNvSpPr txBox="1"/>
          <p:nvPr/>
        </p:nvSpPr>
        <p:spPr>
          <a:xfrm>
            <a:off x="207606" y="486110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Child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1155B-1893-48F5-8F23-AA4E3DF296C6}"/>
              </a:ext>
            </a:extLst>
          </p:cNvPr>
          <p:cNvSpPr txBox="1"/>
          <p:nvPr/>
        </p:nvSpPr>
        <p:spPr>
          <a:xfrm>
            <a:off x="32042" y="1731776"/>
            <a:ext cx="191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Retractable Menu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2A9736-1898-4EC6-B37E-7CBE3AF2C4AD}"/>
              </a:ext>
            </a:extLst>
          </p:cNvPr>
          <p:cNvSpPr txBox="1"/>
          <p:nvPr/>
        </p:nvSpPr>
        <p:spPr>
          <a:xfrm>
            <a:off x="207606" y="2143727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Close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2D3E36-29C2-46A9-83BC-2F55B830DA78}"/>
              </a:ext>
            </a:extLst>
          </p:cNvPr>
          <p:cNvSpPr/>
          <p:nvPr/>
        </p:nvSpPr>
        <p:spPr>
          <a:xfrm>
            <a:off x="2950908" y="2293641"/>
            <a:ext cx="2891906" cy="7877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details of deadlines to be met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B0AE2F-7470-48D6-BCC2-51A1119B22D3}"/>
              </a:ext>
            </a:extLst>
          </p:cNvPr>
          <p:cNvSpPr/>
          <p:nvPr/>
        </p:nvSpPr>
        <p:spPr>
          <a:xfrm>
            <a:off x="2972781" y="3378715"/>
            <a:ext cx="2891906" cy="7877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View Upcoming deadlines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B50FA-B4C4-49A6-971E-57C9959E659D}"/>
              </a:ext>
            </a:extLst>
          </p:cNvPr>
          <p:cNvSpPr/>
          <p:nvPr/>
        </p:nvSpPr>
        <p:spPr>
          <a:xfrm>
            <a:off x="2972781" y="4393740"/>
            <a:ext cx="2891906" cy="7877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Show deadline has been met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1CEDD0-208B-4EC4-B4F9-3ABBACCDE5C0}"/>
              </a:ext>
            </a:extLst>
          </p:cNvPr>
          <p:cNvSpPr/>
          <p:nvPr/>
        </p:nvSpPr>
        <p:spPr>
          <a:xfrm>
            <a:off x="8483837" y="2294888"/>
            <a:ext cx="2870033" cy="7877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deadline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30805F-026E-4179-8728-A581B7AB6DA2}"/>
              </a:ext>
            </a:extLst>
          </p:cNvPr>
          <p:cNvSpPr/>
          <p:nvPr/>
        </p:nvSpPr>
        <p:spPr>
          <a:xfrm>
            <a:off x="8483837" y="3378715"/>
            <a:ext cx="2891906" cy="7877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 deadline</a:t>
            </a:r>
          </a:p>
        </p:txBody>
      </p:sp>
    </p:spTree>
    <p:extLst>
      <p:ext uri="{BB962C8B-B14F-4D97-AF65-F5344CB8AC3E}">
        <p14:creationId xmlns:p14="http://schemas.microsoft.com/office/powerpoint/2010/main" val="320130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4137DF-CCA8-2F4B-A086-D39F8DFCADFF}"/>
              </a:ext>
            </a:extLst>
          </p:cNvPr>
          <p:cNvSpPr/>
          <p:nvPr/>
        </p:nvSpPr>
        <p:spPr>
          <a:xfrm>
            <a:off x="0" y="0"/>
            <a:ext cx="1219200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2BC37-0619-EE4A-BE54-F84986EDDCAC}"/>
              </a:ext>
            </a:extLst>
          </p:cNvPr>
          <p:cNvSpPr/>
          <p:nvPr/>
        </p:nvSpPr>
        <p:spPr>
          <a:xfrm>
            <a:off x="0" y="6443663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CD719-CCD2-894B-AF83-939485A93325}"/>
              </a:ext>
            </a:extLst>
          </p:cNvPr>
          <p:cNvSpPr/>
          <p:nvPr/>
        </p:nvSpPr>
        <p:spPr>
          <a:xfrm>
            <a:off x="0" y="1192637"/>
            <a:ext cx="12192000" cy="414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19E08-9A60-6D41-A5DE-63715FAB227B}"/>
              </a:ext>
            </a:extLst>
          </p:cNvPr>
          <p:cNvSpPr txBox="1"/>
          <p:nvPr/>
        </p:nvSpPr>
        <p:spPr>
          <a:xfrm>
            <a:off x="4029333" y="263351"/>
            <a:ext cx="351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Black Banner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9A255F-525E-3343-B9F6-EB41D09B9F7B}"/>
              </a:ext>
            </a:extLst>
          </p:cNvPr>
          <p:cNvSpPr/>
          <p:nvPr/>
        </p:nvSpPr>
        <p:spPr>
          <a:xfrm>
            <a:off x="9848850" y="0"/>
            <a:ext cx="2343150" cy="1192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C1541-7AE7-7A46-973C-6431B103D531}"/>
              </a:ext>
            </a:extLst>
          </p:cNvPr>
          <p:cNvSpPr txBox="1"/>
          <p:nvPr/>
        </p:nvSpPr>
        <p:spPr>
          <a:xfrm>
            <a:off x="4881563" y="644366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 Copyright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2C8C6-DEC7-7944-B513-5561CF8BC9B1}"/>
              </a:ext>
            </a:extLst>
          </p:cNvPr>
          <p:cNvSpPr txBox="1"/>
          <p:nvPr/>
        </p:nvSpPr>
        <p:spPr>
          <a:xfrm>
            <a:off x="10489406" y="420347"/>
            <a:ext cx="106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25DC5-F139-3143-97C7-DBDCF8FFFD37}"/>
              </a:ext>
            </a:extLst>
          </p:cNvPr>
          <p:cNvSpPr txBox="1"/>
          <p:nvPr/>
        </p:nvSpPr>
        <p:spPr>
          <a:xfrm>
            <a:off x="3700460" y="1217194"/>
            <a:ext cx="513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Name (Add Details Of Deadlines To Be Met)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51D8D-FDE8-F04F-9DED-5C8B091F9A5C}"/>
              </a:ext>
            </a:extLst>
          </p:cNvPr>
          <p:cNvSpPr txBox="1"/>
          <p:nvPr/>
        </p:nvSpPr>
        <p:spPr>
          <a:xfrm>
            <a:off x="185735" y="1206773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67310-9BD9-4428-B11B-1BF6288CA804}"/>
              </a:ext>
            </a:extLst>
          </p:cNvPr>
          <p:cNvSpPr/>
          <p:nvPr/>
        </p:nvSpPr>
        <p:spPr>
          <a:xfrm>
            <a:off x="1" y="1606974"/>
            <a:ext cx="1945684" cy="4836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F104B-D555-497D-87CB-06FA3186AA57}"/>
              </a:ext>
            </a:extLst>
          </p:cNvPr>
          <p:cNvSpPr txBox="1"/>
          <p:nvPr/>
        </p:nvSpPr>
        <p:spPr>
          <a:xfrm>
            <a:off x="207606" y="2904802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30FEB-DBA5-4767-B738-A697A9592C51}"/>
              </a:ext>
            </a:extLst>
          </p:cNvPr>
          <p:cNvSpPr txBox="1"/>
          <p:nvPr/>
        </p:nvSpPr>
        <p:spPr>
          <a:xfrm>
            <a:off x="207606" y="386217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BF258-E06F-4DD2-86EA-9DF644956822}"/>
              </a:ext>
            </a:extLst>
          </p:cNvPr>
          <p:cNvSpPr txBox="1"/>
          <p:nvPr/>
        </p:nvSpPr>
        <p:spPr>
          <a:xfrm>
            <a:off x="207606" y="4861106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Child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1155B-1893-48F5-8F23-AA4E3DF296C6}"/>
              </a:ext>
            </a:extLst>
          </p:cNvPr>
          <p:cNvSpPr txBox="1"/>
          <p:nvPr/>
        </p:nvSpPr>
        <p:spPr>
          <a:xfrm>
            <a:off x="32042" y="1731776"/>
            <a:ext cx="191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Retractable Menu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2A9736-1898-4EC6-B37E-7CBE3AF2C4AD}"/>
              </a:ext>
            </a:extLst>
          </p:cNvPr>
          <p:cNvSpPr txBox="1"/>
          <p:nvPr/>
        </p:nvSpPr>
        <p:spPr>
          <a:xfrm>
            <a:off x="207606" y="2143727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Close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D38F0A-27B5-4F2E-B95C-A4A2D6751A72}"/>
              </a:ext>
            </a:extLst>
          </p:cNvPr>
          <p:cNvSpPr/>
          <p:nvPr/>
        </p:nvSpPr>
        <p:spPr>
          <a:xfrm>
            <a:off x="2408882" y="2089581"/>
            <a:ext cx="258315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Appointment Name…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12D1D-335C-462D-8608-4EBEB43BC31C}"/>
              </a:ext>
            </a:extLst>
          </p:cNvPr>
          <p:cNvSpPr/>
          <p:nvPr/>
        </p:nvSpPr>
        <p:spPr>
          <a:xfrm>
            <a:off x="2408882" y="1644872"/>
            <a:ext cx="2041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Appointment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D3D7AA-04DD-4CDA-8A47-F2CF1AF4990F}"/>
              </a:ext>
            </a:extLst>
          </p:cNvPr>
          <p:cNvSpPr/>
          <p:nvPr/>
        </p:nvSpPr>
        <p:spPr>
          <a:xfrm>
            <a:off x="2408882" y="2986959"/>
            <a:ext cx="258315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Notes…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74C1B2-FD1F-4DE2-99D2-A698B5E8E8AC}"/>
              </a:ext>
            </a:extLst>
          </p:cNvPr>
          <p:cNvSpPr/>
          <p:nvPr/>
        </p:nvSpPr>
        <p:spPr>
          <a:xfrm>
            <a:off x="2408882" y="2574906"/>
            <a:ext cx="735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FE32D4-3303-4872-8F00-4F9967FABB5C}"/>
              </a:ext>
            </a:extLst>
          </p:cNvPr>
          <p:cNvSpPr/>
          <p:nvPr/>
        </p:nvSpPr>
        <p:spPr>
          <a:xfrm>
            <a:off x="2408882" y="3802112"/>
            <a:ext cx="258315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Details…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8EA474-4D4E-4FBC-AFF2-AB1937784E22}"/>
              </a:ext>
            </a:extLst>
          </p:cNvPr>
          <p:cNvSpPr/>
          <p:nvPr/>
        </p:nvSpPr>
        <p:spPr>
          <a:xfrm>
            <a:off x="2365569" y="3390059"/>
            <a:ext cx="821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AF99AE-351F-4B8F-86D4-753071212E50}"/>
              </a:ext>
            </a:extLst>
          </p:cNvPr>
          <p:cNvSpPr/>
          <p:nvPr/>
        </p:nvSpPr>
        <p:spPr>
          <a:xfrm>
            <a:off x="2408882" y="4622106"/>
            <a:ext cx="258315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Child Name…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D00DA7-7A5F-4366-B285-52108E05EFF2}"/>
              </a:ext>
            </a:extLst>
          </p:cNvPr>
          <p:cNvSpPr/>
          <p:nvPr/>
        </p:nvSpPr>
        <p:spPr>
          <a:xfrm>
            <a:off x="2365569" y="4241037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Child Name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B3E3C7-69F7-4644-B6FE-1C95BD065760}"/>
              </a:ext>
            </a:extLst>
          </p:cNvPr>
          <p:cNvSpPr/>
          <p:nvPr/>
        </p:nvSpPr>
        <p:spPr>
          <a:xfrm>
            <a:off x="2408882" y="5410557"/>
            <a:ext cx="258315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Date…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ED8ECA-06CE-4032-BE33-825F068EADB1}"/>
              </a:ext>
            </a:extLst>
          </p:cNvPr>
          <p:cNvSpPr/>
          <p:nvPr/>
        </p:nvSpPr>
        <p:spPr>
          <a:xfrm>
            <a:off x="2365569" y="5015350"/>
            <a:ext cx="625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D984B8-2C10-42D7-A0DF-DDCC270992F4}"/>
              </a:ext>
            </a:extLst>
          </p:cNvPr>
          <p:cNvSpPr/>
          <p:nvPr/>
        </p:nvSpPr>
        <p:spPr>
          <a:xfrm>
            <a:off x="2408882" y="6002386"/>
            <a:ext cx="1103965" cy="393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94801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408</Words>
  <Application>Microsoft Office PowerPoint</Application>
  <PresentationFormat>Widescreen</PresentationFormat>
  <Paragraphs>194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Scammell</dc:creator>
  <cp:lastModifiedBy>Josh Scammell</cp:lastModifiedBy>
  <cp:revision>1</cp:revision>
  <dcterms:created xsi:type="dcterms:W3CDTF">2020-07-26T08:50:14Z</dcterms:created>
  <dcterms:modified xsi:type="dcterms:W3CDTF">2020-08-03T12:15:18Z</dcterms:modified>
</cp:coreProperties>
</file>