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45" d="100"/>
          <a:sy n="45" d="100"/>
        </p:scale>
        <p:origin x="30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F4F67-66C9-A0F6-84D4-16BD6FC73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41939-A0F9-E973-BDA7-897BB4AD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6CA4A-10F6-11FD-4651-EF73B582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F602-1BD6-4E6E-9CD1-BF758302C60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92871-C199-ECAA-6F58-B8AD8A40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9A7E0-8DC2-4DC9-912A-8BBEB71B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1F9F-81A6-4C4E-8555-F57138985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395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BC23-6084-55BA-723E-98237551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17616-48F1-AE5D-16D3-336C9B5A1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3ED6B-9ABD-0592-87A4-B92CF49A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F602-1BD6-4E6E-9CD1-BF758302C60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C0DA0-525D-993A-7A01-9EE627E4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7CEEB-C483-EAC9-4196-FF1A9A0D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1F9F-81A6-4C4E-8555-F57138985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140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9EA40-1D61-17A5-E6C8-F140839EA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0DFC7-9568-FE78-09A0-350D82AB2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070E2-5C1C-5D6B-AF3C-82A124F7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F602-1BD6-4E6E-9CD1-BF758302C60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4573F-BAA2-1F1C-6A1F-3E1787B9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9752A-C7E2-6093-675E-5BA5C457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1F9F-81A6-4C4E-8555-F57138985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44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C782-5D7F-28E5-791F-747981E4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FB2BF-F46E-3420-0E29-A27B975A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2CB6D-C616-963A-5E4E-EF1D2353B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F602-1BD6-4E6E-9CD1-BF758302C60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FB138-50BE-2207-7BEA-407C794A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EDB59-5FE3-09C8-B42E-E7917FDF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1F9F-81A6-4C4E-8555-F57138985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514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7AD4-67DA-A8FE-7AE2-E6C11C63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433D9-00F2-1447-5977-97B54D070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F7EF6-4F2D-0CDA-07B3-AEA054CF4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F602-1BD6-4E6E-9CD1-BF758302C60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B51BA-EDD3-AFB6-98AE-47B650BEA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07377-DFF0-9C82-55CC-9EFAF776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1F9F-81A6-4C4E-8555-F57138985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993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8985-3194-0F9F-279B-58B038EE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AA991-C704-2C19-3DE2-484B360D10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4A874-79CE-40A6-0C41-02F0109C4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6654E-133C-1BED-94F8-FEAC2B923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F602-1BD6-4E6E-9CD1-BF758302C60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9185A-E99E-9575-A91A-05B4CCD0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CFF24-6419-F066-466A-707BC54F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1F9F-81A6-4C4E-8555-F57138985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03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DD94-03AA-DB2A-0E62-424FE083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4CF93-411B-F518-ADFC-033228230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298BB-F491-1B87-A1AD-EE8B2F346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F693F-7089-6D91-4598-DF2F3519C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F7033-74D9-61EC-2FCE-5FDBFE27B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1261CB-C890-882B-36AE-8C2C13C1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F602-1BD6-4E6E-9CD1-BF758302C60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61FF6-A5A0-F67E-FA09-F224A2E1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4DE2B-B85C-8C08-0069-C66843C6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1F9F-81A6-4C4E-8555-F57138985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95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DCE7-DB04-2747-D76F-388E14D8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42098-ECA9-AB18-8AF7-188F2714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F602-1BD6-4E6E-9CD1-BF758302C60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A66AA-7DE1-58F8-74CD-E8F94AA1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7B283-64AF-FA51-EDE3-4148CF61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1F9F-81A6-4C4E-8555-F57138985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203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46E6A-89A4-5782-F177-1C8C98BF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F602-1BD6-4E6E-9CD1-BF758302C60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522DA-9F71-789E-5928-B1AB1261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E1EC2-035B-469F-835F-1AC79E7A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1F9F-81A6-4C4E-8555-F57138985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979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0705-C9B1-4957-07EB-4C1779FE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A688-C530-7FC1-7B7D-B69CBB44E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A6C11-E6D9-06D3-ADD2-436F0FB2D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B93B9-9643-6904-CEF8-281292D0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F602-1BD6-4E6E-9CD1-BF758302C60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0CE26-6CD2-9EDD-CEB8-5E67EA28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ECE56-965A-570F-1D18-7967C6AF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1F9F-81A6-4C4E-8555-F57138985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685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4463-12F0-AA73-204B-8CABFD00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AAB44-6184-BD09-F842-20D4901AD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026BF-B356-9827-900A-E67FC9CB7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B23A7-FFDE-828C-C7A0-37FD3017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5F602-1BD6-4E6E-9CD1-BF758302C60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5DECA-13B7-6C8D-C5F5-B15DA97CE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99802-0EB8-8ECA-D118-20008301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F1F9F-81A6-4C4E-8555-F57138985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5992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31B58-8FB2-B9E2-71A4-2BCB597E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E4B66-EF11-7A91-C8E0-7F8375BF1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D30DB-8B3A-2C0D-7576-00775C24F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D5F602-1BD6-4E6E-9CD1-BF758302C60E}" type="datetimeFigureOut">
              <a:rPr lang="en-AU" smtClean="0"/>
              <a:t>16/11/2024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D72F7-9235-FB1D-AB52-2B3B1686B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A48A2-B4D1-27AE-7315-3C50A4A64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AF1F9F-81A6-4C4E-8555-F57138985E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98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4DA6-EFDB-E627-7A84-1AD2A6CA9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ES" dirty="0"/>
              <a:t>Importancia de un Contador en una Empresa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569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A2895-4161-0EE9-3377-983ED3DDC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7C8B9-C85D-3DEC-52E8-7A88FBE03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ES" dirty="0"/>
              <a:t>¿Qué es la contabilidad?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109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FF86D-5327-3FBF-D2AC-222D94FCB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FC72-A3F8-8B85-F227-07E4CACDD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ES" dirty="0"/>
              <a:t>¿Para qué sirve?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4675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A58BB-394A-60E1-2901-A58F0DBB9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0769-E5FA-2CF1-1B44-0B22C2A33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ES" dirty="0"/>
              <a:t>¿Quiénes están obligados a</a:t>
            </a:r>
            <a:br>
              <a:rPr lang="es-ES" dirty="0"/>
            </a:br>
            <a:r>
              <a:rPr lang="es-ES" dirty="0"/>
              <a:t>llevarla?</a:t>
            </a:r>
          </a:p>
        </p:txBody>
      </p:sp>
    </p:spTree>
    <p:extLst>
      <p:ext uri="{BB962C8B-B14F-4D97-AF65-F5344CB8AC3E}">
        <p14:creationId xmlns:p14="http://schemas.microsoft.com/office/powerpoint/2010/main" val="98879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F6ECA-DE81-3C9F-D9B7-8C440BEC6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D8D6-CD35-3792-BC84-26DFF8401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¿Qué ventajas tiene una persona con conocimientos contables?</a:t>
            </a:r>
          </a:p>
        </p:txBody>
      </p:sp>
    </p:spTree>
    <p:extLst>
      <p:ext uri="{BB962C8B-B14F-4D97-AF65-F5344CB8AC3E}">
        <p14:creationId xmlns:p14="http://schemas.microsoft.com/office/powerpoint/2010/main" val="137924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D874F-8364-1DE4-D864-D9A58D4EC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2D39-5C72-BB35-8750-E525B8E4A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Registro contable simple y</a:t>
            </a:r>
            <a:br>
              <a:rPr lang="es-ES" dirty="0"/>
            </a:br>
            <a:r>
              <a:rPr lang="es-ES" dirty="0"/>
              <a:t>un registro contable compuesto </a:t>
            </a:r>
            <a:br>
              <a:rPr lang="es-ES" dirty="0"/>
            </a:br>
            <a:r>
              <a:rPr lang="es-ES" dirty="0"/>
              <a:t>(Extra Asiento contable)</a:t>
            </a:r>
          </a:p>
        </p:txBody>
      </p:sp>
    </p:spTree>
    <p:extLst>
      <p:ext uri="{BB962C8B-B14F-4D97-AF65-F5344CB8AC3E}">
        <p14:creationId xmlns:p14="http://schemas.microsoft.com/office/powerpoint/2010/main" val="1378618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A0085-063D-E81E-7518-AA69C8E61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9D75-198C-D5EA-A922-3358E69E2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Un ejemplo indique que es un</a:t>
            </a:r>
            <a:br>
              <a:rPr lang="es-ES" dirty="0"/>
            </a:br>
            <a:r>
              <a:rPr lang="es-ES" dirty="0"/>
              <a:t>Activo, Pasivo, Patrimonio, Ingreso y Gasto</a:t>
            </a:r>
          </a:p>
        </p:txBody>
      </p:sp>
    </p:spTree>
    <p:extLst>
      <p:ext uri="{BB962C8B-B14F-4D97-AF65-F5344CB8AC3E}">
        <p14:creationId xmlns:p14="http://schemas.microsoft.com/office/powerpoint/2010/main" val="184809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Importancia de un Contador en una Empresa</vt:lpstr>
      <vt:lpstr>¿Qué es la contabilidad? </vt:lpstr>
      <vt:lpstr>¿Para qué sirve? </vt:lpstr>
      <vt:lpstr>¿Quiénes están obligados a llevarla?</vt:lpstr>
      <vt:lpstr>¿Qué ventajas tiene una persona con conocimientos contables?</vt:lpstr>
      <vt:lpstr>Registro contable simple y un registro contable compuesto  (Extra Asiento contable)</vt:lpstr>
      <vt:lpstr>Un ejemplo indique que es un Activo, Pasivo, Patrimonio, Ingreso y Gasto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SEBATIAN CASTILLO AMAYA</dc:creator>
  <cp:lastModifiedBy>JUAN SEBATIAN CASTILLO AMAYA</cp:lastModifiedBy>
  <cp:revision>1</cp:revision>
  <dcterms:created xsi:type="dcterms:W3CDTF">2024-11-16T04:54:28Z</dcterms:created>
  <dcterms:modified xsi:type="dcterms:W3CDTF">2024-11-16T05:13:06Z</dcterms:modified>
</cp:coreProperties>
</file>