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80" d="100"/>
          <a:sy n="80" d="100"/>
        </p:scale>
        <p:origin x="555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707E9-31B0-458C-8BD0-E2D2A0FE1B0F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3F7AB-173A-4B9C-B73D-CC624CBF2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3F7AB-173A-4B9C-B73D-CC624CBF2B4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61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8702-C264-675B-F6D2-7A5A1B4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EDFF-AF1B-3072-651E-E28B2019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F1DE-4C75-299F-5B48-1D34E33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8DD8-4B2B-07BF-0115-8B9C363A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411C-0FA0-8555-AF61-2A15E3A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8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C99E-940E-D260-998B-CBE0FB4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E9E6-F2A8-E4B5-8BE1-17E37259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A4CE-C528-F671-72B2-18F19F01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BB79-0529-32E8-0ABD-F36981FC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8375-5084-A053-4109-908D3A0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5BA1F-8AC6-E11A-CB46-4005E23D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DE65-8386-27FA-0BF7-857C70100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E8B8-6383-7B23-8B6B-7283AE2B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9457-F224-3923-48D8-8D51D1D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6FD8-540B-79F6-3D25-201B7AFC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2E5-57F4-8E29-4AAF-C08A019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63F7-24CE-C419-C9C4-E3EADA16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BBA2-A624-DD20-C15D-BB02EE4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3803-FD8B-E3B0-8A3E-FD59C29B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6784-9CF6-8229-FDBA-DB76ED15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5A7A-3036-4840-385F-82D41881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F085-D911-2E35-CFC0-CE933718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744D-9219-12CE-A71D-5C701EB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927F-3514-1408-CA5D-4CEC8199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AC98-2D17-F964-C970-69DD0F32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5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1D0-CFAB-372B-72D6-49E18B07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B694-5761-87A7-AFA8-8F717F3F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87CF-DE14-38C8-EDF4-BB551CD4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90EF-652C-8B2E-DC0A-5060B8D2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F41C-86AE-14CF-89F8-C94B2E75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B2BB-2DAD-81F1-18C5-C22208B6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7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1FB-7D0C-D0F5-2012-8405C243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AB11-1385-C970-2E6D-4F0F9965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9FA3-0C28-3D1E-E95D-6FDC24FE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4ADB9-B47D-6DED-C9E1-B8DB8D402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12597-5D76-909A-3FF1-9DD3A1271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EF351-3B93-B94C-9F4B-40A2F544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DE7DF-E506-3E6C-0392-436186DE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FC5D4-BD5A-5C3D-AC25-E89AE89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255F-DEAD-A585-1E26-84C1BBF2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CFC07-748B-9434-3F66-E8D0E60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5ECF9-B1EE-C3E3-C1A7-05271C4A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61BF7-8370-738B-E878-267B0B70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157DC-0E82-83E6-A3C8-9713BB87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AEA25-9287-9893-5714-9EB0796D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943E-3E39-473A-28C2-A9114C6A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2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670B-8BEA-B48C-267A-FFCCAEC3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9637-833C-7BDA-9865-FE4BCDE9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1973-516D-93D3-FC33-FBF86D3B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FF49-A524-186E-5AB6-7838C52B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1073-472A-B38D-4D65-D1EF03BB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412E-4694-A27C-B583-B1BC2DE3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9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9E7-E9C7-D74A-41A3-55DAF9EC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8A075-D679-BE56-F3CD-D7776444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BF53-6F25-B8F9-A265-4ABAEB3F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0CAC-2E8C-DE80-DF64-AAB43BBA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76AE4-FBDB-A7B3-C8A2-E38205F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E38F-D6F9-7A9F-4B6E-E9B7587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3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CE5FA-68A3-126E-FAA7-A3EA870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FBDC8-261D-445B-9D93-9AAD1A6F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7510-E112-2587-E86E-E687FDFD4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7079-5A82-4833-8BD0-566ABAAA38F8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254B-FE7F-9CD7-63B5-E04D135A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2763-E23D-7137-D129-03DACD22D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93A5F-61B4-4F4E-B5F5-16FADF90FA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49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F06B-03DB-170E-7A95-4704D9561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INTEGRAL</a:t>
            </a:r>
            <a:br>
              <a:rPr lang="en-AU" dirty="0"/>
            </a:br>
            <a:r>
              <a:rPr lang="es-ES" dirty="0"/>
              <a:t>TAREA 2: EL CONCEPTO DE INTEGRAL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B249-480A-2878-D077-EBBCBEED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r>
              <a:rPr lang="es-ES" b="1" dirty="0"/>
              <a:t>Temática 2 – Sumas de Riemann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71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47CF-B6C8-84FD-B841-FDF74C8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Ejercicio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B34BD-DC3F-32A2-238F-D4F6C5F6E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Calcule la Suma de Riemann utilizando GeoGebra para n=12 y n=20, no es necesario realizar el procedimiento algebraico a diferencia del ejercicio seleccionado y conteste: ¿Qué se puede concluir al aumentar el número de rectángulos?</a:t>
                </a:r>
                <a:endParaRPr lang="en-AU" dirty="0"/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419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s-419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419" dirty="0"/>
                  <a:t> mediante la suma de Riemann por punto izquierdo, con n=6.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B34BD-DC3F-32A2-238F-D4F6C5F6E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4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EBD1-E996-BDF6-859B-7F50CBA4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2C0D-2FF9-0133-2324-A69F8E6B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Punto Izquierdo o </a:t>
            </a:r>
            <a:r>
              <a:rPr lang="en-AU" dirty="0" err="1"/>
              <a:t>Derecho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30948-F4A4-2AD9-C813-B01CB09CD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419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419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s-419" dirty="0"/>
                  <a:t> n=20 n=12 n=6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30948-F4A4-2AD9-C813-B01CB09CD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35C015-C22B-8E07-73A5-506AB498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10" y="2823658"/>
            <a:ext cx="5829136" cy="3633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EC59CB-8F09-453C-A7EA-8B6133F8BE21}"/>
              </a:ext>
            </a:extLst>
          </p:cNvPr>
          <p:cNvSpPr/>
          <p:nvPr/>
        </p:nvSpPr>
        <p:spPr>
          <a:xfrm>
            <a:off x="4417741" y="4575175"/>
            <a:ext cx="579167" cy="661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72FFE-0590-1964-89A0-33865660DB0E}"/>
              </a:ext>
            </a:extLst>
          </p:cNvPr>
          <p:cNvSpPr/>
          <p:nvPr/>
        </p:nvSpPr>
        <p:spPr>
          <a:xfrm>
            <a:off x="6759846" y="4062413"/>
            <a:ext cx="579167" cy="1173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D9877-2E4F-D661-F45D-FEDCF8F621D4}"/>
              </a:ext>
            </a:extLst>
          </p:cNvPr>
          <p:cNvSpPr/>
          <p:nvPr/>
        </p:nvSpPr>
        <p:spPr>
          <a:xfrm>
            <a:off x="6180679" y="4174331"/>
            <a:ext cx="579167" cy="1062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5B4AF-2559-BCED-CAA3-5A5EE023D685}"/>
              </a:ext>
            </a:extLst>
          </p:cNvPr>
          <p:cNvSpPr/>
          <p:nvPr/>
        </p:nvSpPr>
        <p:spPr>
          <a:xfrm>
            <a:off x="3838574" y="4693445"/>
            <a:ext cx="579167" cy="542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14BE-D7A1-0B54-7FC9-BFDF230B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FA59A-D33D-74F4-BE74-3F942D5FB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419" dirty="0"/>
                  <a:t>n=6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s-419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s-419">
                        <a:latin typeface="Cambria Math" panose="02040503050406030204" pitchFamily="18" charset="0"/>
                      </a:rPr>
                      <m:t>x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6−3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0=3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1=3.5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2=4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3=4.5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4=5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5=5.5</m:t>
                    </m:r>
                  </m:oMath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FA59A-D33D-74F4-BE74-3F942D5FB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CB5F7-7A54-924A-8326-B9DFBE38851B}"/>
                  </a:ext>
                </a:extLst>
              </p:cNvPr>
              <p:cNvSpPr txBox="1"/>
              <p:nvPr/>
            </p:nvSpPr>
            <p:spPr>
              <a:xfrm>
                <a:off x="5302370" y="455043"/>
                <a:ext cx="6096000" cy="130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CB5F7-7A54-924A-8326-B9DFBE3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0" y="455043"/>
                <a:ext cx="6096000" cy="13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1AA917-75BD-3A0D-6EB1-34C9B26CD578}"/>
                  </a:ext>
                </a:extLst>
              </p:cNvPr>
              <p:cNvSpPr txBox="1"/>
              <p:nvPr/>
            </p:nvSpPr>
            <p:spPr>
              <a:xfrm>
                <a:off x="5210354" y="316739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AU" sz="28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8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2800" i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1AA917-75BD-3A0D-6EB1-34C9B26C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4" y="316739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7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B7079-C5BF-BF21-8638-F01437C1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181F-3581-E093-3EA4-72B28C91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D5BCB-E2AA-40FF-0E3C-F42275D38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419" dirty="0"/>
                  <a:t>n=6</a:t>
                </a:r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0=3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1=3.5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2=4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3=4.5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4=5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419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=3+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419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419">
                        <a:latin typeface="Cambria Math" panose="02040503050406030204" pitchFamily="18" charset="0"/>
                      </a:rPr>
                      <m:t>5=5.5</m:t>
                    </m:r>
                  </m:oMath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D5BCB-E2AA-40FF-0E3C-F42275D38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03335A-1389-0A02-CF60-AEBD77BF38A7}"/>
                  </a:ext>
                </a:extLst>
              </p:cNvPr>
              <p:cNvSpPr txBox="1"/>
              <p:nvPr/>
            </p:nvSpPr>
            <p:spPr>
              <a:xfrm>
                <a:off x="5319622" y="455043"/>
                <a:ext cx="6096000" cy="130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03335A-1389-0A02-CF60-AEBD77BF3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22" y="455043"/>
                <a:ext cx="6096000" cy="13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D5270-471D-53C7-FE71-67DAED0418EC}"/>
                  </a:ext>
                </a:extLst>
              </p:cNvPr>
              <p:cNvSpPr txBox="1"/>
              <p:nvPr/>
            </p:nvSpPr>
            <p:spPr>
              <a:xfrm>
                <a:off x="5288711" y="1562654"/>
                <a:ext cx="6096000" cy="5339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419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419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419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419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=0.962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(3.5)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=1.139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(4)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(4)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=1.312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(4.5)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(4.5)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=1.483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=1.653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s-419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(5.5)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(5.5)</m:t>
                              </m:r>
                            </m:e>
                            <m:sup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=1.822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D5270-471D-53C7-FE71-67DAED04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11" y="1562654"/>
                <a:ext cx="6096000" cy="5339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92BB-AD18-1E0E-4284-B4CA84F1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CE19-B88D-BAB1-98BD-276DC95E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4C84-78B8-0C8B-FF7B-BFDFABAC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n=6</a:t>
            </a:r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47280-258D-4968-F32F-63984D2AFC81}"/>
                  </a:ext>
                </a:extLst>
              </p:cNvPr>
              <p:cNvSpPr txBox="1"/>
              <p:nvPr/>
            </p:nvSpPr>
            <p:spPr>
              <a:xfrm>
                <a:off x="5319622" y="455043"/>
                <a:ext cx="6096000" cy="130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47280-258D-4968-F32F-63984D2AF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22" y="455043"/>
                <a:ext cx="6096000" cy="1303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6D779-CD8E-1EB0-53F2-42AA296AE265}"/>
                  </a:ext>
                </a:extLst>
              </p:cNvPr>
              <p:cNvSpPr txBox="1"/>
              <p:nvPr/>
            </p:nvSpPr>
            <p:spPr>
              <a:xfrm>
                <a:off x="1866181" y="3249639"/>
                <a:ext cx="8459638" cy="2245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)∆</m:t>
                          </m:r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nary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0.962+1.139+1.312+1.483+1.653+1.822</m:t>
                          </m:r>
                        </m:e>
                      </m:d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)∆</m:t>
                          </m:r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nary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=8.374∗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=4.1835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𝑢𝑛𝑖𝑑𝑎𝑑𝑒𝑠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𝑐𝑢𝑎𝑑𝑟𝑎𝑑𝑎𝑠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6D779-CD8E-1EB0-53F2-42AA296A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81" y="3249639"/>
                <a:ext cx="8459638" cy="2245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9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0135-FA3C-FAFD-D526-94620D7C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55EA-5D97-2F87-1A48-23496E8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Grafico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DC50-71AF-1187-A70D-777A296D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n=6</a:t>
            </a:r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13AAF-7D71-D185-6A3D-DB5EA7EF639B}"/>
                  </a:ext>
                </a:extLst>
              </p:cNvPr>
              <p:cNvSpPr txBox="1"/>
              <p:nvPr/>
            </p:nvSpPr>
            <p:spPr>
              <a:xfrm>
                <a:off x="2009955" y="1317322"/>
                <a:ext cx="8459638" cy="2245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419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)∆</m:t>
                          </m:r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nary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0.962+1.139+1.312+1.483+1.653+1.822</m:t>
                          </m:r>
                        </m:e>
                      </m:d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419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419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)∆</m:t>
                          </m:r>
                          <m:r>
                            <m:rPr>
                              <m:sty m:val="p"/>
                            </m:rPr>
                            <a:rPr lang="es-419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nary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=8.374∗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=4.1835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𝑢𝑛𝑖𝑑𝑎𝑑𝑒𝑠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419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𝑐𝑢𝑎𝑑𝑟𝑎𝑑𝑎𝑠</m:t>
                      </m:r>
                    </m:oMath>
                  </m:oMathPara>
                </a14:m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113AAF-7D71-D185-6A3D-DB5EA7EF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55" y="1317322"/>
                <a:ext cx="8459638" cy="2245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B05D32-6BED-5D35-C051-B120FD175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40" y="3286841"/>
            <a:ext cx="7354356" cy="35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294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Office Theme</vt:lpstr>
      <vt:lpstr>CÁLCULO INTEGRAL TAREA 2: EL CONCEPTO DE INTEGRAL</vt:lpstr>
      <vt:lpstr>Ejercicio</vt:lpstr>
      <vt:lpstr>Punto Izquierdo o Derecho</vt:lpstr>
      <vt:lpstr>Formulas</vt:lpstr>
      <vt:lpstr>Formulas</vt:lpstr>
      <vt:lpstr>Formulas</vt:lpstr>
      <vt:lpstr>Grafico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SEBATIAN CASTILLO AMAYA</dc:creator>
  <cp:lastModifiedBy>JUAN SEBATIAN CASTILLO AMAYA</cp:lastModifiedBy>
  <cp:revision>4</cp:revision>
  <dcterms:created xsi:type="dcterms:W3CDTF">2025-06-24T22:54:22Z</dcterms:created>
  <dcterms:modified xsi:type="dcterms:W3CDTF">2025-06-25T22:25:09Z</dcterms:modified>
</cp:coreProperties>
</file>