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707E9-31B0-458C-8BD0-E2D2A0FE1B0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3F7AB-173A-4B9C-B73D-CC624CBF2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8702-C264-675B-F6D2-7A5A1B4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BEDFF-AF1B-3072-651E-E28B2019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F1DE-4C75-299F-5B48-1D34E339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8DD8-4B2B-07BF-0115-8B9C363A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411C-0FA0-8555-AF61-2A15E3A7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8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C99E-940E-D260-998B-CBE0FB4D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CE9E6-F2A8-E4B5-8BE1-17E37259D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A4CE-C528-F671-72B2-18F19F01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BB79-0529-32E8-0ABD-F36981FC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8375-5084-A053-4109-908D3A0A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5BA1F-8AC6-E11A-CB46-4005E23D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DE65-8386-27FA-0BF7-857C70100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E8B8-6383-7B23-8B6B-7283AE2B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9457-F224-3923-48D8-8D51D1DF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6FD8-540B-79F6-3D25-201B7AFC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1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E2E5-57F4-8E29-4AAF-C08A019C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63F7-24CE-C419-C9C4-E3EADA16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BBA2-A624-DD20-C15D-BB02EE4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3803-FD8B-E3B0-8A3E-FD59C29B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56784-9CF6-8229-FDBA-DB76ED15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0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5A7A-3036-4840-385F-82D41881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F085-D911-2E35-CFC0-CE933718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744D-9219-12CE-A71D-5C701EB0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927F-3514-1408-CA5D-4CEC8199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AC98-2D17-F964-C970-69DD0F32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52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31D0-CFAB-372B-72D6-49E18B07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B694-5761-87A7-AFA8-8F717F3F0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687CF-DE14-38C8-EDF4-BB551CD41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890EF-652C-8B2E-DC0A-5060B8D2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F41C-86AE-14CF-89F8-C94B2E75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B2BB-2DAD-81F1-18C5-C22208B6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79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21FB-7D0C-D0F5-2012-8405C243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BAB11-1385-C970-2E6D-4F0F9965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49FA3-0C28-3D1E-E95D-6FDC24FEB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4ADB9-B47D-6DED-C9E1-B8DB8D402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12597-5D76-909A-3FF1-9DD3A1271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EF351-3B93-B94C-9F4B-40A2F544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DE7DF-E506-3E6C-0392-436186DE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FC5D4-BD5A-5C3D-AC25-E89AE89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255F-DEAD-A585-1E26-84C1BBF2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CFC07-748B-9434-3F66-E8D0E607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5ECF9-B1EE-C3E3-C1A7-05271C4A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61BF7-8370-738B-E878-267B0B70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30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157DC-0E82-83E6-A3C8-9713BB87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AEA25-9287-9893-5714-9EB0796D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943E-3E39-473A-28C2-A9114C6A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2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670B-8BEA-B48C-267A-FFCCAEC3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9637-833C-7BDA-9865-FE4BCDE9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E1973-516D-93D3-FC33-FBF86D3B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FF49-A524-186E-5AB6-7838C52B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11073-472A-B38D-4D65-D1EF03BB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B412E-4694-A27C-B583-B1BC2DE3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93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D9E7-E9C7-D74A-41A3-55DAF9EC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8A075-D679-BE56-F3CD-D77764440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BF53-6F25-B8F9-A265-4ABAEB3F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60CAC-2E8C-DE80-DF64-AAB43BBA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76AE4-FBDB-A7B3-C8A2-E38205F6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BE38F-D6F9-7A9F-4B6E-E9B7587F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3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CE5FA-68A3-126E-FAA7-A3EA870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FBDC8-261D-445B-9D93-9AAD1A6F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7510-E112-2587-E86E-E687FDFD4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7079-5A82-4833-8BD0-566ABAAA38F8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254B-FE7F-9CD7-63B5-E04D135A5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2763-E23D-7137-D129-03DACD22D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49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F06B-03DB-170E-7A95-4704D9561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CÁLCULO INTEGRAL</a:t>
            </a:r>
            <a:br>
              <a:rPr lang="en-AU" dirty="0"/>
            </a:br>
            <a:r>
              <a:rPr lang="es-CO" dirty="0"/>
              <a:t>TAREA 3: MÉTODOS DE INTEGRACIÓN.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BB249-480A-2878-D077-EBBCBEED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r>
              <a:rPr lang="es-ES" dirty="0"/>
              <a:t>Método integración por sustitución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718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47CF-B6C8-84FD-B841-FDF74C8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Ejercicio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B34BD-DC3F-32A2-238F-D4F6C5F6E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9600" i="1"/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9600" i="1"/>
                              </m:ctrlPr>
                            </m:fPr>
                            <m:num>
                              <m:r>
                                <a:rPr lang="es-ES_tradnl" sz="9600" i="1"/>
                                <m:t>3</m:t>
                              </m:r>
                              <m:sSup>
                                <m:sSupPr>
                                  <m:ctrlPr>
                                    <a:rPr lang="en-AU" sz="9600" i="1"/>
                                  </m:ctrlPr>
                                </m:sSupPr>
                                <m:e>
                                  <m:r>
                                    <a:rPr lang="es-ES_tradnl" sz="9600" i="1"/>
                                    <m:t>𝑧</m:t>
                                  </m:r>
                                </m:e>
                                <m:sup>
                                  <m:r>
                                    <a:rPr lang="es-ES_tradnl" sz="9600" i="1"/>
                                    <m:t>2</m:t>
                                  </m:r>
                                </m:sup>
                              </m:sSup>
                              <m:r>
                                <a:rPr lang="es-ES_tradnl" sz="9600" i="1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9600" i="1"/>
                                  </m:ctrlPr>
                                </m:sSupPr>
                                <m:e>
                                  <m:r>
                                    <a:rPr lang="es-ES_tradnl" sz="9600" i="1"/>
                                    <m:t>𝑧</m:t>
                                  </m:r>
                                </m:e>
                                <m:sup>
                                  <m:r>
                                    <a:rPr lang="es-ES_tradnl" sz="9600" i="1"/>
                                    <m:t>3</m:t>
                                  </m:r>
                                </m:sup>
                              </m:sSup>
                              <m:r>
                                <a:rPr lang="es-ES_tradnl" sz="9600" i="1"/>
                                <m:t> − 4</m:t>
                              </m:r>
                            </m:den>
                          </m:f>
                          <m:r>
                            <a:rPr lang="es-ES_tradnl" sz="9600" i="1"/>
                            <m:t>𝑑𝑧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B34BD-DC3F-32A2-238F-D4F6C5F6E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48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3EBD1-E996-BDF6-859B-7F50CBA45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2C0D-2FF9-0133-2324-A69F8E6B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Desarrollo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C7F72-B2BE-8802-A8E4-BBE196AABDEB}"/>
                  </a:ext>
                </a:extLst>
              </p:cNvPr>
              <p:cNvSpPr txBox="1"/>
              <p:nvPr/>
            </p:nvSpPr>
            <p:spPr>
              <a:xfrm>
                <a:off x="3166673" y="2785214"/>
                <a:ext cx="6093500" cy="3410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AU" sz="3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AU" sz="3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− 4</m:t>
                              </m:r>
                            </m:den>
                          </m:f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− 4</m:t>
                      </m:r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sSup>
                        <m:sSup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− 4=</m:t>
                      </m:r>
                      <m:sSup>
                        <m:sSup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</m:t>
                      </m:r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C7F72-B2BE-8802-A8E4-BBE196AA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73" y="2785214"/>
                <a:ext cx="6093500" cy="34103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17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DCA0-AA8F-A466-EB0E-DA69D14C3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1AAA-B94D-A102-0E43-FA29967D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Desarrollo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813C73-BE93-5AE4-B1DB-582C8B6F602E}"/>
                  </a:ext>
                </a:extLst>
              </p:cNvPr>
              <p:cNvSpPr txBox="1"/>
              <p:nvPr/>
            </p:nvSpPr>
            <p:spPr>
              <a:xfrm>
                <a:off x="1909996" y="1690688"/>
                <a:ext cx="7848599" cy="3696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AU" sz="3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− 4</m:t>
                      </m:r>
                    </m:oMath>
                  </m:oMathPara>
                </a14:m>
                <a:endParaRPr lang="en-AU" sz="3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</m:t>
                      </m:r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AU" sz="3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_tradnl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_tradnl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_tradnl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_tradnl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_tradnl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_tradnl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ES_tradnl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− 4</m:t>
                              </m:r>
                            </m:den>
                          </m:f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_tradnl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_tradnl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_tradnl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ES_tradnl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− 4</m:t>
                              </m:r>
                            </m:den>
                          </m:f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s-ES_tradn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_tradnl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_tradnl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s-ES_tradn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AU" sz="3200" i="1" dirty="0">
                  <a:solidFill>
                    <a:srgbClr val="836967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AU" sz="3200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813C73-BE93-5AE4-B1DB-582C8B6F6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96" y="1690688"/>
                <a:ext cx="7848599" cy="3696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32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36B1E-D93F-C130-6C73-A5FAFBBF1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AD8F-78B4-63AE-7A15-EA611F42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Desarrollo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1D1A81-EF1B-8830-4F5C-4A27EC4DB2BF}"/>
                  </a:ext>
                </a:extLst>
              </p:cNvPr>
              <p:cNvSpPr txBox="1"/>
              <p:nvPr/>
            </p:nvSpPr>
            <p:spPr>
              <a:xfrm>
                <a:off x="1909996" y="1690688"/>
                <a:ext cx="7848599" cy="3937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AU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_tradnl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A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_tradnl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ES_tradnl" sz="3200" i="1">
                                  <a:latin typeface="Cambria Math" panose="02040503050406030204" pitchFamily="18" charset="0"/>
                                </a:rPr>
                                <m:t> − 4</m:t>
                              </m:r>
                            </m:den>
                          </m:f>
                          <m:r>
                            <a:rPr lang="es-ES_tradnl" sz="32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s-ES_tradnl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_tradnl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ES_tradnl" sz="3200" i="1">
                                  <a:latin typeface="Cambria Math" panose="02040503050406030204" pitchFamily="18" charset="0"/>
                                </a:rPr>
                                <m:t> − 4</m:t>
                              </m:r>
                            </m:den>
                          </m:f>
                          <m:r>
                            <a:rPr lang="es-ES_tradnl" sz="32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s-ES_tradnl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_tradnl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_tradnl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s-ES_tradnl" sz="32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AU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3200" i="1"/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3200" i="1"/>
                              </m:ctrlPr>
                            </m:fPr>
                            <m:num>
                              <m:r>
                                <a:rPr lang="es-ES_tradnl" sz="3200" i="1"/>
                                <m:t>1</m:t>
                              </m:r>
                            </m:num>
                            <m:den>
                              <m:r>
                                <a:rPr lang="es-ES_tradnl" sz="3200" i="1"/>
                                <m:t>𝑢</m:t>
                              </m:r>
                            </m:den>
                          </m:f>
                          <m:r>
                            <a:rPr lang="es-ES_tradnl" sz="3200" i="1"/>
                            <m:t>𝑑𝑢</m:t>
                          </m:r>
                        </m:e>
                      </m:nary>
                      <m:r>
                        <a:rPr lang="es-ES_tradnl" sz="3200" i="1"/>
                        <m:t>=</m:t>
                      </m:r>
                      <m:func>
                        <m:funcPr>
                          <m:ctrlPr>
                            <a:rPr lang="en-AU" sz="32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_tradnl" sz="3200"/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AU" sz="3200" i="1"/>
                              </m:ctrlPr>
                            </m:dPr>
                            <m:e>
                              <m:r>
                                <a:rPr lang="es-ES_tradnl" sz="3200" i="1"/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s-ES_tradnl" sz="3200" i="1"/>
                        <m:t>+</m:t>
                      </m:r>
                      <m:r>
                        <a:rPr lang="es-ES_tradnl" sz="3200" i="1"/>
                        <m:t>𝐶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1D1A81-EF1B-8830-4F5C-4A27EC4DB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96" y="1690688"/>
                <a:ext cx="7848599" cy="3937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2742F-92FD-1032-3481-0C9E3840E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7118-6762-B819-C088-C34C3C9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Desarrollo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0784A3-9812-AEA6-6EBE-3958B9A025F2}"/>
                  </a:ext>
                </a:extLst>
              </p:cNvPr>
              <p:cNvSpPr txBox="1"/>
              <p:nvPr/>
            </p:nvSpPr>
            <p:spPr>
              <a:xfrm>
                <a:off x="1685143" y="1570767"/>
                <a:ext cx="7848599" cy="5478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AU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_trad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_trad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s-ES_trad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s-ES_tradnl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_tradnl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s-ES_tradnl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_tradnl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ES_tradnl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_trad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_tradnl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− 4</m:t>
                      </m:r>
                    </m:oMath>
                  </m:oMathPara>
                </a14:m>
                <a:endParaRPr lang="en-A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_tradnl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s-ES_tradnl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_tradnl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_tradnl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_tradnl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ES_trad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− 4</m:t>
                              </m:r>
                            </m:e>
                          </m:d>
                        </m:e>
                      </m:func>
                      <m:r>
                        <a:rPr lang="es-ES_tradnl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_tradnl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_trad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AU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_trad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ES_trad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− 4</m:t>
                              </m:r>
                            </m:den>
                          </m:f>
                          <m:r>
                            <a:rPr lang="es-ES_trad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  <m:r>
                            <a:rPr lang="es-ES_trad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_tradnl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_tradnl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s-ES_tradnl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s-ES_tradnl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− 4</m:t>
                                  </m:r>
                                </m:e>
                              </m:d>
                            </m:e>
                          </m:func>
                          <m:r>
                            <a:rPr lang="es-ES_trad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_trad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A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AU" sz="3200" dirty="0"/>
              </a:p>
              <a:p>
                <a:endParaRPr lang="en-AU" sz="3200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0784A3-9812-AEA6-6EBE-3958B9A02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43" y="1570767"/>
                <a:ext cx="7848599" cy="5478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89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80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CÁLCULO INTEGRAL TAREA 3: MÉTODOS DE INTEGRACIÓN.</vt:lpstr>
      <vt:lpstr>Ejercicio</vt:lpstr>
      <vt:lpstr>Desarrollo</vt:lpstr>
      <vt:lpstr>Desarrollo</vt:lpstr>
      <vt:lpstr>Desarrollo</vt:lpstr>
      <vt:lpstr>Desarrollo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SEBATIAN CASTILLO AMAYA</dc:creator>
  <cp:lastModifiedBy>JUAN SEBATIAN CASTILLO AMAYA</cp:lastModifiedBy>
  <cp:revision>8</cp:revision>
  <dcterms:created xsi:type="dcterms:W3CDTF">2025-06-24T22:54:22Z</dcterms:created>
  <dcterms:modified xsi:type="dcterms:W3CDTF">2025-07-10T20:10:23Z</dcterms:modified>
</cp:coreProperties>
</file>