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57" r:id="rId4"/>
    <p:sldId id="258" r:id="rId5"/>
    <p:sldId id="259" r:id="rId6"/>
    <p:sldId id="268" r:id="rId7"/>
    <p:sldId id="260" r:id="rId8"/>
    <p:sldId id="269" r:id="rId9"/>
    <p:sldId id="270" r:id="rId10"/>
    <p:sldId id="271" r:id="rId11"/>
    <p:sldId id="272" r:id="rId12"/>
    <p:sldId id="264" r:id="rId13"/>
    <p:sldId id="262" r:id="rId14"/>
    <p:sldId id="273" r:id="rId15"/>
    <p:sldId id="274" r:id="rId16"/>
    <p:sldId id="275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7C0F8C-C77B-43C4-9F12-16B2BAD07984}" v="3929" dt="2019-04-22T20:24:46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96" autoAdjust="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Scavetta" userId="359fb369a930e361" providerId="LiveId" clId="{687C0F8C-C77B-43C4-9F12-16B2BAD07984}"/>
    <pc:docChg chg="undo custSel addSld delSld modSld sldOrd">
      <pc:chgData name="Joseph Scavetta" userId="359fb369a930e361" providerId="LiveId" clId="{687C0F8C-C77B-43C4-9F12-16B2BAD07984}" dt="2019-04-22T20:24:46.886" v="3922" actId="20577"/>
      <pc:docMkLst>
        <pc:docMk/>
      </pc:docMkLst>
      <pc:sldChg chg="modSp add modNotesTx">
        <pc:chgData name="Joseph Scavetta" userId="359fb369a930e361" providerId="LiveId" clId="{687C0F8C-C77B-43C4-9F12-16B2BAD07984}" dt="2019-04-22T19:30:35.256" v="2754" actId="403"/>
        <pc:sldMkLst>
          <pc:docMk/>
          <pc:sldMk cId="3163692462" sldId="256"/>
        </pc:sldMkLst>
        <pc:spChg chg="mod">
          <ac:chgData name="Joseph Scavetta" userId="359fb369a930e361" providerId="LiveId" clId="{687C0F8C-C77B-43C4-9F12-16B2BAD07984}" dt="2019-04-22T19:30:28.496" v="2752" actId="404"/>
          <ac:spMkLst>
            <pc:docMk/>
            <pc:sldMk cId="3163692462" sldId="256"/>
            <ac:spMk id="2" creationId="{FB61B8E1-2E62-4022-8168-4147E47BDC2E}"/>
          </ac:spMkLst>
        </pc:spChg>
        <pc:spChg chg="mod">
          <ac:chgData name="Joseph Scavetta" userId="359fb369a930e361" providerId="LiveId" clId="{687C0F8C-C77B-43C4-9F12-16B2BAD07984}" dt="2019-04-22T19:30:35.256" v="2754" actId="403"/>
          <ac:spMkLst>
            <pc:docMk/>
            <pc:sldMk cId="3163692462" sldId="256"/>
            <ac:spMk id="3" creationId="{1FDE51FC-6BAD-40DD-97B6-0EC3477306AB}"/>
          </ac:spMkLst>
        </pc:spChg>
      </pc:sldChg>
      <pc:sldChg chg="addSp modSp add modNotesTx">
        <pc:chgData name="Joseph Scavetta" userId="359fb369a930e361" providerId="LiveId" clId="{687C0F8C-C77B-43C4-9F12-16B2BAD07984}" dt="2019-04-22T18:37:31.892" v="1175" actId="122"/>
        <pc:sldMkLst>
          <pc:docMk/>
          <pc:sldMk cId="4063451736" sldId="257"/>
        </pc:sldMkLst>
        <pc:spChg chg="mod">
          <ac:chgData name="Joseph Scavetta" userId="359fb369a930e361" providerId="LiveId" clId="{687C0F8C-C77B-43C4-9F12-16B2BAD07984}" dt="2019-04-22T18:37:31.892" v="1175" actId="122"/>
          <ac:spMkLst>
            <pc:docMk/>
            <pc:sldMk cId="4063451736" sldId="257"/>
            <ac:spMk id="2" creationId="{643B52F9-A099-431D-A1AA-8BE36BF24D5A}"/>
          </ac:spMkLst>
        </pc:spChg>
        <pc:spChg chg="mod">
          <ac:chgData name="Joseph Scavetta" userId="359fb369a930e361" providerId="LiveId" clId="{687C0F8C-C77B-43C4-9F12-16B2BAD07984}" dt="2019-04-22T18:26:24.205" v="875" actId="20577"/>
          <ac:spMkLst>
            <pc:docMk/>
            <pc:sldMk cId="4063451736" sldId="257"/>
            <ac:spMk id="3" creationId="{B88332E2-A638-438D-9A68-77EB6462D7A6}"/>
          </ac:spMkLst>
        </pc:spChg>
        <pc:spChg chg="add mod">
          <ac:chgData name="Joseph Scavetta" userId="359fb369a930e361" providerId="LiveId" clId="{687C0F8C-C77B-43C4-9F12-16B2BAD07984}" dt="2019-04-22T18:26:02.876" v="859" actId="1076"/>
          <ac:spMkLst>
            <pc:docMk/>
            <pc:sldMk cId="4063451736" sldId="257"/>
            <ac:spMk id="4" creationId="{54AE5ABF-934E-480B-956C-754BB3B16AD5}"/>
          </ac:spMkLst>
        </pc:spChg>
        <pc:picChg chg="add mod modCrop">
          <ac:chgData name="Joseph Scavetta" userId="359fb369a930e361" providerId="LiveId" clId="{687C0F8C-C77B-43C4-9F12-16B2BAD07984}" dt="2019-04-22T18:25:59.379" v="858" actId="1076"/>
          <ac:picMkLst>
            <pc:docMk/>
            <pc:sldMk cId="4063451736" sldId="257"/>
            <ac:picMk id="1026" creationId="{00BFAF95-BD28-4AAF-A66E-D4A56899B5D0}"/>
          </ac:picMkLst>
        </pc:picChg>
      </pc:sldChg>
      <pc:sldChg chg="addSp delSp modSp add">
        <pc:chgData name="Joseph Scavetta" userId="359fb369a930e361" providerId="LiveId" clId="{687C0F8C-C77B-43C4-9F12-16B2BAD07984}" dt="2019-04-22T18:42:01.953" v="1319"/>
        <pc:sldMkLst>
          <pc:docMk/>
          <pc:sldMk cId="2368021151" sldId="258"/>
        </pc:sldMkLst>
        <pc:spChg chg="mod">
          <ac:chgData name="Joseph Scavetta" userId="359fb369a930e361" providerId="LiveId" clId="{687C0F8C-C77B-43C4-9F12-16B2BAD07984}" dt="2019-04-22T18:37:33.882" v="1176" actId="122"/>
          <ac:spMkLst>
            <pc:docMk/>
            <pc:sldMk cId="2368021151" sldId="258"/>
            <ac:spMk id="2" creationId="{70180CA4-7A89-460A-9364-9B0B40D004E4}"/>
          </ac:spMkLst>
        </pc:spChg>
        <pc:spChg chg="mod">
          <ac:chgData name="Joseph Scavetta" userId="359fb369a930e361" providerId="LiveId" clId="{687C0F8C-C77B-43C4-9F12-16B2BAD07984}" dt="2019-04-22T18:33:15.371" v="1038" actId="14100"/>
          <ac:spMkLst>
            <pc:docMk/>
            <pc:sldMk cId="2368021151" sldId="258"/>
            <ac:spMk id="3" creationId="{400CBE15-867A-4609-863D-AC8B5164846F}"/>
          </ac:spMkLst>
        </pc:spChg>
        <pc:spChg chg="add del mod">
          <ac:chgData name="Joseph Scavetta" userId="359fb369a930e361" providerId="LiveId" clId="{687C0F8C-C77B-43C4-9F12-16B2BAD07984}" dt="2019-04-22T18:34:28.225" v="1072" actId="478"/>
          <ac:spMkLst>
            <pc:docMk/>
            <pc:sldMk cId="2368021151" sldId="258"/>
            <ac:spMk id="5" creationId="{E6B488E9-ACD4-4D13-B9FE-C11F0BCEB814}"/>
          </ac:spMkLst>
        </pc:spChg>
        <pc:spChg chg="add mod">
          <ac:chgData name="Joseph Scavetta" userId="359fb369a930e361" providerId="LiveId" clId="{687C0F8C-C77B-43C4-9F12-16B2BAD07984}" dt="2019-04-22T18:41:01.975" v="1315" actId="20577"/>
          <ac:spMkLst>
            <pc:docMk/>
            <pc:sldMk cId="2368021151" sldId="258"/>
            <ac:spMk id="6" creationId="{137993F1-B02A-48E2-87B3-9D5D1B5CAF26}"/>
          </ac:spMkLst>
        </pc:spChg>
        <pc:spChg chg="add mod">
          <ac:chgData name="Joseph Scavetta" userId="359fb369a930e361" providerId="LiveId" clId="{687C0F8C-C77B-43C4-9F12-16B2BAD07984}" dt="2019-04-22T18:42:01.953" v="1319"/>
          <ac:spMkLst>
            <pc:docMk/>
            <pc:sldMk cId="2368021151" sldId="258"/>
            <ac:spMk id="7" creationId="{1349C14B-6CD9-4CB9-B030-34B00770A00C}"/>
          </ac:spMkLst>
        </pc:spChg>
        <pc:picChg chg="add mod">
          <ac:chgData name="Joseph Scavetta" userId="359fb369a930e361" providerId="LiveId" clId="{687C0F8C-C77B-43C4-9F12-16B2BAD07984}" dt="2019-04-22T18:32:23.146" v="938" actId="1076"/>
          <ac:picMkLst>
            <pc:docMk/>
            <pc:sldMk cId="2368021151" sldId="258"/>
            <ac:picMk id="4" creationId="{601D7FFA-8F98-4D27-8D60-984ECB76CACE}"/>
          </ac:picMkLst>
        </pc:picChg>
      </pc:sldChg>
      <pc:sldChg chg="modSp add">
        <pc:chgData name="Joseph Scavetta" userId="359fb369a930e361" providerId="LiveId" clId="{687C0F8C-C77B-43C4-9F12-16B2BAD07984}" dt="2019-04-22T18:57:10.424" v="1692" actId="20577"/>
        <pc:sldMkLst>
          <pc:docMk/>
          <pc:sldMk cId="2953821179" sldId="259"/>
        </pc:sldMkLst>
        <pc:spChg chg="mod">
          <ac:chgData name="Joseph Scavetta" userId="359fb369a930e361" providerId="LiveId" clId="{687C0F8C-C77B-43C4-9F12-16B2BAD07984}" dt="2019-04-22T18:37:38.571" v="1177" actId="122"/>
          <ac:spMkLst>
            <pc:docMk/>
            <pc:sldMk cId="2953821179" sldId="259"/>
            <ac:spMk id="2" creationId="{64410714-5954-4127-B581-4DCC4340C67B}"/>
          </ac:spMkLst>
        </pc:spChg>
        <pc:spChg chg="mod">
          <ac:chgData name="Joseph Scavetta" userId="359fb369a930e361" providerId="LiveId" clId="{687C0F8C-C77B-43C4-9F12-16B2BAD07984}" dt="2019-04-22T18:57:10.424" v="1692" actId="20577"/>
          <ac:spMkLst>
            <pc:docMk/>
            <pc:sldMk cId="2953821179" sldId="259"/>
            <ac:spMk id="3" creationId="{6CA1DAFA-1DCB-4F69-8B6D-99310C93BC09}"/>
          </ac:spMkLst>
        </pc:spChg>
      </pc:sldChg>
      <pc:sldChg chg="addSp delSp modSp add">
        <pc:chgData name="Joseph Scavetta" userId="359fb369a930e361" providerId="LiveId" clId="{687C0F8C-C77B-43C4-9F12-16B2BAD07984}" dt="2019-04-22T19:22:14.388" v="2517" actId="165"/>
        <pc:sldMkLst>
          <pc:docMk/>
          <pc:sldMk cId="2409615814" sldId="260"/>
        </pc:sldMkLst>
        <pc:spChg chg="mod">
          <ac:chgData name="Joseph Scavetta" userId="359fb369a930e361" providerId="LiveId" clId="{687C0F8C-C77B-43C4-9F12-16B2BAD07984}" dt="2019-04-22T18:37:49.875" v="1184" actId="122"/>
          <ac:spMkLst>
            <pc:docMk/>
            <pc:sldMk cId="2409615814" sldId="260"/>
            <ac:spMk id="2" creationId="{FC460CF4-B563-4388-B239-A5060BC56311}"/>
          </ac:spMkLst>
        </pc:spChg>
        <pc:spChg chg="mod">
          <ac:chgData name="Joseph Scavetta" userId="359fb369a930e361" providerId="LiveId" clId="{687C0F8C-C77B-43C4-9F12-16B2BAD07984}" dt="2019-04-22T19:04:12.868" v="1838" actId="14100"/>
          <ac:spMkLst>
            <pc:docMk/>
            <pc:sldMk cId="2409615814" sldId="260"/>
            <ac:spMk id="3" creationId="{327BC214-0E0D-44BF-BB9C-A6C18E0F8E89}"/>
          </ac:spMkLst>
        </pc:spChg>
        <pc:spChg chg="add mod topLvl">
          <ac:chgData name="Joseph Scavetta" userId="359fb369a930e361" providerId="LiveId" clId="{687C0F8C-C77B-43C4-9F12-16B2BAD07984}" dt="2019-04-22T19:22:14.388" v="2517" actId="165"/>
          <ac:spMkLst>
            <pc:docMk/>
            <pc:sldMk cId="2409615814" sldId="260"/>
            <ac:spMk id="4" creationId="{47D929EA-23F3-4E2C-9416-5F2C79318A9D}"/>
          </ac:spMkLst>
        </pc:spChg>
        <pc:spChg chg="add mod topLvl">
          <ac:chgData name="Joseph Scavetta" userId="359fb369a930e361" providerId="LiveId" clId="{687C0F8C-C77B-43C4-9F12-16B2BAD07984}" dt="2019-04-22T19:22:14.388" v="2517" actId="165"/>
          <ac:spMkLst>
            <pc:docMk/>
            <pc:sldMk cId="2409615814" sldId="260"/>
            <ac:spMk id="5" creationId="{528E18AF-1096-445C-851C-9B91F680C32E}"/>
          </ac:spMkLst>
        </pc:spChg>
        <pc:spChg chg="add mod topLvl">
          <ac:chgData name="Joseph Scavetta" userId="359fb369a930e361" providerId="LiveId" clId="{687C0F8C-C77B-43C4-9F12-16B2BAD07984}" dt="2019-04-22T19:22:14.388" v="2517" actId="165"/>
          <ac:spMkLst>
            <pc:docMk/>
            <pc:sldMk cId="2409615814" sldId="260"/>
            <ac:spMk id="9" creationId="{1DB80D95-34E3-4483-A8EC-15D8DF5C9FC8}"/>
          </ac:spMkLst>
        </pc:spChg>
        <pc:spChg chg="add mod topLvl">
          <ac:chgData name="Joseph Scavetta" userId="359fb369a930e361" providerId="LiveId" clId="{687C0F8C-C77B-43C4-9F12-16B2BAD07984}" dt="2019-04-22T19:22:14.388" v="2517" actId="165"/>
          <ac:spMkLst>
            <pc:docMk/>
            <pc:sldMk cId="2409615814" sldId="260"/>
            <ac:spMk id="10" creationId="{43DD0A99-3BED-4CED-92D7-04C4EF1457C0}"/>
          </ac:spMkLst>
        </pc:spChg>
        <pc:spChg chg="add mod topLvl">
          <ac:chgData name="Joseph Scavetta" userId="359fb369a930e361" providerId="LiveId" clId="{687C0F8C-C77B-43C4-9F12-16B2BAD07984}" dt="2019-04-22T19:22:14.388" v="2517" actId="165"/>
          <ac:spMkLst>
            <pc:docMk/>
            <pc:sldMk cId="2409615814" sldId="260"/>
            <ac:spMk id="18" creationId="{E935DC61-41E1-42B5-A54E-0C7943DE2EE3}"/>
          </ac:spMkLst>
        </pc:spChg>
        <pc:spChg chg="add mod topLvl">
          <ac:chgData name="Joseph Scavetta" userId="359fb369a930e361" providerId="LiveId" clId="{687C0F8C-C77B-43C4-9F12-16B2BAD07984}" dt="2019-04-22T19:22:14.388" v="2517" actId="165"/>
          <ac:spMkLst>
            <pc:docMk/>
            <pc:sldMk cId="2409615814" sldId="260"/>
            <ac:spMk id="19" creationId="{4716BA72-37B2-41D4-9EAC-22A4DC6CAB11}"/>
          </ac:spMkLst>
        </pc:spChg>
        <pc:spChg chg="add mod topLvl">
          <ac:chgData name="Joseph Scavetta" userId="359fb369a930e361" providerId="LiveId" clId="{687C0F8C-C77B-43C4-9F12-16B2BAD07984}" dt="2019-04-22T19:22:14.388" v="2517" actId="165"/>
          <ac:spMkLst>
            <pc:docMk/>
            <pc:sldMk cId="2409615814" sldId="260"/>
            <ac:spMk id="20" creationId="{484D30A6-A772-496F-B355-E2575E414C1C}"/>
          </ac:spMkLst>
        </pc:spChg>
        <pc:spChg chg="add mod topLvl">
          <ac:chgData name="Joseph Scavetta" userId="359fb369a930e361" providerId="LiveId" clId="{687C0F8C-C77B-43C4-9F12-16B2BAD07984}" dt="2019-04-22T19:22:14.388" v="2517" actId="165"/>
          <ac:spMkLst>
            <pc:docMk/>
            <pc:sldMk cId="2409615814" sldId="260"/>
            <ac:spMk id="22" creationId="{7D0AEA36-678A-46AE-B39F-57C784802960}"/>
          </ac:spMkLst>
        </pc:spChg>
        <pc:spChg chg="add mod topLvl">
          <ac:chgData name="Joseph Scavetta" userId="359fb369a930e361" providerId="LiveId" clId="{687C0F8C-C77B-43C4-9F12-16B2BAD07984}" dt="2019-04-22T19:22:14.388" v="2517" actId="165"/>
          <ac:spMkLst>
            <pc:docMk/>
            <pc:sldMk cId="2409615814" sldId="260"/>
            <ac:spMk id="23" creationId="{C0C53192-EE5A-4221-9E55-AC8FF88094B4}"/>
          </ac:spMkLst>
        </pc:spChg>
        <pc:spChg chg="add mod topLvl">
          <ac:chgData name="Joseph Scavetta" userId="359fb369a930e361" providerId="LiveId" clId="{687C0F8C-C77B-43C4-9F12-16B2BAD07984}" dt="2019-04-22T19:22:14.388" v="2517" actId="165"/>
          <ac:spMkLst>
            <pc:docMk/>
            <pc:sldMk cId="2409615814" sldId="260"/>
            <ac:spMk id="24" creationId="{9429C554-189C-4804-8DCD-168102597E9A}"/>
          </ac:spMkLst>
        </pc:spChg>
        <pc:grpChg chg="add mod">
          <ac:chgData name="Joseph Scavetta" userId="359fb369a930e361" providerId="LiveId" clId="{687C0F8C-C77B-43C4-9F12-16B2BAD07984}" dt="2019-04-22T19:06:49.944" v="1958" actId="164"/>
          <ac:grpSpMkLst>
            <pc:docMk/>
            <pc:sldMk cId="2409615814" sldId="260"/>
            <ac:grpSpMk id="21" creationId="{5AA82A3A-9F1D-42AB-BFBA-992CC4760819}"/>
          </ac:grpSpMkLst>
        </pc:grpChg>
        <pc:grpChg chg="add del mod">
          <ac:chgData name="Joseph Scavetta" userId="359fb369a930e361" providerId="LiveId" clId="{687C0F8C-C77B-43C4-9F12-16B2BAD07984}" dt="2019-04-22T19:22:14.388" v="2517" actId="165"/>
          <ac:grpSpMkLst>
            <pc:docMk/>
            <pc:sldMk cId="2409615814" sldId="260"/>
            <ac:grpSpMk id="25" creationId="{CF18E173-8B1B-47DA-B454-1A6BED3B0816}"/>
          </ac:grpSpMkLst>
        </pc:grpChg>
        <pc:cxnChg chg="add mod topLvl">
          <ac:chgData name="Joseph Scavetta" userId="359fb369a930e361" providerId="LiveId" clId="{687C0F8C-C77B-43C4-9F12-16B2BAD07984}" dt="2019-04-22T19:22:14.388" v="2517" actId="165"/>
          <ac:cxnSpMkLst>
            <pc:docMk/>
            <pc:sldMk cId="2409615814" sldId="260"/>
            <ac:cxnSpMk id="7" creationId="{9756EF59-ECF2-4FE4-A0DF-9187AF63C28E}"/>
          </ac:cxnSpMkLst>
        </pc:cxnChg>
        <pc:cxnChg chg="add mod topLvl">
          <ac:chgData name="Joseph Scavetta" userId="359fb369a930e361" providerId="LiveId" clId="{687C0F8C-C77B-43C4-9F12-16B2BAD07984}" dt="2019-04-22T19:22:14.388" v="2517" actId="165"/>
          <ac:cxnSpMkLst>
            <pc:docMk/>
            <pc:sldMk cId="2409615814" sldId="260"/>
            <ac:cxnSpMk id="12" creationId="{3C722C2C-9B00-4F85-85F1-E4703BB54FDD}"/>
          </ac:cxnSpMkLst>
        </pc:cxnChg>
        <pc:cxnChg chg="add mod topLvl">
          <ac:chgData name="Joseph Scavetta" userId="359fb369a930e361" providerId="LiveId" clId="{687C0F8C-C77B-43C4-9F12-16B2BAD07984}" dt="2019-04-22T19:22:14.388" v="2517" actId="165"/>
          <ac:cxnSpMkLst>
            <pc:docMk/>
            <pc:sldMk cId="2409615814" sldId="260"/>
            <ac:cxnSpMk id="15" creationId="{D421ED23-7937-41DD-905C-663D81672F23}"/>
          </ac:cxnSpMkLst>
        </pc:cxnChg>
      </pc:sldChg>
      <pc:sldChg chg="modSp add del">
        <pc:chgData name="Joseph Scavetta" userId="359fb369a930e361" providerId="LiveId" clId="{687C0F8C-C77B-43C4-9F12-16B2BAD07984}" dt="2019-04-22T18:01:23.709" v="481" actId="2696"/>
        <pc:sldMkLst>
          <pc:docMk/>
          <pc:sldMk cId="1851567726" sldId="261"/>
        </pc:sldMkLst>
        <pc:spChg chg="mod">
          <ac:chgData name="Joseph Scavetta" userId="359fb369a930e361" providerId="LiveId" clId="{687C0F8C-C77B-43C4-9F12-16B2BAD07984}" dt="2019-04-22T18:00:18.866" v="464"/>
          <ac:spMkLst>
            <pc:docMk/>
            <pc:sldMk cId="1851567726" sldId="261"/>
            <ac:spMk id="2" creationId="{D7532322-D67A-454F-B146-594142233154}"/>
          </ac:spMkLst>
        </pc:spChg>
      </pc:sldChg>
      <pc:sldChg chg="addSp delSp modSp add">
        <pc:chgData name="Joseph Scavetta" userId="359fb369a930e361" providerId="LiveId" clId="{687C0F8C-C77B-43C4-9F12-16B2BAD07984}" dt="2019-04-22T20:03:36.143" v="3440" actId="1076"/>
        <pc:sldMkLst>
          <pc:docMk/>
          <pc:sldMk cId="3759355331" sldId="262"/>
        </pc:sldMkLst>
        <pc:spChg chg="mod">
          <ac:chgData name="Joseph Scavetta" userId="359fb369a930e361" providerId="LiveId" clId="{687C0F8C-C77B-43C4-9F12-16B2BAD07984}" dt="2019-04-22T18:37:40.347" v="1178" actId="122"/>
          <ac:spMkLst>
            <pc:docMk/>
            <pc:sldMk cId="3759355331" sldId="262"/>
            <ac:spMk id="2" creationId="{24527356-F227-443C-B5D7-9012EE218F66}"/>
          </ac:spMkLst>
        </pc:spChg>
        <pc:spChg chg="del">
          <ac:chgData name="Joseph Scavetta" userId="359fb369a930e361" providerId="LiveId" clId="{687C0F8C-C77B-43C4-9F12-16B2BAD07984}" dt="2019-04-22T19:58:13.012" v="3155" actId="478"/>
          <ac:spMkLst>
            <pc:docMk/>
            <pc:sldMk cId="3759355331" sldId="262"/>
            <ac:spMk id="3" creationId="{AE267B21-F473-4F88-960F-D0299BB5F2BC}"/>
          </ac:spMkLst>
        </pc:spChg>
        <pc:spChg chg="add del">
          <ac:chgData name="Joseph Scavetta" userId="359fb369a930e361" providerId="LiveId" clId="{687C0F8C-C77B-43C4-9F12-16B2BAD07984}" dt="2019-04-22T19:58:32.662" v="3157" actId="478"/>
          <ac:spMkLst>
            <pc:docMk/>
            <pc:sldMk cId="3759355331" sldId="262"/>
            <ac:spMk id="4" creationId="{7EE6DCC1-06AB-4753-B1AB-A4C58798BEAD}"/>
          </ac:spMkLst>
        </pc:spChg>
        <pc:picChg chg="add del">
          <ac:chgData name="Joseph Scavetta" userId="359fb369a930e361" providerId="LiveId" clId="{687C0F8C-C77B-43C4-9F12-16B2BAD07984}" dt="2019-04-22T19:58:35.261" v="3159" actId="478"/>
          <ac:picMkLst>
            <pc:docMk/>
            <pc:sldMk cId="3759355331" sldId="262"/>
            <ac:picMk id="5" creationId="{B9F4A9E1-D318-47EC-A3C8-EFB0BD09C069}"/>
          </ac:picMkLst>
        </pc:picChg>
        <pc:picChg chg="add mod">
          <ac:chgData name="Joseph Scavetta" userId="359fb369a930e361" providerId="LiveId" clId="{687C0F8C-C77B-43C4-9F12-16B2BAD07984}" dt="2019-04-22T20:03:36.143" v="3440" actId="1076"/>
          <ac:picMkLst>
            <pc:docMk/>
            <pc:sldMk cId="3759355331" sldId="262"/>
            <ac:picMk id="6" creationId="{3AAC7A68-F47B-48A0-BAA0-33B8CA8B3300}"/>
          </ac:picMkLst>
        </pc:picChg>
      </pc:sldChg>
      <pc:sldChg chg="modSp add">
        <pc:chgData name="Joseph Scavetta" userId="359fb369a930e361" providerId="LiveId" clId="{687C0F8C-C77B-43C4-9F12-16B2BAD07984}" dt="2019-04-22T18:37:30.060" v="1174" actId="122"/>
        <pc:sldMkLst>
          <pc:docMk/>
          <pc:sldMk cId="111007077" sldId="263"/>
        </pc:sldMkLst>
        <pc:spChg chg="mod">
          <ac:chgData name="Joseph Scavetta" userId="359fb369a930e361" providerId="LiveId" clId="{687C0F8C-C77B-43C4-9F12-16B2BAD07984}" dt="2019-04-22T18:37:30.060" v="1174" actId="122"/>
          <ac:spMkLst>
            <pc:docMk/>
            <pc:sldMk cId="111007077" sldId="263"/>
            <ac:spMk id="2" creationId="{68A70DC0-9A80-46B6-8945-EAF3B6941F5C}"/>
          </ac:spMkLst>
        </pc:spChg>
        <pc:spChg chg="mod">
          <ac:chgData name="Joseph Scavetta" userId="359fb369a930e361" providerId="LiveId" clId="{687C0F8C-C77B-43C4-9F12-16B2BAD07984}" dt="2019-04-22T17:58:08.363" v="444" actId="20577"/>
          <ac:spMkLst>
            <pc:docMk/>
            <pc:sldMk cId="111007077" sldId="263"/>
            <ac:spMk id="3" creationId="{49505872-ACD6-471F-8E1F-9F5F6FB277EB}"/>
          </ac:spMkLst>
        </pc:spChg>
      </pc:sldChg>
      <pc:sldChg chg="add del">
        <pc:chgData name="Joseph Scavetta" userId="359fb369a930e361" providerId="LiveId" clId="{687C0F8C-C77B-43C4-9F12-16B2BAD07984}" dt="2019-04-22T17:34:48.378" v="10" actId="2696"/>
        <pc:sldMkLst>
          <pc:docMk/>
          <pc:sldMk cId="1064691413" sldId="263"/>
        </pc:sldMkLst>
      </pc:sldChg>
      <pc:sldChg chg="add del">
        <pc:chgData name="Joseph Scavetta" userId="359fb369a930e361" providerId="LiveId" clId="{687C0F8C-C77B-43C4-9F12-16B2BAD07984}" dt="2019-04-22T17:34:49.056" v="11" actId="2696"/>
        <pc:sldMkLst>
          <pc:docMk/>
          <pc:sldMk cId="262116621" sldId="264"/>
        </pc:sldMkLst>
      </pc:sldChg>
      <pc:sldChg chg="addSp delSp modSp add ord modNotesTx">
        <pc:chgData name="Joseph Scavetta" userId="359fb369a930e361" providerId="LiveId" clId="{687C0F8C-C77B-43C4-9F12-16B2BAD07984}" dt="2019-04-22T19:57:48.980" v="3154" actId="20577"/>
        <pc:sldMkLst>
          <pc:docMk/>
          <pc:sldMk cId="4235070628" sldId="264"/>
        </pc:sldMkLst>
        <pc:spChg chg="mod">
          <ac:chgData name="Joseph Scavetta" userId="359fb369a930e361" providerId="LiveId" clId="{687C0F8C-C77B-43C4-9F12-16B2BAD07984}" dt="2019-04-22T18:37:41.778" v="1179" actId="122"/>
          <ac:spMkLst>
            <pc:docMk/>
            <pc:sldMk cId="4235070628" sldId="264"/>
            <ac:spMk id="2" creationId="{19D1FEC4-84AC-4FF8-B7C6-36BBAA14424B}"/>
          </ac:spMkLst>
        </pc:spChg>
        <pc:spChg chg="del">
          <ac:chgData name="Joseph Scavetta" userId="359fb369a930e361" providerId="LiveId" clId="{687C0F8C-C77B-43C4-9F12-16B2BAD07984}" dt="2019-04-22T19:54:51.579" v="3134" actId="478"/>
          <ac:spMkLst>
            <pc:docMk/>
            <pc:sldMk cId="4235070628" sldId="264"/>
            <ac:spMk id="3" creationId="{6E90FFB5-BFD7-4FCF-9122-2099356EFE5B}"/>
          </ac:spMkLst>
        </pc:spChg>
        <pc:picChg chg="add mod">
          <ac:chgData name="Joseph Scavetta" userId="359fb369a930e361" providerId="LiveId" clId="{687C0F8C-C77B-43C4-9F12-16B2BAD07984}" dt="2019-04-22T19:55:01.248" v="3140" actId="1076"/>
          <ac:picMkLst>
            <pc:docMk/>
            <pc:sldMk cId="4235070628" sldId="264"/>
            <ac:picMk id="4" creationId="{6FEC5151-D0FD-4193-9D9B-BE77A5006DD4}"/>
          </ac:picMkLst>
        </pc:picChg>
      </pc:sldChg>
      <pc:sldChg chg="addSp delSp modSp add">
        <pc:chgData name="Joseph Scavetta" userId="359fb369a930e361" providerId="LiveId" clId="{687C0F8C-C77B-43C4-9F12-16B2BAD07984}" dt="2019-04-22T20:07:02.310" v="3457" actId="1076"/>
        <pc:sldMkLst>
          <pc:docMk/>
          <pc:sldMk cId="351009458" sldId="265"/>
        </pc:sldMkLst>
        <pc:spChg chg="mod">
          <ac:chgData name="Joseph Scavetta" userId="359fb369a930e361" providerId="LiveId" clId="{687C0F8C-C77B-43C4-9F12-16B2BAD07984}" dt="2019-04-22T20:02:21.045" v="3412" actId="20577"/>
          <ac:spMkLst>
            <pc:docMk/>
            <pc:sldMk cId="351009458" sldId="265"/>
            <ac:spMk id="2" creationId="{A5E99C6A-382D-44BA-900A-92A31F75E5A9}"/>
          </ac:spMkLst>
        </pc:spChg>
        <pc:spChg chg="del">
          <ac:chgData name="Joseph Scavetta" userId="359fb369a930e361" providerId="LiveId" clId="{687C0F8C-C77B-43C4-9F12-16B2BAD07984}" dt="2019-04-22T20:01:29.479" v="3373" actId="478"/>
          <ac:spMkLst>
            <pc:docMk/>
            <pc:sldMk cId="351009458" sldId="265"/>
            <ac:spMk id="3" creationId="{0182FE81-8741-4D7F-9FBC-4BA8EBE54A55}"/>
          </ac:spMkLst>
        </pc:spChg>
        <pc:picChg chg="add del mod">
          <ac:chgData name="Joseph Scavetta" userId="359fb369a930e361" providerId="LiveId" clId="{687C0F8C-C77B-43C4-9F12-16B2BAD07984}" dt="2019-04-22T20:01:49.253" v="3376" actId="478"/>
          <ac:picMkLst>
            <pc:docMk/>
            <pc:sldMk cId="351009458" sldId="265"/>
            <ac:picMk id="4" creationId="{FB3049CE-BB4A-43B8-9F54-2BE3602B2734}"/>
          </ac:picMkLst>
        </pc:picChg>
        <pc:picChg chg="add mod">
          <ac:chgData name="Joseph Scavetta" userId="359fb369a930e361" providerId="LiveId" clId="{687C0F8C-C77B-43C4-9F12-16B2BAD07984}" dt="2019-04-22T20:06:57.663" v="3455" actId="1076"/>
          <ac:picMkLst>
            <pc:docMk/>
            <pc:sldMk cId="351009458" sldId="265"/>
            <ac:picMk id="5" creationId="{0F1BF9DD-6B32-49F4-8B25-C583A88C6ECA}"/>
          </ac:picMkLst>
        </pc:picChg>
        <pc:picChg chg="add mod">
          <ac:chgData name="Joseph Scavetta" userId="359fb369a930e361" providerId="LiveId" clId="{687C0F8C-C77B-43C4-9F12-16B2BAD07984}" dt="2019-04-22T20:07:02.310" v="3457" actId="1076"/>
          <ac:picMkLst>
            <pc:docMk/>
            <pc:sldMk cId="351009458" sldId="265"/>
            <ac:picMk id="6" creationId="{821072A0-F628-4417-89E0-A2C44BA562E7}"/>
          </ac:picMkLst>
        </pc:picChg>
      </pc:sldChg>
      <pc:sldChg chg="add del">
        <pc:chgData name="Joseph Scavetta" userId="359fb369a930e361" providerId="LiveId" clId="{687C0F8C-C77B-43C4-9F12-16B2BAD07984}" dt="2019-04-22T17:34:49.567" v="12" actId="2696"/>
        <pc:sldMkLst>
          <pc:docMk/>
          <pc:sldMk cId="2489175871" sldId="265"/>
        </pc:sldMkLst>
      </pc:sldChg>
      <pc:sldChg chg="addSp delSp modSp add modNotesTx">
        <pc:chgData name="Joseph Scavetta" userId="359fb369a930e361" providerId="LiveId" clId="{687C0F8C-C77B-43C4-9F12-16B2BAD07984}" dt="2019-04-22T20:15:21.082" v="3672" actId="20577"/>
        <pc:sldMkLst>
          <pc:docMk/>
          <pc:sldMk cId="925813868" sldId="266"/>
        </pc:sldMkLst>
        <pc:spChg chg="mod">
          <ac:chgData name="Joseph Scavetta" userId="359fb369a930e361" providerId="LiveId" clId="{687C0F8C-C77B-43C4-9F12-16B2BAD07984}" dt="2019-04-22T18:37:44.795" v="1182" actId="122"/>
          <ac:spMkLst>
            <pc:docMk/>
            <pc:sldMk cId="925813868" sldId="266"/>
            <ac:spMk id="2" creationId="{E96A999D-7ED7-4F46-8C36-ED4A06354CF0}"/>
          </ac:spMkLst>
        </pc:spChg>
        <pc:spChg chg="del">
          <ac:chgData name="Joseph Scavetta" userId="359fb369a930e361" providerId="LiveId" clId="{687C0F8C-C77B-43C4-9F12-16B2BAD07984}" dt="2019-04-22T20:07:24.921" v="3458" actId="478"/>
          <ac:spMkLst>
            <pc:docMk/>
            <pc:sldMk cId="925813868" sldId="266"/>
            <ac:spMk id="3" creationId="{51333979-A6E4-4A43-A9EA-8E7B8FE35722}"/>
          </ac:spMkLst>
        </pc:spChg>
        <pc:spChg chg="add del">
          <ac:chgData name="Joseph Scavetta" userId="359fb369a930e361" providerId="LiveId" clId="{687C0F8C-C77B-43C4-9F12-16B2BAD07984}" dt="2019-04-22T20:07:47.562" v="3464"/>
          <ac:spMkLst>
            <pc:docMk/>
            <pc:sldMk cId="925813868" sldId="266"/>
            <ac:spMk id="5" creationId="{F30BF4C3-E3B6-4E11-814E-005953204203}"/>
          </ac:spMkLst>
        </pc:spChg>
        <pc:spChg chg="add del mod">
          <ac:chgData name="Joseph Scavetta" userId="359fb369a930e361" providerId="LiveId" clId="{687C0F8C-C77B-43C4-9F12-16B2BAD07984}" dt="2019-04-22T20:09:37.319" v="3534"/>
          <ac:spMkLst>
            <pc:docMk/>
            <pc:sldMk cId="925813868" sldId="266"/>
            <ac:spMk id="7" creationId="{0C5E8ED2-5E08-4029-B7F6-10BAD32F80F3}"/>
          </ac:spMkLst>
        </pc:spChg>
        <pc:spChg chg="add mod">
          <ac:chgData name="Joseph Scavetta" userId="359fb369a930e361" providerId="LiveId" clId="{687C0F8C-C77B-43C4-9F12-16B2BAD07984}" dt="2019-04-22T20:14:32.214" v="3646" actId="1076"/>
          <ac:spMkLst>
            <pc:docMk/>
            <pc:sldMk cId="925813868" sldId="266"/>
            <ac:spMk id="8" creationId="{58E0BD49-3A76-4A50-BD28-12B2E0686B11}"/>
          </ac:spMkLst>
        </pc:spChg>
        <pc:spChg chg="add del">
          <ac:chgData name="Joseph Scavetta" userId="359fb369a930e361" providerId="LiveId" clId="{687C0F8C-C77B-43C4-9F12-16B2BAD07984}" dt="2019-04-22T20:09:31.483" v="3530"/>
          <ac:spMkLst>
            <pc:docMk/>
            <pc:sldMk cId="925813868" sldId="266"/>
            <ac:spMk id="9" creationId="{2B7C53C7-ECCF-4298-A3B9-172A823CFC46}"/>
          </ac:spMkLst>
        </pc:spChg>
        <pc:spChg chg="add mod">
          <ac:chgData name="Joseph Scavetta" userId="359fb369a930e361" providerId="LiveId" clId="{687C0F8C-C77B-43C4-9F12-16B2BAD07984}" dt="2019-04-22T20:14:20.485" v="3642" actId="1076"/>
          <ac:spMkLst>
            <pc:docMk/>
            <pc:sldMk cId="925813868" sldId="266"/>
            <ac:spMk id="10" creationId="{2A983C80-DD10-432E-8570-CE33C0C4CE1F}"/>
          </ac:spMkLst>
        </pc:spChg>
        <pc:picChg chg="add mod modCrop">
          <ac:chgData name="Joseph Scavetta" userId="359fb369a930e361" providerId="LiveId" clId="{687C0F8C-C77B-43C4-9F12-16B2BAD07984}" dt="2019-04-22T20:12:07.830" v="3601" actId="1076"/>
          <ac:picMkLst>
            <pc:docMk/>
            <pc:sldMk cId="925813868" sldId="266"/>
            <ac:picMk id="4" creationId="{11F20068-DB1D-4E1C-889E-3BD10D274A8A}"/>
          </ac:picMkLst>
        </pc:picChg>
        <pc:picChg chg="add mod modCrop">
          <ac:chgData name="Joseph Scavetta" userId="359fb369a930e361" providerId="LiveId" clId="{687C0F8C-C77B-43C4-9F12-16B2BAD07984}" dt="2019-04-22T20:12:09.822" v="3602" actId="1076"/>
          <ac:picMkLst>
            <pc:docMk/>
            <pc:sldMk cId="925813868" sldId="266"/>
            <ac:picMk id="6" creationId="{4D1B7A2F-43F1-4EE0-89F0-73EFF4158E24}"/>
          </ac:picMkLst>
        </pc:picChg>
      </pc:sldChg>
      <pc:sldChg chg="modSp add">
        <pc:chgData name="Joseph Scavetta" userId="359fb369a930e361" providerId="LiveId" clId="{687C0F8C-C77B-43C4-9F12-16B2BAD07984}" dt="2019-04-22T20:24:46.886" v="3922" actId="20577"/>
        <pc:sldMkLst>
          <pc:docMk/>
          <pc:sldMk cId="1085017034" sldId="267"/>
        </pc:sldMkLst>
        <pc:spChg chg="mod">
          <ac:chgData name="Joseph Scavetta" userId="359fb369a930e361" providerId="LiveId" clId="{687C0F8C-C77B-43C4-9F12-16B2BAD07984}" dt="2019-04-22T18:37:46.123" v="1183" actId="122"/>
          <ac:spMkLst>
            <pc:docMk/>
            <pc:sldMk cId="1085017034" sldId="267"/>
            <ac:spMk id="2" creationId="{6B6ED001-37B2-4F36-B466-7043008C885D}"/>
          </ac:spMkLst>
        </pc:spChg>
        <pc:spChg chg="mod">
          <ac:chgData name="Joseph Scavetta" userId="359fb369a930e361" providerId="LiveId" clId="{687C0F8C-C77B-43C4-9F12-16B2BAD07984}" dt="2019-04-22T20:24:46.886" v="3922" actId="20577"/>
          <ac:spMkLst>
            <pc:docMk/>
            <pc:sldMk cId="1085017034" sldId="267"/>
            <ac:spMk id="3" creationId="{E03FB91E-DD05-412A-B96F-8465BBF22FF7}"/>
          </ac:spMkLst>
        </pc:spChg>
      </pc:sldChg>
      <pc:sldChg chg="modSp add">
        <pc:chgData name="Joseph Scavetta" userId="359fb369a930e361" providerId="LiveId" clId="{687C0F8C-C77B-43C4-9F12-16B2BAD07984}" dt="2019-04-22T20:00:21.092" v="3362" actId="20577"/>
        <pc:sldMkLst>
          <pc:docMk/>
          <pc:sldMk cId="956754712" sldId="268"/>
        </pc:sldMkLst>
        <pc:spChg chg="mod">
          <ac:chgData name="Joseph Scavetta" userId="359fb369a930e361" providerId="LiveId" clId="{687C0F8C-C77B-43C4-9F12-16B2BAD07984}" dt="2019-04-22T18:56:41.199" v="1683" actId="122"/>
          <ac:spMkLst>
            <pc:docMk/>
            <pc:sldMk cId="956754712" sldId="268"/>
            <ac:spMk id="2" creationId="{C977562D-F66B-4D75-9D59-DDA5F9508FD0}"/>
          </ac:spMkLst>
        </pc:spChg>
        <pc:spChg chg="mod">
          <ac:chgData name="Joseph Scavetta" userId="359fb369a930e361" providerId="LiveId" clId="{687C0F8C-C77B-43C4-9F12-16B2BAD07984}" dt="2019-04-22T20:00:21.092" v="3362" actId="20577"/>
          <ac:spMkLst>
            <pc:docMk/>
            <pc:sldMk cId="956754712" sldId="268"/>
            <ac:spMk id="3" creationId="{F8C86EB9-0ED5-42EB-BEAA-822D878B6FE2}"/>
          </ac:spMkLst>
        </pc:spChg>
      </pc:sldChg>
      <pc:sldChg chg="addSp delSp modSp add">
        <pc:chgData name="Joseph Scavetta" userId="359fb369a930e361" providerId="LiveId" clId="{687C0F8C-C77B-43C4-9F12-16B2BAD07984}" dt="2019-04-22T19:23:15.425" v="2543" actId="20577"/>
        <pc:sldMkLst>
          <pc:docMk/>
          <pc:sldMk cId="1181996622" sldId="269"/>
        </pc:sldMkLst>
        <pc:spChg chg="mod">
          <ac:chgData name="Joseph Scavetta" userId="359fb369a930e361" providerId="LiveId" clId="{687C0F8C-C77B-43C4-9F12-16B2BAD07984}" dt="2019-04-22T19:15:14.384" v="2344" actId="1076"/>
          <ac:spMkLst>
            <pc:docMk/>
            <pc:sldMk cId="1181996622" sldId="269"/>
            <ac:spMk id="2" creationId="{FC460CF4-B563-4388-B239-A5060BC56311}"/>
          </ac:spMkLst>
        </pc:spChg>
        <pc:spChg chg="del">
          <ac:chgData name="Joseph Scavetta" userId="359fb369a930e361" providerId="LiveId" clId="{687C0F8C-C77B-43C4-9F12-16B2BAD07984}" dt="2019-04-22T19:09:50.732" v="1987" actId="478"/>
          <ac:spMkLst>
            <pc:docMk/>
            <pc:sldMk cId="1181996622" sldId="269"/>
            <ac:spMk id="3" creationId="{327BC214-0E0D-44BF-BB9C-A6C18E0F8E89}"/>
          </ac:spMkLst>
        </pc:spChg>
        <pc:spChg chg="del mod">
          <ac:chgData name="Joseph Scavetta" userId="359fb369a930e361" providerId="LiveId" clId="{687C0F8C-C77B-43C4-9F12-16B2BAD07984}" dt="2019-04-22T19:13:32.187" v="2218" actId="478"/>
          <ac:spMkLst>
            <pc:docMk/>
            <pc:sldMk cId="1181996622" sldId="269"/>
            <ac:spMk id="4" creationId="{47D929EA-23F3-4E2C-9416-5F2C79318A9D}"/>
          </ac:spMkLst>
        </pc:spChg>
        <pc:spChg chg="del mod">
          <ac:chgData name="Joseph Scavetta" userId="359fb369a930e361" providerId="LiveId" clId="{687C0F8C-C77B-43C4-9F12-16B2BAD07984}" dt="2019-04-22T19:13:34.144" v="2220" actId="478"/>
          <ac:spMkLst>
            <pc:docMk/>
            <pc:sldMk cId="1181996622" sldId="269"/>
            <ac:spMk id="5" creationId="{528E18AF-1096-445C-851C-9B91F680C32E}"/>
          </ac:spMkLst>
        </pc:spChg>
        <pc:spChg chg="add del mod">
          <ac:chgData name="Joseph Scavetta" userId="359fb369a930e361" providerId="LiveId" clId="{687C0F8C-C77B-43C4-9F12-16B2BAD07984}" dt="2019-04-22T19:09:52.690" v="1988" actId="478"/>
          <ac:spMkLst>
            <pc:docMk/>
            <pc:sldMk cId="1181996622" sldId="269"/>
            <ac:spMk id="8" creationId="{49678BC6-411F-4BDE-AE82-F779DA552FA3}"/>
          </ac:spMkLst>
        </pc:spChg>
        <pc:spChg chg="del mod">
          <ac:chgData name="Joseph Scavetta" userId="359fb369a930e361" providerId="LiveId" clId="{687C0F8C-C77B-43C4-9F12-16B2BAD07984}" dt="2019-04-22T19:13:31.599" v="2216" actId="478"/>
          <ac:spMkLst>
            <pc:docMk/>
            <pc:sldMk cId="1181996622" sldId="269"/>
            <ac:spMk id="9" creationId="{1DB80D95-34E3-4483-A8EC-15D8DF5C9FC8}"/>
          </ac:spMkLst>
        </pc:spChg>
        <pc:spChg chg="del mod">
          <ac:chgData name="Joseph Scavetta" userId="359fb369a930e361" providerId="LiveId" clId="{687C0F8C-C77B-43C4-9F12-16B2BAD07984}" dt="2019-04-22T19:13:31.916" v="2217" actId="478"/>
          <ac:spMkLst>
            <pc:docMk/>
            <pc:sldMk cId="1181996622" sldId="269"/>
            <ac:spMk id="10" creationId="{43DD0A99-3BED-4CED-92D7-04C4EF1457C0}"/>
          </ac:spMkLst>
        </pc:spChg>
        <pc:spChg chg="add del mod">
          <ac:chgData name="Joseph Scavetta" userId="359fb369a930e361" providerId="LiveId" clId="{687C0F8C-C77B-43C4-9F12-16B2BAD07984}" dt="2019-04-22T19:10:22.051" v="2068" actId="478"/>
          <ac:spMkLst>
            <pc:docMk/>
            <pc:sldMk cId="1181996622" sldId="269"/>
            <ac:spMk id="11" creationId="{D3A82525-A1D0-46E8-A201-FE38E976F77B}"/>
          </ac:spMkLst>
        </pc:spChg>
        <pc:spChg chg="add mod">
          <ac:chgData name="Joseph Scavetta" userId="359fb369a930e361" providerId="LiveId" clId="{687C0F8C-C77B-43C4-9F12-16B2BAD07984}" dt="2019-04-22T19:22:45.624" v="2532" actId="1076"/>
          <ac:spMkLst>
            <pc:docMk/>
            <pc:sldMk cId="1181996622" sldId="269"/>
            <ac:spMk id="13" creationId="{B34A320D-A807-45E3-9CA8-A8106C6A5E6D}"/>
          </ac:spMkLst>
        </pc:spChg>
        <pc:spChg chg="add mod">
          <ac:chgData name="Joseph Scavetta" userId="359fb369a930e361" providerId="LiveId" clId="{687C0F8C-C77B-43C4-9F12-16B2BAD07984}" dt="2019-04-22T19:22:45.624" v="2532" actId="1076"/>
          <ac:spMkLst>
            <pc:docMk/>
            <pc:sldMk cId="1181996622" sldId="269"/>
            <ac:spMk id="14" creationId="{AF748E98-047C-4519-B243-0170DA9D79D1}"/>
          </ac:spMkLst>
        </pc:spChg>
        <pc:spChg chg="del mod">
          <ac:chgData name="Joseph Scavetta" userId="359fb369a930e361" providerId="LiveId" clId="{687C0F8C-C77B-43C4-9F12-16B2BAD07984}" dt="2019-04-22T19:10:09.189" v="2028" actId="478"/>
          <ac:spMkLst>
            <pc:docMk/>
            <pc:sldMk cId="1181996622" sldId="269"/>
            <ac:spMk id="18" creationId="{E935DC61-41E1-42B5-A54E-0C7943DE2EE3}"/>
          </ac:spMkLst>
        </pc:spChg>
        <pc:spChg chg="del mod">
          <ac:chgData name="Joseph Scavetta" userId="359fb369a930e361" providerId="LiveId" clId="{687C0F8C-C77B-43C4-9F12-16B2BAD07984}" dt="2019-04-22T19:10:10.952" v="2030" actId="478"/>
          <ac:spMkLst>
            <pc:docMk/>
            <pc:sldMk cId="1181996622" sldId="269"/>
            <ac:spMk id="19" creationId="{4716BA72-37B2-41D4-9EAC-22A4DC6CAB11}"/>
          </ac:spMkLst>
        </pc:spChg>
        <pc:spChg chg="del mod">
          <ac:chgData name="Joseph Scavetta" userId="359fb369a930e361" providerId="LiveId" clId="{687C0F8C-C77B-43C4-9F12-16B2BAD07984}" dt="2019-04-22T19:10:10.203" v="2029" actId="478"/>
          <ac:spMkLst>
            <pc:docMk/>
            <pc:sldMk cId="1181996622" sldId="269"/>
            <ac:spMk id="20" creationId="{484D30A6-A772-496F-B355-E2575E414C1C}"/>
          </ac:spMkLst>
        </pc:spChg>
        <pc:spChg chg="del mod">
          <ac:chgData name="Joseph Scavetta" userId="359fb369a930e361" providerId="LiveId" clId="{687C0F8C-C77B-43C4-9F12-16B2BAD07984}" dt="2019-04-22T19:10:05.212" v="2025" actId="478"/>
          <ac:spMkLst>
            <pc:docMk/>
            <pc:sldMk cId="1181996622" sldId="269"/>
            <ac:spMk id="22" creationId="{7D0AEA36-678A-46AE-B39F-57C784802960}"/>
          </ac:spMkLst>
        </pc:spChg>
        <pc:spChg chg="del mod">
          <ac:chgData name="Joseph Scavetta" userId="359fb369a930e361" providerId="LiveId" clId="{687C0F8C-C77B-43C4-9F12-16B2BAD07984}" dt="2019-04-22T19:10:05.711" v="2026" actId="478"/>
          <ac:spMkLst>
            <pc:docMk/>
            <pc:sldMk cId="1181996622" sldId="269"/>
            <ac:spMk id="23" creationId="{C0C53192-EE5A-4221-9E55-AC8FF88094B4}"/>
          </ac:spMkLst>
        </pc:spChg>
        <pc:spChg chg="del mod">
          <ac:chgData name="Joseph Scavetta" userId="359fb369a930e361" providerId="LiveId" clId="{687C0F8C-C77B-43C4-9F12-16B2BAD07984}" dt="2019-04-22T19:10:06.831" v="2027" actId="478"/>
          <ac:spMkLst>
            <pc:docMk/>
            <pc:sldMk cId="1181996622" sldId="269"/>
            <ac:spMk id="24" creationId="{9429C554-189C-4804-8DCD-168102597E9A}"/>
          </ac:spMkLst>
        </pc:spChg>
        <pc:spChg chg="add del mod">
          <ac:chgData name="Joseph Scavetta" userId="359fb369a930e361" providerId="LiveId" clId="{687C0F8C-C77B-43C4-9F12-16B2BAD07984}" dt="2019-04-22T19:11:17.800" v="2121" actId="478"/>
          <ac:spMkLst>
            <pc:docMk/>
            <pc:sldMk cId="1181996622" sldId="269"/>
            <ac:spMk id="25" creationId="{8F9377F3-BB11-46D6-BF1C-7923C19FECEF}"/>
          </ac:spMkLst>
        </pc:spChg>
        <pc:spChg chg="add del mod">
          <ac:chgData name="Joseph Scavetta" userId="359fb369a930e361" providerId="LiveId" clId="{687C0F8C-C77B-43C4-9F12-16B2BAD07984}" dt="2019-04-22T19:11:56.161" v="2137" actId="478"/>
          <ac:spMkLst>
            <pc:docMk/>
            <pc:sldMk cId="1181996622" sldId="269"/>
            <ac:spMk id="26" creationId="{8C71744F-9960-49D3-B160-C4B2B89AA62A}"/>
          </ac:spMkLst>
        </pc:spChg>
        <pc:spChg chg="add mod">
          <ac:chgData name="Joseph Scavetta" userId="359fb369a930e361" providerId="LiveId" clId="{687C0F8C-C77B-43C4-9F12-16B2BAD07984}" dt="2019-04-22T19:22:45.624" v="2532" actId="1076"/>
          <ac:spMkLst>
            <pc:docMk/>
            <pc:sldMk cId="1181996622" sldId="269"/>
            <ac:spMk id="27" creationId="{B7202A59-D4E5-4DF7-8A37-ACFF6D5FA96D}"/>
          </ac:spMkLst>
        </pc:spChg>
        <pc:spChg chg="add del mod">
          <ac:chgData name="Joseph Scavetta" userId="359fb369a930e361" providerId="LiveId" clId="{687C0F8C-C77B-43C4-9F12-16B2BAD07984}" dt="2019-04-22T19:22:21.678" v="2519" actId="478"/>
          <ac:spMkLst>
            <pc:docMk/>
            <pc:sldMk cId="1181996622" sldId="269"/>
            <ac:spMk id="28" creationId="{E7ADE8FB-23A8-421C-86C3-E9B337D507DF}"/>
          </ac:spMkLst>
        </pc:spChg>
        <pc:spChg chg="add del mod">
          <ac:chgData name="Joseph Scavetta" userId="359fb369a930e361" providerId="LiveId" clId="{687C0F8C-C77B-43C4-9F12-16B2BAD07984}" dt="2019-04-22T19:22:22.093" v="2520" actId="478"/>
          <ac:spMkLst>
            <pc:docMk/>
            <pc:sldMk cId="1181996622" sldId="269"/>
            <ac:spMk id="29" creationId="{822AA92D-B761-450E-846D-79371B1C445D}"/>
          </ac:spMkLst>
        </pc:spChg>
        <pc:spChg chg="add del mod">
          <ac:chgData name="Joseph Scavetta" userId="359fb369a930e361" providerId="LiveId" clId="{687C0F8C-C77B-43C4-9F12-16B2BAD07984}" dt="2019-04-22T19:22:22.720" v="2521" actId="478"/>
          <ac:spMkLst>
            <pc:docMk/>
            <pc:sldMk cId="1181996622" sldId="269"/>
            <ac:spMk id="30" creationId="{32CF2B65-D6C6-4E87-B9E8-145ED734B11F}"/>
          </ac:spMkLst>
        </pc:spChg>
        <pc:spChg chg="add del mod">
          <ac:chgData name="Joseph Scavetta" userId="359fb369a930e361" providerId="LiveId" clId="{687C0F8C-C77B-43C4-9F12-16B2BAD07984}" dt="2019-04-22T19:23:01.893" v="2535" actId="478"/>
          <ac:spMkLst>
            <pc:docMk/>
            <pc:sldMk cId="1181996622" sldId="269"/>
            <ac:spMk id="31" creationId="{C7B958A8-4A01-432E-8049-3CB4259E8D8A}"/>
          </ac:spMkLst>
        </pc:spChg>
        <pc:spChg chg="add del mod">
          <ac:chgData name="Joseph Scavetta" userId="359fb369a930e361" providerId="LiveId" clId="{687C0F8C-C77B-43C4-9F12-16B2BAD07984}" dt="2019-04-22T19:23:09.829" v="2539" actId="478"/>
          <ac:spMkLst>
            <pc:docMk/>
            <pc:sldMk cId="1181996622" sldId="269"/>
            <ac:spMk id="32" creationId="{7A83D8C9-BC96-4CFB-B3C0-E2543B35C0D6}"/>
          </ac:spMkLst>
        </pc:spChg>
        <pc:spChg chg="add del mod">
          <ac:chgData name="Joseph Scavetta" userId="359fb369a930e361" providerId="LiveId" clId="{687C0F8C-C77B-43C4-9F12-16B2BAD07984}" dt="2019-04-22T19:23:13.725" v="2541" actId="478"/>
          <ac:spMkLst>
            <pc:docMk/>
            <pc:sldMk cId="1181996622" sldId="269"/>
            <ac:spMk id="33" creationId="{011927BD-2B14-451B-A1B4-CAFD39DD97B0}"/>
          </ac:spMkLst>
        </pc:spChg>
        <pc:spChg chg="add mod">
          <ac:chgData name="Joseph Scavetta" userId="359fb369a930e361" providerId="LiveId" clId="{687C0F8C-C77B-43C4-9F12-16B2BAD07984}" dt="2019-04-22T19:22:45.624" v="2532" actId="1076"/>
          <ac:spMkLst>
            <pc:docMk/>
            <pc:sldMk cId="1181996622" sldId="269"/>
            <ac:spMk id="43" creationId="{8A3FD283-A467-4D23-818B-F496CC6803A0}"/>
          </ac:spMkLst>
        </pc:spChg>
        <pc:spChg chg="add">
          <ac:chgData name="Joseph Scavetta" userId="359fb369a930e361" providerId="LiveId" clId="{687C0F8C-C77B-43C4-9F12-16B2BAD07984}" dt="2019-04-22T19:22:19.883" v="2518"/>
          <ac:spMkLst>
            <pc:docMk/>
            <pc:sldMk cId="1181996622" sldId="269"/>
            <ac:spMk id="61" creationId="{9B87FEF2-E3B4-4D8F-8650-55DC53A523B8}"/>
          </ac:spMkLst>
        </pc:spChg>
        <pc:spChg chg="add">
          <ac:chgData name="Joseph Scavetta" userId="359fb369a930e361" providerId="LiveId" clId="{687C0F8C-C77B-43C4-9F12-16B2BAD07984}" dt="2019-04-22T19:22:19.883" v="2518"/>
          <ac:spMkLst>
            <pc:docMk/>
            <pc:sldMk cId="1181996622" sldId="269"/>
            <ac:spMk id="62" creationId="{96988CBB-6797-4220-8B2C-E3C29240C14F}"/>
          </ac:spMkLst>
        </pc:spChg>
        <pc:spChg chg="add">
          <ac:chgData name="Joseph Scavetta" userId="359fb369a930e361" providerId="LiveId" clId="{687C0F8C-C77B-43C4-9F12-16B2BAD07984}" dt="2019-04-22T19:22:19.883" v="2518"/>
          <ac:spMkLst>
            <pc:docMk/>
            <pc:sldMk cId="1181996622" sldId="269"/>
            <ac:spMk id="63" creationId="{7E095107-28F2-4E04-A9D4-AD8DF48B4FAF}"/>
          </ac:spMkLst>
        </pc:spChg>
        <pc:spChg chg="add mod ord">
          <ac:chgData name="Joseph Scavetta" userId="359fb369a930e361" providerId="LiveId" clId="{687C0F8C-C77B-43C4-9F12-16B2BAD07984}" dt="2019-04-22T19:23:04.403" v="2537" actId="20577"/>
          <ac:spMkLst>
            <pc:docMk/>
            <pc:sldMk cId="1181996622" sldId="269"/>
            <ac:spMk id="64" creationId="{7F76C104-8EAD-4D0C-A7F6-97C9014FDA09}"/>
          </ac:spMkLst>
        </pc:spChg>
        <pc:spChg chg="add mod ord">
          <ac:chgData name="Joseph Scavetta" userId="359fb369a930e361" providerId="LiveId" clId="{687C0F8C-C77B-43C4-9F12-16B2BAD07984}" dt="2019-04-22T19:23:11.462" v="2540"/>
          <ac:spMkLst>
            <pc:docMk/>
            <pc:sldMk cId="1181996622" sldId="269"/>
            <ac:spMk id="65" creationId="{F79DB151-7C6A-45B8-B089-AA0E2A455FEA}"/>
          </ac:spMkLst>
        </pc:spChg>
        <pc:spChg chg="add mod ord">
          <ac:chgData name="Joseph Scavetta" userId="359fb369a930e361" providerId="LiveId" clId="{687C0F8C-C77B-43C4-9F12-16B2BAD07984}" dt="2019-04-22T19:23:15.425" v="2543" actId="20577"/>
          <ac:spMkLst>
            <pc:docMk/>
            <pc:sldMk cId="1181996622" sldId="269"/>
            <ac:spMk id="66" creationId="{D1F9E637-C82F-47F5-BD14-019179716396}"/>
          </ac:spMkLst>
        </pc:spChg>
        <pc:cxnChg chg="del mod">
          <ac:chgData name="Joseph Scavetta" userId="359fb369a930e361" providerId="LiveId" clId="{687C0F8C-C77B-43C4-9F12-16B2BAD07984}" dt="2019-04-22T19:13:33.440" v="2219" actId="478"/>
          <ac:cxnSpMkLst>
            <pc:docMk/>
            <pc:sldMk cId="1181996622" sldId="269"/>
            <ac:cxnSpMk id="7" creationId="{9756EF59-ECF2-4FE4-A0DF-9187AF63C28E}"/>
          </ac:cxnSpMkLst>
        </pc:cxnChg>
        <pc:cxnChg chg="del mod">
          <ac:chgData name="Joseph Scavetta" userId="359fb369a930e361" providerId="LiveId" clId="{687C0F8C-C77B-43C4-9F12-16B2BAD07984}" dt="2019-04-22T19:13:33.440" v="2219" actId="478"/>
          <ac:cxnSpMkLst>
            <pc:docMk/>
            <pc:sldMk cId="1181996622" sldId="269"/>
            <ac:cxnSpMk id="12" creationId="{3C722C2C-9B00-4F85-85F1-E4703BB54FDD}"/>
          </ac:cxnSpMkLst>
        </pc:cxnChg>
        <pc:cxnChg chg="del mod">
          <ac:chgData name="Joseph Scavetta" userId="359fb369a930e361" providerId="LiveId" clId="{687C0F8C-C77B-43C4-9F12-16B2BAD07984}" dt="2019-04-22T19:13:33.440" v="2219" actId="478"/>
          <ac:cxnSpMkLst>
            <pc:docMk/>
            <pc:sldMk cId="1181996622" sldId="269"/>
            <ac:cxnSpMk id="15" creationId="{D421ED23-7937-41DD-905C-663D81672F23}"/>
          </ac:cxnSpMkLst>
        </pc:cxnChg>
        <pc:cxnChg chg="add mod">
          <ac:chgData name="Joseph Scavetta" userId="359fb369a930e361" providerId="LiveId" clId="{687C0F8C-C77B-43C4-9F12-16B2BAD07984}" dt="2019-04-22T19:22:45.624" v="2532" actId="1076"/>
          <ac:cxnSpMkLst>
            <pc:docMk/>
            <pc:sldMk cId="1181996622" sldId="269"/>
            <ac:cxnSpMk id="34" creationId="{6E146390-1D40-4938-A480-CBB779EA4AB0}"/>
          </ac:cxnSpMkLst>
        </pc:cxnChg>
        <pc:cxnChg chg="add mod">
          <ac:chgData name="Joseph Scavetta" userId="359fb369a930e361" providerId="LiveId" clId="{687C0F8C-C77B-43C4-9F12-16B2BAD07984}" dt="2019-04-22T19:22:45.624" v="2532" actId="1076"/>
          <ac:cxnSpMkLst>
            <pc:docMk/>
            <pc:sldMk cId="1181996622" sldId="269"/>
            <ac:cxnSpMk id="35" creationId="{CBF05796-066E-4C79-A8BD-E81339207763}"/>
          </ac:cxnSpMkLst>
        </pc:cxnChg>
        <pc:cxnChg chg="add del mod">
          <ac:chgData name="Joseph Scavetta" userId="359fb369a930e361" providerId="LiveId" clId="{687C0F8C-C77B-43C4-9F12-16B2BAD07984}" dt="2019-04-22T19:14:30.179" v="2296" actId="478"/>
          <ac:cxnSpMkLst>
            <pc:docMk/>
            <pc:sldMk cId="1181996622" sldId="269"/>
            <ac:cxnSpMk id="40" creationId="{20E1794D-5216-48AB-BA65-3C2870804A5C}"/>
          </ac:cxnSpMkLst>
        </pc:cxnChg>
        <pc:cxnChg chg="add mod">
          <ac:chgData name="Joseph Scavetta" userId="359fb369a930e361" providerId="LiveId" clId="{687C0F8C-C77B-43C4-9F12-16B2BAD07984}" dt="2019-04-22T19:22:45.624" v="2532" actId="1076"/>
          <ac:cxnSpMkLst>
            <pc:docMk/>
            <pc:sldMk cId="1181996622" sldId="269"/>
            <ac:cxnSpMk id="44" creationId="{8DE1E513-C1F2-4CDB-ABF2-C523BC112618}"/>
          </ac:cxnSpMkLst>
        </pc:cxnChg>
        <pc:cxnChg chg="add mod">
          <ac:chgData name="Joseph Scavetta" userId="359fb369a930e361" providerId="LiveId" clId="{687C0F8C-C77B-43C4-9F12-16B2BAD07984}" dt="2019-04-22T19:22:45.624" v="2532" actId="1076"/>
          <ac:cxnSpMkLst>
            <pc:docMk/>
            <pc:sldMk cId="1181996622" sldId="269"/>
            <ac:cxnSpMk id="48" creationId="{1B107D08-82E5-44A8-A02B-F7AABF4A889A}"/>
          </ac:cxnSpMkLst>
        </pc:cxnChg>
        <pc:cxnChg chg="add mod ord">
          <ac:chgData name="Joseph Scavetta" userId="359fb369a930e361" providerId="LiveId" clId="{687C0F8C-C77B-43C4-9F12-16B2BAD07984}" dt="2019-04-22T19:22:45.624" v="2532" actId="1076"/>
          <ac:cxnSpMkLst>
            <pc:docMk/>
            <pc:sldMk cId="1181996622" sldId="269"/>
            <ac:cxnSpMk id="51" creationId="{197D7F2C-3B6F-4E9A-9896-693D0932F249}"/>
          </ac:cxnSpMkLst>
        </pc:cxnChg>
        <pc:cxnChg chg="add mod ord">
          <ac:chgData name="Joseph Scavetta" userId="359fb369a930e361" providerId="LiveId" clId="{687C0F8C-C77B-43C4-9F12-16B2BAD07984}" dt="2019-04-22T19:22:45.624" v="2532" actId="1076"/>
          <ac:cxnSpMkLst>
            <pc:docMk/>
            <pc:sldMk cId="1181996622" sldId="269"/>
            <ac:cxnSpMk id="55" creationId="{629F1838-F23A-42E6-88D4-B65872B30D64}"/>
          </ac:cxnSpMkLst>
        </pc:cxnChg>
      </pc:sldChg>
      <pc:sldChg chg="addSp delSp modSp add">
        <pc:chgData name="Joseph Scavetta" userId="359fb369a930e361" providerId="LiveId" clId="{687C0F8C-C77B-43C4-9F12-16B2BAD07984}" dt="2019-04-22T19:38:44.453" v="2994" actId="208"/>
        <pc:sldMkLst>
          <pc:docMk/>
          <pc:sldMk cId="2225030891" sldId="270"/>
        </pc:sldMkLst>
        <pc:spChg chg="del">
          <ac:chgData name="Joseph Scavetta" userId="359fb369a930e361" providerId="LiveId" clId="{687C0F8C-C77B-43C4-9F12-16B2BAD07984}" dt="2019-04-22T19:20:10.444" v="2384" actId="478"/>
          <ac:spMkLst>
            <pc:docMk/>
            <pc:sldMk cId="2225030891" sldId="270"/>
            <ac:spMk id="13" creationId="{B34A320D-A807-45E3-9CA8-A8106C6A5E6D}"/>
          </ac:spMkLst>
        </pc:spChg>
        <pc:spChg chg="del">
          <ac:chgData name="Joseph Scavetta" userId="359fb369a930e361" providerId="LiveId" clId="{687C0F8C-C77B-43C4-9F12-16B2BAD07984}" dt="2019-04-22T19:20:10.444" v="2384" actId="478"/>
          <ac:spMkLst>
            <pc:docMk/>
            <pc:sldMk cId="2225030891" sldId="270"/>
            <ac:spMk id="14" creationId="{AF748E98-047C-4519-B243-0170DA9D79D1}"/>
          </ac:spMkLst>
        </pc:spChg>
        <pc:spChg chg="add mod">
          <ac:chgData name="Joseph Scavetta" userId="359fb369a930e361" providerId="LiveId" clId="{687C0F8C-C77B-43C4-9F12-16B2BAD07984}" dt="2019-04-22T19:38:44.453" v="2994" actId="208"/>
          <ac:spMkLst>
            <pc:docMk/>
            <pc:sldMk cId="2225030891" sldId="270"/>
            <ac:spMk id="19" creationId="{8712FE3A-7E1F-40F3-B100-50D5BF6AED55}"/>
          </ac:spMkLst>
        </pc:spChg>
        <pc:spChg chg="add mod">
          <ac:chgData name="Joseph Scavetta" userId="359fb369a930e361" providerId="LiveId" clId="{687C0F8C-C77B-43C4-9F12-16B2BAD07984}" dt="2019-04-22T19:38:44.453" v="2994" actId="208"/>
          <ac:spMkLst>
            <pc:docMk/>
            <pc:sldMk cId="2225030891" sldId="270"/>
            <ac:spMk id="20" creationId="{CE892E72-FC58-4C8B-9E84-7D5313CEE5FF}"/>
          </ac:spMkLst>
        </pc:spChg>
        <pc:spChg chg="del">
          <ac:chgData name="Joseph Scavetta" userId="359fb369a930e361" providerId="LiveId" clId="{687C0F8C-C77B-43C4-9F12-16B2BAD07984}" dt="2019-04-22T19:20:10.444" v="2384" actId="478"/>
          <ac:spMkLst>
            <pc:docMk/>
            <pc:sldMk cId="2225030891" sldId="270"/>
            <ac:spMk id="27" creationId="{B7202A59-D4E5-4DF7-8A37-ACFF6D5FA96D}"/>
          </ac:spMkLst>
        </pc:spChg>
        <pc:spChg chg="mod">
          <ac:chgData name="Joseph Scavetta" userId="359fb369a930e361" providerId="LiveId" clId="{687C0F8C-C77B-43C4-9F12-16B2BAD07984}" dt="2019-04-22T19:38:44.453" v="2994" actId="208"/>
          <ac:spMkLst>
            <pc:docMk/>
            <pc:sldMk cId="2225030891" sldId="270"/>
            <ac:spMk id="28" creationId="{E7ADE8FB-23A8-421C-86C3-E9B337D507DF}"/>
          </ac:spMkLst>
        </pc:spChg>
        <pc:spChg chg="mod">
          <ac:chgData name="Joseph Scavetta" userId="359fb369a930e361" providerId="LiveId" clId="{687C0F8C-C77B-43C4-9F12-16B2BAD07984}" dt="2019-04-22T19:38:44.453" v="2994" actId="208"/>
          <ac:spMkLst>
            <pc:docMk/>
            <pc:sldMk cId="2225030891" sldId="270"/>
            <ac:spMk id="29" creationId="{822AA92D-B761-450E-846D-79371B1C445D}"/>
          </ac:spMkLst>
        </pc:spChg>
        <pc:spChg chg="mod">
          <ac:chgData name="Joseph Scavetta" userId="359fb369a930e361" providerId="LiveId" clId="{687C0F8C-C77B-43C4-9F12-16B2BAD07984}" dt="2019-04-22T19:38:44.453" v="2994" actId="208"/>
          <ac:spMkLst>
            <pc:docMk/>
            <pc:sldMk cId="2225030891" sldId="270"/>
            <ac:spMk id="30" creationId="{32CF2B65-D6C6-4E87-B9E8-145ED734B11F}"/>
          </ac:spMkLst>
        </pc:spChg>
        <pc:spChg chg="del mod">
          <ac:chgData name="Joseph Scavetta" userId="359fb369a930e361" providerId="LiveId" clId="{687C0F8C-C77B-43C4-9F12-16B2BAD07984}" dt="2019-04-22T19:20:21.202" v="2462" actId="478"/>
          <ac:spMkLst>
            <pc:docMk/>
            <pc:sldMk cId="2225030891" sldId="270"/>
            <ac:spMk id="31" creationId="{C7B958A8-4A01-432E-8049-3CB4259E8D8A}"/>
          </ac:spMkLst>
        </pc:spChg>
        <pc:spChg chg="del mod">
          <ac:chgData name="Joseph Scavetta" userId="359fb369a930e361" providerId="LiveId" clId="{687C0F8C-C77B-43C4-9F12-16B2BAD07984}" dt="2019-04-22T19:20:21.202" v="2462" actId="478"/>
          <ac:spMkLst>
            <pc:docMk/>
            <pc:sldMk cId="2225030891" sldId="270"/>
            <ac:spMk id="32" creationId="{7A83D8C9-BC96-4CFB-B3C0-E2543B35C0D6}"/>
          </ac:spMkLst>
        </pc:spChg>
        <pc:spChg chg="del mod">
          <ac:chgData name="Joseph Scavetta" userId="359fb369a930e361" providerId="LiveId" clId="{687C0F8C-C77B-43C4-9F12-16B2BAD07984}" dt="2019-04-22T19:20:21.202" v="2462" actId="478"/>
          <ac:spMkLst>
            <pc:docMk/>
            <pc:sldMk cId="2225030891" sldId="270"/>
            <ac:spMk id="33" creationId="{011927BD-2B14-451B-A1B4-CAFD39DD97B0}"/>
          </ac:spMkLst>
        </pc:spChg>
        <pc:spChg chg="add mod">
          <ac:chgData name="Joseph Scavetta" userId="359fb369a930e361" providerId="LiveId" clId="{687C0F8C-C77B-43C4-9F12-16B2BAD07984}" dt="2019-04-22T19:38:44.453" v="2994" actId="208"/>
          <ac:spMkLst>
            <pc:docMk/>
            <pc:sldMk cId="2225030891" sldId="270"/>
            <ac:spMk id="38" creationId="{CEA9B4C8-3B4A-4283-8DC2-518DEA1ED017}"/>
          </ac:spMkLst>
        </pc:spChg>
        <pc:spChg chg="add mod">
          <ac:chgData name="Joseph Scavetta" userId="359fb369a930e361" providerId="LiveId" clId="{687C0F8C-C77B-43C4-9F12-16B2BAD07984}" dt="2019-04-22T19:38:44.453" v="2994" actId="208"/>
          <ac:spMkLst>
            <pc:docMk/>
            <pc:sldMk cId="2225030891" sldId="270"/>
            <ac:spMk id="39" creationId="{91EC9F88-4F57-4219-AAC0-66E002DD2E8D}"/>
          </ac:spMkLst>
        </pc:spChg>
        <pc:spChg chg="del">
          <ac:chgData name="Joseph Scavetta" userId="359fb369a930e361" providerId="LiveId" clId="{687C0F8C-C77B-43C4-9F12-16B2BAD07984}" dt="2019-04-22T19:20:10.444" v="2384" actId="478"/>
          <ac:spMkLst>
            <pc:docMk/>
            <pc:sldMk cId="2225030891" sldId="270"/>
            <ac:spMk id="43" creationId="{8A3FD283-A467-4D23-818B-F496CC6803A0}"/>
          </ac:spMkLst>
        </pc:spChg>
        <pc:spChg chg="add mod topLvl">
          <ac:chgData name="Joseph Scavetta" userId="359fb369a930e361" providerId="LiveId" clId="{687C0F8C-C77B-43C4-9F12-16B2BAD07984}" dt="2019-04-22T19:38:44.453" v="2994" actId="208"/>
          <ac:spMkLst>
            <pc:docMk/>
            <pc:sldMk cId="2225030891" sldId="270"/>
            <ac:spMk id="49" creationId="{D21257C9-8748-4F02-BF1C-BA6003D0F08F}"/>
          </ac:spMkLst>
        </pc:spChg>
        <pc:spChg chg="add mod topLvl">
          <ac:chgData name="Joseph Scavetta" userId="359fb369a930e361" providerId="LiveId" clId="{687C0F8C-C77B-43C4-9F12-16B2BAD07984}" dt="2019-04-22T19:38:44.453" v="2994" actId="208"/>
          <ac:spMkLst>
            <pc:docMk/>
            <pc:sldMk cId="2225030891" sldId="270"/>
            <ac:spMk id="50" creationId="{3810DDCC-CE70-4553-B5D3-BD10BEE4D740}"/>
          </ac:spMkLst>
        </pc:spChg>
        <pc:spChg chg="mod topLvl">
          <ac:chgData name="Joseph Scavetta" userId="359fb369a930e361" providerId="LiveId" clId="{687C0F8C-C77B-43C4-9F12-16B2BAD07984}" dt="2019-04-22T19:38:44.453" v="2994" actId="208"/>
          <ac:spMkLst>
            <pc:docMk/>
            <pc:sldMk cId="2225030891" sldId="270"/>
            <ac:spMk id="53" creationId="{6F4ED8DD-FD33-4539-9FD1-CE4A35AF649D}"/>
          </ac:spMkLst>
        </pc:spChg>
        <pc:spChg chg="mod topLvl">
          <ac:chgData name="Joseph Scavetta" userId="359fb369a930e361" providerId="LiveId" clId="{687C0F8C-C77B-43C4-9F12-16B2BAD07984}" dt="2019-04-22T19:38:44.453" v="2994" actId="208"/>
          <ac:spMkLst>
            <pc:docMk/>
            <pc:sldMk cId="2225030891" sldId="270"/>
            <ac:spMk id="54" creationId="{6A1994E1-D11D-4F49-9B20-5C9006F5F3C8}"/>
          </ac:spMkLst>
        </pc:spChg>
        <pc:spChg chg="add mod">
          <ac:chgData name="Joseph Scavetta" userId="359fb369a930e361" providerId="LiveId" clId="{687C0F8C-C77B-43C4-9F12-16B2BAD07984}" dt="2019-04-22T19:38:44.453" v="2994" actId="208"/>
          <ac:spMkLst>
            <pc:docMk/>
            <pc:sldMk cId="2225030891" sldId="270"/>
            <ac:spMk id="66" creationId="{680A3EE2-045B-4E0E-B20C-82F0EE10F06B}"/>
          </ac:spMkLst>
        </pc:spChg>
        <pc:spChg chg="add mod">
          <ac:chgData name="Joseph Scavetta" userId="359fb369a930e361" providerId="LiveId" clId="{687C0F8C-C77B-43C4-9F12-16B2BAD07984}" dt="2019-04-22T19:38:44.453" v="2994" actId="208"/>
          <ac:spMkLst>
            <pc:docMk/>
            <pc:sldMk cId="2225030891" sldId="270"/>
            <ac:spMk id="67" creationId="{566FFB73-57B2-45A7-9D87-11E5BFEA75DF}"/>
          </ac:spMkLst>
        </pc:spChg>
        <pc:spChg chg="add del">
          <ac:chgData name="Joseph Scavetta" userId="359fb369a930e361" providerId="LiveId" clId="{687C0F8C-C77B-43C4-9F12-16B2BAD07984}" dt="2019-04-22T19:34:44.850" v="2894"/>
          <ac:spMkLst>
            <pc:docMk/>
            <pc:sldMk cId="2225030891" sldId="270"/>
            <ac:spMk id="90" creationId="{3E2B407A-02F1-486D-B26B-13E992C450E0}"/>
          </ac:spMkLst>
        </pc:spChg>
        <pc:grpChg chg="add del mod ord">
          <ac:chgData name="Joseph Scavetta" userId="359fb369a930e361" providerId="LiveId" clId="{687C0F8C-C77B-43C4-9F12-16B2BAD07984}" dt="2019-04-22T19:26:47.312" v="2630" actId="165"/>
          <ac:grpSpMkLst>
            <pc:docMk/>
            <pc:sldMk cId="2225030891" sldId="270"/>
            <ac:grpSpMk id="45" creationId="{70B1B6F7-6BA2-4E75-92D9-559812D873F9}"/>
          </ac:grpSpMkLst>
        </pc:grpChg>
        <pc:grpChg chg="add del mod">
          <ac:chgData name="Joseph Scavetta" userId="359fb369a930e361" providerId="LiveId" clId="{687C0F8C-C77B-43C4-9F12-16B2BAD07984}" dt="2019-04-22T19:26:43.674" v="2628" actId="165"/>
          <ac:grpSpMkLst>
            <pc:docMk/>
            <pc:sldMk cId="2225030891" sldId="270"/>
            <ac:grpSpMk id="52" creationId="{79D7970D-6F71-4079-BCE0-B35EBD586C1D}"/>
          </ac:grpSpMkLst>
        </pc:grpChg>
        <pc:grpChg chg="add del">
          <ac:chgData name="Joseph Scavetta" userId="359fb369a930e361" providerId="LiveId" clId="{687C0F8C-C77B-43C4-9F12-16B2BAD07984}" dt="2019-04-22T19:27:01.157" v="2633"/>
          <ac:grpSpMkLst>
            <pc:docMk/>
            <pc:sldMk cId="2225030891" sldId="270"/>
            <ac:grpSpMk id="56" creationId="{3516C645-9C12-4773-BBCF-3FEEDB7BA14F}"/>
          </ac:grpSpMkLst>
        </pc:grpChg>
        <pc:cxnChg chg="add mod">
          <ac:chgData name="Joseph Scavetta" userId="359fb369a930e361" providerId="LiveId" clId="{687C0F8C-C77B-43C4-9F12-16B2BAD07984}" dt="2019-04-22T19:38:44.453" v="2994" actId="208"/>
          <ac:cxnSpMkLst>
            <pc:docMk/>
            <pc:sldMk cId="2225030891" sldId="270"/>
            <ac:cxnSpMk id="21" creationId="{028CB484-B3F9-466C-A9E1-CA0A758FC757}"/>
          </ac:cxnSpMkLst>
        </pc:cxnChg>
        <pc:cxnChg chg="add mod">
          <ac:chgData name="Joseph Scavetta" userId="359fb369a930e361" providerId="LiveId" clId="{687C0F8C-C77B-43C4-9F12-16B2BAD07984}" dt="2019-04-22T19:38:44.453" v="2994" actId="208"/>
          <ac:cxnSpMkLst>
            <pc:docMk/>
            <pc:sldMk cId="2225030891" sldId="270"/>
            <ac:cxnSpMk id="24" creationId="{D7881729-4977-49FA-AB00-637A5D210E37}"/>
          </ac:cxnSpMkLst>
        </pc:cxnChg>
        <pc:cxnChg chg="del mod">
          <ac:chgData name="Joseph Scavetta" userId="359fb369a930e361" providerId="LiveId" clId="{687C0F8C-C77B-43C4-9F12-16B2BAD07984}" dt="2019-04-22T19:20:10.444" v="2384" actId="478"/>
          <ac:cxnSpMkLst>
            <pc:docMk/>
            <pc:sldMk cId="2225030891" sldId="270"/>
            <ac:cxnSpMk id="34" creationId="{6E146390-1D40-4938-A480-CBB779EA4AB0}"/>
          </ac:cxnSpMkLst>
        </pc:cxnChg>
        <pc:cxnChg chg="del mod">
          <ac:chgData name="Joseph Scavetta" userId="359fb369a930e361" providerId="LiveId" clId="{687C0F8C-C77B-43C4-9F12-16B2BAD07984}" dt="2019-04-22T19:20:10.444" v="2384" actId="478"/>
          <ac:cxnSpMkLst>
            <pc:docMk/>
            <pc:sldMk cId="2225030891" sldId="270"/>
            <ac:cxnSpMk id="35" creationId="{CBF05796-066E-4C79-A8BD-E81339207763}"/>
          </ac:cxnSpMkLst>
        </pc:cxnChg>
        <pc:cxnChg chg="add mod ord">
          <ac:chgData name="Joseph Scavetta" userId="359fb369a930e361" providerId="LiveId" clId="{687C0F8C-C77B-43C4-9F12-16B2BAD07984}" dt="2019-04-22T19:38:44.453" v="2994" actId="208"/>
          <ac:cxnSpMkLst>
            <pc:docMk/>
            <pc:sldMk cId="2225030891" sldId="270"/>
            <ac:cxnSpMk id="36" creationId="{C211C1D7-C793-4E51-ADE7-61F945F467B2}"/>
          </ac:cxnSpMkLst>
        </pc:cxnChg>
        <pc:cxnChg chg="add mod">
          <ac:chgData name="Joseph Scavetta" userId="359fb369a930e361" providerId="LiveId" clId="{687C0F8C-C77B-43C4-9F12-16B2BAD07984}" dt="2019-04-22T19:38:44.453" v="2994" actId="208"/>
          <ac:cxnSpMkLst>
            <pc:docMk/>
            <pc:sldMk cId="2225030891" sldId="270"/>
            <ac:cxnSpMk id="37" creationId="{D3F3C4DE-498F-4177-BD43-DBDC14C67FB2}"/>
          </ac:cxnSpMkLst>
        </pc:cxnChg>
        <pc:cxnChg chg="del mod">
          <ac:chgData name="Joseph Scavetta" userId="359fb369a930e361" providerId="LiveId" clId="{687C0F8C-C77B-43C4-9F12-16B2BAD07984}" dt="2019-04-22T19:20:10.444" v="2384" actId="478"/>
          <ac:cxnSpMkLst>
            <pc:docMk/>
            <pc:sldMk cId="2225030891" sldId="270"/>
            <ac:cxnSpMk id="44" creationId="{8DE1E513-C1F2-4CDB-ABF2-C523BC112618}"/>
          </ac:cxnSpMkLst>
        </pc:cxnChg>
        <pc:cxnChg chg="del mod">
          <ac:chgData name="Joseph Scavetta" userId="359fb369a930e361" providerId="LiveId" clId="{687C0F8C-C77B-43C4-9F12-16B2BAD07984}" dt="2019-04-22T19:20:12.866" v="2387" actId="478"/>
          <ac:cxnSpMkLst>
            <pc:docMk/>
            <pc:sldMk cId="2225030891" sldId="270"/>
            <ac:cxnSpMk id="48" creationId="{1B107D08-82E5-44A8-A02B-F7AABF4A889A}"/>
          </ac:cxnSpMkLst>
        </pc:cxnChg>
        <pc:cxnChg chg="del mod">
          <ac:chgData name="Joseph Scavetta" userId="359fb369a930e361" providerId="LiveId" clId="{687C0F8C-C77B-43C4-9F12-16B2BAD07984}" dt="2019-04-22T19:20:12.582" v="2386" actId="478"/>
          <ac:cxnSpMkLst>
            <pc:docMk/>
            <pc:sldMk cId="2225030891" sldId="270"/>
            <ac:cxnSpMk id="51" creationId="{197D7F2C-3B6F-4E9A-9896-693D0932F249}"/>
          </ac:cxnSpMkLst>
        </pc:cxnChg>
        <pc:cxnChg chg="del mod">
          <ac:chgData name="Joseph Scavetta" userId="359fb369a930e361" providerId="LiveId" clId="{687C0F8C-C77B-43C4-9F12-16B2BAD07984}" dt="2019-04-22T19:20:12.277" v="2385" actId="478"/>
          <ac:cxnSpMkLst>
            <pc:docMk/>
            <pc:sldMk cId="2225030891" sldId="270"/>
            <ac:cxnSpMk id="55" creationId="{629F1838-F23A-42E6-88D4-B65872B30D64}"/>
          </ac:cxnSpMkLst>
        </pc:cxnChg>
        <pc:cxnChg chg="add mod">
          <ac:chgData name="Joseph Scavetta" userId="359fb369a930e361" providerId="LiveId" clId="{687C0F8C-C77B-43C4-9F12-16B2BAD07984}" dt="2019-04-22T19:38:44.453" v="2994" actId="208"/>
          <ac:cxnSpMkLst>
            <pc:docMk/>
            <pc:sldMk cId="2225030891" sldId="270"/>
            <ac:cxnSpMk id="59" creationId="{2DA08BF9-4A0D-4230-8796-48045A06F9E9}"/>
          </ac:cxnSpMkLst>
        </pc:cxnChg>
        <pc:cxnChg chg="add mod">
          <ac:chgData name="Joseph Scavetta" userId="359fb369a930e361" providerId="LiveId" clId="{687C0F8C-C77B-43C4-9F12-16B2BAD07984}" dt="2019-04-22T19:38:44.453" v="2994" actId="208"/>
          <ac:cxnSpMkLst>
            <pc:docMk/>
            <pc:sldMk cId="2225030891" sldId="270"/>
            <ac:cxnSpMk id="60" creationId="{D2ECE02B-51D1-4FDC-AD81-AE991D0F5688}"/>
          </ac:cxnSpMkLst>
        </pc:cxnChg>
        <pc:cxnChg chg="add del mod">
          <ac:chgData name="Joseph Scavetta" userId="359fb369a930e361" providerId="LiveId" clId="{687C0F8C-C77B-43C4-9F12-16B2BAD07984}" dt="2019-04-22T19:27:29.509" v="2644" actId="478"/>
          <ac:cxnSpMkLst>
            <pc:docMk/>
            <pc:sldMk cId="2225030891" sldId="270"/>
            <ac:cxnSpMk id="63" creationId="{40ECE0C4-A0BC-48DA-94B8-372A1C1C713F}"/>
          </ac:cxnSpMkLst>
        </pc:cxnChg>
        <pc:cxnChg chg="add mod">
          <ac:chgData name="Joseph Scavetta" userId="359fb369a930e361" providerId="LiveId" clId="{687C0F8C-C77B-43C4-9F12-16B2BAD07984}" dt="2019-04-22T19:38:44.453" v="2994" actId="208"/>
          <ac:cxnSpMkLst>
            <pc:docMk/>
            <pc:sldMk cId="2225030891" sldId="270"/>
            <ac:cxnSpMk id="68" creationId="{3270F2E9-AEEB-4333-A93A-A6D8EB4A454E}"/>
          </ac:cxnSpMkLst>
        </pc:cxnChg>
        <pc:cxnChg chg="add mod">
          <ac:chgData name="Joseph Scavetta" userId="359fb369a930e361" providerId="LiveId" clId="{687C0F8C-C77B-43C4-9F12-16B2BAD07984}" dt="2019-04-22T19:38:44.453" v="2994" actId="208"/>
          <ac:cxnSpMkLst>
            <pc:docMk/>
            <pc:sldMk cId="2225030891" sldId="270"/>
            <ac:cxnSpMk id="71" creationId="{886E85E7-9CCC-472F-BD5E-78CA25850148}"/>
          </ac:cxnSpMkLst>
        </pc:cxnChg>
        <pc:cxnChg chg="add mod">
          <ac:chgData name="Joseph Scavetta" userId="359fb369a930e361" providerId="LiveId" clId="{687C0F8C-C77B-43C4-9F12-16B2BAD07984}" dt="2019-04-22T19:38:44.453" v="2994" actId="208"/>
          <ac:cxnSpMkLst>
            <pc:docMk/>
            <pc:sldMk cId="2225030891" sldId="270"/>
            <ac:cxnSpMk id="78" creationId="{725E077B-FDF1-44D1-A111-9FDC884ED80E}"/>
          </ac:cxnSpMkLst>
        </pc:cxnChg>
        <pc:cxnChg chg="add mod">
          <ac:chgData name="Joseph Scavetta" userId="359fb369a930e361" providerId="LiveId" clId="{687C0F8C-C77B-43C4-9F12-16B2BAD07984}" dt="2019-04-22T19:38:44.453" v="2994" actId="208"/>
          <ac:cxnSpMkLst>
            <pc:docMk/>
            <pc:sldMk cId="2225030891" sldId="270"/>
            <ac:cxnSpMk id="81" creationId="{D455BE4A-B4D8-49CE-B36C-7DB3FB4D9703}"/>
          </ac:cxnSpMkLst>
        </pc:cxnChg>
        <pc:cxnChg chg="add mod">
          <ac:chgData name="Joseph Scavetta" userId="359fb369a930e361" providerId="LiveId" clId="{687C0F8C-C77B-43C4-9F12-16B2BAD07984}" dt="2019-04-22T19:38:44.453" v="2994" actId="208"/>
          <ac:cxnSpMkLst>
            <pc:docMk/>
            <pc:sldMk cId="2225030891" sldId="270"/>
            <ac:cxnSpMk id="84" creationId="{0E601084-FF36-47B5-88AE-E5E837F0FC1A}"/>
          </ac:cxnSpMkLst>
        </pc:cxnChg>
        <pc:cxnChg chg="add mod">
          <ac:chgData name="Joseph Scavetta" userId="359fb369a930e361" providerId="LiveId" clId="{687C0F8C-C77B-43C4-9F12-16B2BAD07984}" dt="2019-04-22T19:38:44.453" v="2994" actId="208"/>
          <ac:cxnSpMkLst>
            <pc:docMk/>
            <pc:sldMk cId="2225030891" sldId="270"/>
            <ac:cxnSpMk id="87" creationId="{2477B50C-D3DA-4CCB-902F-D1E9EBF6CAAC}"/>
          </ac:cxnSpMkLst>
        </pc:cxnChg>
      </pc:sldChg>
      <pc:sldChg chg="addSp delSp modSp add">
        <pc:chgData name="Joseph Scavetta" userId="359fb369a930e361" providerId="LiveId" clId="{687C0F8C-C77B-43C4-9F12-16B2BAD07984}" dt="2019-04-22T19:47:17.611" v="3069" actId="14100"/>
        <pc:sldMkLst>
          <pc:docMk/>
          <pc:sldMk cId="4037549147" sldId="271"/>
        </pc:sldMkLst>
        <pc:spChg chg="add mod">
          <ac:chgData name="Joseph Scavetta" userId="359fb369a930e361" providerId="LiveId" clId="{687C0F8C-C77B-43C4-9F12-16B2BAD07984}" dt="2019-04-22T19:46:18.222" v="3055" actId="1035"/>
          <ac:spMkLst>
            <pc:docMk/>
            <pc:sldMk cId="4037549147" sldId="271"/>
            <ac:spMk id="3" creationId="{D985B0C9-2198-4C3C-9341-39D56D114A9B}"/>
          </ac:spMkLst>
        </pc:spChg>
        <pc:spChg chg="add mod">
          <ac:chgData name="Joseph Scavetta" userId="359fb369a930e361" providerId="LiveId" clId="{687C0F8C-C77B-43C4-9F12-16B2BAD07984}" dt="2019-04-22T19:46:31.340" v="3061" actId="14100"/>
          <ac:spMkLst>
            <pc:docMk/>
            <pc:sldMk cId="4037549147" sldId="271"/>
            <ac:spMk id="4" creationId="{4EF00CD6-B03C-47CC-9790-0E058A21FA9F}"/>
          </ac:spMkLst>
        </pc:spChg>
        <pc:spChg chg="add mod">
          <ac:chgData name="Joseph Scavetta" userId="359fb369a930e361" providerId="LiveId" clId="{687C0F8C-C77B-43C4-9F12-16B2BAD07984}" dt="2019-04-22T19:46:35.707" v="3062" actId="1076"/>
          <ac:spMkLst>
            <pc:docMk/>
            <pc:sldMk cId="4037549147" sldId="271"/>
            <ac:spMk id="5" creationId="{3E93FC5E-DBF2-4A65-906A-1016C847F595}"/>
          </ac:spMkLst>
        </pc:spChg>
        <pc:spChg chg="del">
          <ac:chgData name="Joseph Scavetta" userId="359fb369a930e361" providerId="LiveId" clId="{687C0F8C-C77B-43C4-9F12-16B2BAD07984}" dt="2019-04-22T19:33:43.506" v="2756" actId="478"/>
          <ac:spMkLst>
            <pc:docMk/>
            <pc:sldMk cId="4037549147" sldId="271"/>
            <ac:spMk id="19" creationId="{8712FE3A-7E1F-40F3-B100-50D5BF6AED55}"/>
          </ac:spMkLst>
        </pc:spChg>
        <pc:spChg chg="del">
          <ac:chgData name="Joseph Scavetta" userId="359fb369a930e361" providerId="LiveId" clId="{687C0F8C-C77B-43C4-9F12-16B2BAD07984}" dt="2019-04-22T19:33:43.506" v="2756" actId="478"/>
          <ac:spMkLst>
            <pc:docMk/>
            <pc:sldMk cId="4037549147" sldId="271"/>
            <ac:spMk id="20" creationId="{CE892E72-FC58-4C8B-9E84-7D5313CEE5FF}"/>
          </ac:spMkLst>
        </pc:spChg>
        <pc:spChg chg="del">
          <ac:chgData name="Joseph Scavetta" userId="359fb369a930e361" providerId="LiveId" clId="{687C0F8C-C77B-43C4-9F12-16B2BAD07984}" dt="2019-04-22T19:33:43.506" v="2756" actId="478"/>
          <ac:spMkLst>
            <pc:docMk/>
            <pc:sldMk cId="4037549147" sldId="271"/>
            <ac:spMk id="28" creationId="{E7ADE8FB-23A8-421C-86C3-E9B337D507DF}"/>
          </ac:spMkLst>
        </pc:spChg>
        <pc:spChg chg="del">
          <ac:chgData name="Joseph Scavetta" userId="359fb369a930e361" providerId="LiveId" clId="{687C0F8C-C77B-43C4-9F12-16B2BAD07984}" dt="2019-04-22T19:33:43.506" v="2756" actId="478"/>
          <ac:spMkLst>
            <pc:docMk/>
            <pc:sldMk cId="4037549147" sldId="271"/>
            <ac:spMk id="29" creationId="{822AA92D-B761-450E-846D-79371B1C445D}"/>
          </ac:spMkLst>
        </pc:spChg>
        <pc:spChg chg="del">
          <ac:chgData name="Joseph Scavetta" userId="359fb369a930e361" providerId="LiveId" clId="{687C0F8C-C77B-43C4-9F12-16B2BAD07984}" dt="2019-04-22T19:33:43.506" v="2756" actId="478"/>
          <ac:spMkLst>
            <pc:docMk/>
            <pc:sldMk cId="4037549147" sldId="271"/>
            <ac:spMk id="30" creationId="{32CF2B65-D6C6-4E87-B9E8-145ED734B11F}"/>
          </ac:spMkLst>
        </pc:spChg>
        <pc:spChg chg="add mod">
          <ac:chgData name="Joseph Scavetta" userId="359fb369a930e361" providerId="LiveId" clId="{687C0F8C-C77B-43C4-9F12-16B2BAD07984}" dt="2019-04-22T19:38:38.709" v="2993" actId="208"/>
          <ac:spMkLst>
            <pc:docMk/>
            <pc:sldMk cId="4037549147" sldId="271"/>
            <ac:spMk id="31" creationId="{8479EEAD-574E-4F27-A718-81C77BA64275}"/>
          </ac:spMkLst>
        </pc:spChg>
        <pc:spChg chg="add mod">
          <ac:chgData name="Joseph Scavetta" userId="359fb369a930e361" providerId="LiveId" clId="{687C0F8C-C77B-43C4-9F12-16B2BAD07984}" dt="2019-04-22T19:45:18.699" v="3025" actId="1076"/>
          <ac:spMkLst>
            <pc:docMk/>
            <pc:sldMk cId="4037549147" sldId="271"/>
            <ac:spMk id="32" creationId="{3D5BC7D3-9CD4-4DC4-9392-A3F5B1B82B32}"/>
          </ac:spMkLst>
        </pc:spChg>
        <pc:spChg chg="add mod">
          <ac:chgData name="Joseph Scavetta" userId="359fb369a930e361" providerId="LiveId" clId="{687C0F8C-C77B-43C4-9F12-16B2BAD07984}" dt="2019-04-22T19:45:37.244" v="3031" actId="1076"/>
          <ac:spMkLst>
            <pc:docMk/>
            <pc:sldMk cId="4037549147" sldId="271"/>
            <ac:spMk id="33" creationId="{FD04952C-D08A-4EF6-A817-DE95B0DCA0B0}"/>
          </ac:spMkLst>
        </pc:spChg>
        <pc:spChg chg="add mod">
          <ac:chgData name="Joseph Scavetta" userId="359fb369a930e361" providerId="LiveId" clId="{687C0F8C-C77B-43C4-9F12-16B2BAD07984}" dt="2019-04-22T19:46:18.744" v="3056" actId="1035"/>
          <ac:spMkLst>
            <pc:docMk/>
            <pc:sldMk cId="4037549147" sldId="271"/>
            <ac:spMk id="34" creationId="{EF9D18F9-7CFF-4CC2-83AC-DD56DB6835A2}"/>
          </ac:spMkLst>
        </pc:spChg>
        <pc:spChg chg="del">
          <ac:chgData name="Joseph Scavetta" userId="359fb369a930e361" providerId="LiveId" clId="{687C0F8C-C77B-43C4-9F12-16B2BAD07984}" dt="2019-04-22T19:33:43.506" v="2756" actId="478"/>
          <ac:spMkLst>
            <pc:docMk/>
            <pc:sldMk cId="4037549147" sldId="271"/>
            <ac:spMk id="38" creationId="{CEA9B4C8-3B4A-4283-8DC2-518DEA1ED017}"/>
          </ac:spMkLst>
        </pc:spChg>
        <pc:spChg chg="del">
          <ac:chgData name="Joseph Scavetta" userId="359fb369a930e361" providerId="LiveId" clId="{687C0F8C-C77B-43C4-9F12-16B2BAD07984}" dt="2019-04-22T19:33:43.506" v="2756" actId="478"/>
          <ac:spMkLst>
            <pc:docMk/>
            <pc:sldMk cId="4037549147" sldId="271"/>
            <ac:spMk id="39" creationId="{91EC9F88-4F57-4219-AAC0-66E002DD2E8D}"/>
          </ac:spMkLst>
        </pc:spChg>
        <pc:spChg chg="mod">
          <ac:chgData name="Joseph Scavetta" userId="359fb369a930e361" providerId="LiveId" clId="{687C0F8C-C77B-43C4-9F12-16B2BAD07984}" dt="2019-04-22T19:38:38.709" v="2993" actId="208"/>
          <ac:spMkLst>
            <pc:docMk/>
            <pc:sldMk cId="4037549147" sldId="271"/>
            <ac:spMk id="49" creationId="{D21257C9-8748-4F02-BF1C-BA6003D0F08F}"/>
          </ac:spMkLst>
        </pc:spChg>
        <pc:spChg chg="mod">
          <ac:chgData name="Joseph Scavetta" userId="359fb369a930e361" providerId="LiveId" clId="{687C0F8C-C77B-43C4-9F12-16B2BAD07984}" dt="2019-04-22T19:45:13.347" v="3021" actId="1076"/>
          <ac:spMkLst>
            <pc:docMk/>
            <pc:sldMk cId="4037549147" sldId="271"/>
            <ac:spMk id="50" creationId="{3810DDCC-CE70-4553-B5D3-BD10BEE4D740}"/>
          </ac:spMkLst>
        </pc:spChg>
        <pc:spChg chg="del mod">
          <ac:chgData name="Joseph Scavetta" userId="359fb369a930e361" providerId="LiveId" clId="{687C0F8C-C77B-43C4-9F12-16B2BAD07984}" dt="2019-04-22T19:33:52.847" v="2829" actId="478"/>
          <ac:spMkLst>
            <pc:docMk/>
            <pc:sldMk cId="4037549147" sldId="271"/>
            <ac:spMk id="53" creationId="{6F4ED8DD-FD33-4539-9FD1-CE4A35AF649D}"/>
          </ac:spMkLst>
        </pc:spChg>
        <pc:spChg chg="del mod">
          <ac:chgData name="Joseph Scavetta" userId="359fb369a930e361" providerId="LiveId" clId="{687C0F8C-C77B-43C4-9F12-16B2BAD07984}" dt="2019-04-22T19:33:52.847" v="2829" actId="478"/>
          <ac:spMkLst>
            <pc:docMk/>
            <pc:sldMk cId="4037549147" sldId="271"/>
            <ac:spMk id="54" creationId="{6A1994E1-D11D-4F49-9B20-5C9006F5F3C8}"/>
          </ac:spMkLst>
        </pc:spChg>
        <pc:spChg chg="del">
          <ac:chgData name="Joseph Scavetta" userId="359fb369a930e361" providerId="LiveId" clId="{687C0F8C-C77B-43C4-9F12-16B2BAD07984}" dt="2019-04-22T19:33:43.506" v="2756" actId="478"/>
          <ac:spMkLst>
            <pc:docMk/>
            <pc:sldMk cId="4037549147" sldId="271"/>
            <ac:spMk id="66" creationId="{680A3EE2-045B-4E0E-B20C-82F0EE10F06B}"/>
          </ac:spMkLst>
        </pc:spChg>
        <pc:spChg chg="del">
          <ac:chgData name="Joseph Scavetta" userId="359fb369a930e361" providerId="LiveId" clId="{687C0F8C-C77B-43C4-9F12-16B2BAD07984}" dt="2019-04-22T19:33:43.506" v="2756" actId="478"/>
          <ac:spMkLst>
            <pc:docMk/>
            <pc:sldMk cId="4037549147" sldId="271"/>
            <ac:spMk id="67" creationId="{566FFB73-57B2-45A7-9D87-11E5BFEA75DF}"/>
          </ac:spMkLst>
        </pc:spChg>
        <pc:cxnChg chg="del mod">
          <ac:chgData name="Joseph Scavetta" userId="359fb369a930e361" providerId="LiveId" clId="{687C0F8C-C77B-43C4-9F12-16B2BAD07984}" dt="2019-04-22T19:33:43.506" v="2756" actId="478"/>
          <ac:cxnSpMkLst>
            <pc:docMk/>
            <pc:sldMk cId="4037549147" sldId="271"/>
            <ac:cxnSpMk id="21" creationId="{028CB484-B3F9-466C-A9E1-CA0A758FC757}"/>
          </ac:cxnSpMkLst>
        </pc:cxnChg>
        <pc:cxnChg chg="del mod">
          <ac:chgData name="Joseph Scavetta" userId="359fb369a930e361" providerId="LiveId" clId="{687C0F8C-C77B-43C4-9F12-16B2BAD07984}" dt="2019-04-22T19:33:43.506" v="2756" actId="478"/>
          <ac:cxnSpMkLst>
            <pc:docMk/>
            <pc:sldMk cId="4037549147" sldId="271"/>
            <ac:cxnSpMk id="24" creationId="{D7881729-4977-49FA-AB00-637A5D210E37}"/>
          </ac:cxnSpMkLst>
        </pc:cxnChg>
        <pc:cxnChg chg="add mod">
          <ac:chgData name="Joseph Scavetta" userId="359fb369a930e361" providerId="LiveId" clId="{687C0F8C-C77B-43C4-9F12-16B2BAD07984}" dt="2019-04-22T19:45:13.347" v="3021" actId="1076"/>
          <ac:cxnSpMkLst>
            <pc:docMk/>
            <pc:sldMk cId="4037549147" sldId="271"/>
            <ac:cxnSpMk id="35" creationId="{A9AAA88F-0AAD-41DB-9890-D052F13CC155}"/>
          </ac:cxnSpMkLst>
        </pc:cxnChg>
        <pc:cxnChg chg="del mod">
          <ac:chgData name="Joseph Scavetta" userId="359fb369a930e361" providerId="LiveId" clId="{687C0F8C-C77B-43C4-9F12-16B2BAD07984}" dt="2019-04-22T19:33:43.506" v="2756" actId="478"/>
          <ac:cxnSpMkLst>
            <pc:docMk/>
            <pc:sldMk cId="4037549147" sldId="271"/>
            <ac:cxnSpMk id="36" creationId="{C211C1D7-C793-4E51-ADE7-61F945F467B2}"/>
          </ac:cxnSpMkLst>
        </pc:cxnChg>
        <pc:cxnChg chg="del mod">
          <ac:chgData name="Joseph Scavetta" userId="359fb369a930e361" providerId="LiveId" clId="{687C0F8C-C77B-43C4-9F12-16B2BAD07984}" dt="2019-04-22T19:33:43.506" v="2756" actId="478"/>
          <ac:cxnSpMkLst>
            <pc:docMk/>
            <pc:sldMk cId="4037549147" sldId="271"/>
            <ac:cxnSpMk id="37" creationId="{D3F3C4DE-498F-4177-BD43-DBDC14C67FB2}"/>
          </ac:cxnSpMkLst>
        </pc:cxnChg>
        <pc:cxnChg chg="add mod">
          <ac:chgData name="Joseph Scavetta" userId="359fb369a930e361" providerId="LiveId" clId="{687C0F8C-C77B-43C4-9F12-16B2BAD07984}" dt="2019-04-22T19:45:18.699" v="3025" actId="1076"/>
          <ac:cxnSpMkLst>
            <pc:docMk/>
            <pc:sldMk cId="4037549147" sldId="271"/>
            <ac:cxnSpMk id="40" creationId="{6606525C-D50A-406B-9D7A-45CF78F981D4}"/>
          </ac:cxnSpMkLst>
        </pc:cxnChg>
        <pc:cxnChg chg="add mod">
          <ac:chgData name="Joseph Scavetta" userId="359fb369a930e361" providerId="LiveId" clId="{687C0F8C-C77B-43C4-9F12-16B2BAD07984}" dt="2019-04-22T19:45:37.244" v="3031" actId="1076"/>
          <ac:cxnSpMkLst>
            <pc:docMk/>
            <pc:sldMk cId="4037549147" sldId="271"/>
            <ac:cxnSpMk id="43" creationId="{C5AA4F6C-1B0F-409F-8913-3892ABFC8598}"/>
          </ac:cxnSpMkLst>
        </pc:cxnChg>
        <pc:cxnChg chg="add del mod">
          <ac:chgData name="Joseph Scavetta" userId="359fb369a930e361" providerId="LiveId" clId="{687C0F8C-C77B-43C4-9F12-16B2BAD07984}" dt="2019-04-22T19:46:00.844" v="3035" actId="478"/>
          <ac:cxnSpMkLst>
            <pc:docMk/>
            <pc:sldMk cId="4037549147" sldId="271"/>
            <ac:cxnSpMk id="51" creationId="{9D1E4425-1DD6-4A29-8A47-65D8C682828B}"/>
          </ac:cxnSpMkLst>
        </pc:cxnChg>
        <pc:cxnChg chg="add mod">
          <ac:chgData name="Joseph Scavetta" userId="359fb369a930e361" providerId="LiveId" clId="{687C0F8C-C77B-43C4-9F12-16B2BAD07984}" dt="2019-04-22T19:47:17.611" v="3069" actId="14100"/>
          <ac:cxnSpMkLst>
            <pc:docMk/>
            <pc:sldMk cId="4037549147" sldId="271"/>
            <ac:cxnSpMk id="52" creationId="{7CA97F14-F492-4BEB-BBD3-58E0FCE098E4}"/>
          </ac:cxnSpMkLst>
        </pc:cxnChg>
        <pc:cxnChg chg="add mod">
          <ac:chgData name="Joseph Scavetta" userId="359fb369a930e361" providerId="LiveId" clId="{687C0F8C-C77B-43C4-9F12-16B2BAD07984}" dt="2019-04-22T19:47:04.194" v="3067" actId="14100"/>
          <ac:cxnSpMkLst>
            <pc:docMk/>
            <pc:sldMk cId="4037549147" sldId="271"/>
            <ac:cxnSpMk id="55" creationId="{9B5AA3A2-7CAB-4999-B583-CA2E6DB7F27E}"/>
          </ac:cxnSpMkLst>
        </pc:cxnChg>
        <pc:cxnChg chg="del mod">
          <ac:chgData name="Joseph Scavetta" userId="359fb369a930e361" providerId="LiveId" clId="{687C0F8C-C77B-43C4-9F12-16B2BAD07984}" dt="2019-04-22T19:33:43.506" v="2756" actId="478"/>
          <ac:cxnSpMkLst>
            <pc:docMk/>
            <pc:sldMk cId="4037549147" sldId="271"/>
            <ac:cxnSpMk id="59" creationId="{2DA08BF9-4A0D-4230-8796-48045A06F9E9}"/>
          </ac:cxnSpMkLst>
        </pc:cxnChg>
        <pc:cxnChg chg="del mod">
          <ac:chgData name="Joseph Scavetta" userId="359fb369a930e361" providerId="LiveId" clId="{687C0F8C-C77B-43C4-9F12-16B2BAD07984}" dt="2019-04-22T19:33:43.506" v="2756" actId="478"/>
          <ac:cxnSpMkLst>
            <pc:docMk/>
            <pc:sldMk cId="4037549147" sldId="271"/>
            <ac:cxnSpMk id="60" creationId="{D2ECE02B-51D1-4FDC-AD81-AE991D0F5688}"/>
          </ac:cxnSpMkLst>
        </pc:cxnChg>
        <pc:cxnChg chg="del mod">
          <ac:chgData name="Joseph Scavetta" userId="359fb369a930e361" providerId="LiveId" clId="{687C0F8C-C77B-43C4-9F12-16B2BAD07984}" dt="2019-04-22T19:33:43.506" v="2756" actId="478"/>
          <ac:cxnSpMkLst>
            <pc:docMk/>
            <pc:sldMk cId="4037549147" sldId="271"/>
            <ac:cxnSpMk id="68" creationId="{3270F2E9-AEEB-4333-A93A-A6D8EB4A454E}"/>
          </ac:cxnSpMkLst>
        </pc:cxnChg>
        <pc:cxnChg chg="del mod">
          <ac:chgData name="Joseph Scavetta" userId="359fb369a930e361" providerId="LiveId" clId="{687C0F8C-C77B-43C4-9F12-16B2BAD07984}" dt="2019-04-22T19:33:43.506" v="2756" actId="478"/>
          <ac:cxnSpMkLst>
            <pc:docMk/>
            <pc:sldMk cId="4037549147" sldId="271"/>
            <ac:cxnSpMk id="71" creationId="{886E85E7-9CCC-472F-BD5E-78CA25850148}"/>
          </ac:cxnSpMkLst>
        </pc:cxnChg>
        <pc:cxnChg chg="del mod">
          <ac:chgData name="Joseph Scavetta" userId="359fb369a930e361" providerId="LiveId" clId="{687C0F8C-C77B-43C4-9F12-16B2BAD07984}" dt="2019-04-22T19:33:45.218" v="2757" actId="478"/>
          <ac:cxnSpMkLst>
            <pc:docMk/>
            <pc:sldMk cId="4037549147" sldId="271"/>
            <ac:cxnSpMk id="78" creationId="{725E077B-FDF1-44D1-A111-9FDC884ED80E}"/>
          </ac:cxnSpMkLst>
        </pc:cxnChg>
        <pc:cxnChg chg="del mod">
          <ac:chgData name="Joseph Scavetta" userId="359fb369a930e361" providerId="LiveId" clId="{687C0F8C-C77B-43C4-9F12-16B2BAD07984}" dt="2019-04-22T19:33:45.218" v="2757" actId="478"/>
          <ac:cxnSpMkLst>
            <pc:docMk/>
            <pc:sldMk cId="4037549147" sldId="271"/>
            <ac:cxnSpMk id="81" creationId="{D455BE4A-B4D8-49CE-B36C-7DB3FB4D9703}"/>
          </ac:cxnSpMkLst>
        </pc:cxnChg>
        <pc:cxnChg chg="del mod">
          <ac:chgData name="Joseph Scavetta" userId="359fb369a930e361" providerId="LiveId" clId="{687C0F8C-C77B-43C4-9F12-16B2BAD07984}" dt="2019-04-22T19:33:45.218" v="2757" actId="478"/>
          <ac:cxnSpMkLst>
            <pc:docMk/>
            <pc:sldMk cId="4037549147" sldId="271"/>
            <ac:cxnSpMk id="84" creationId="{0E601084-FF36-47B5-88AE-E5E837F0FC1A}"/>
          </ac:cxnSpMkLst>
        </pc:cxnChg>
        <pc:cxnChg chg="del mod">
          <ac:chgData name="Joseph Scavetta" userId="359fb369a930e361" providerId="LiveId" clId="{687C0F8C-C77B-43C4-9F12-16B2BAD07984}" dt="2019-04-22T19:33:45.218" v="2757" actId="478"/>
          <ac:cxnSpMkLst>
            <pc:docMk/>
            <pc:sldMk cId="4037549147" sldId="271"/>
            <ac:cxnSpMk id="87" creationId="{2477B50C-D3DA-4CCB-902F-D1E9EBF6CAAC}"/>
          </ac:cxnSpMkLst>
        </pc:cxnChg>
      </pc:sldChg>
      <pc:sldChg chg="addSp delSp modSp add">
        <pc:chgData name="Joseph Scavetta" userId="359fb369a930e361" providerId="LiveId" clId="{687C0F8C-C77B-43C4-9F12-16B2BAD07984}" dt="2019-04-22T19:54:01.254" v="3132" actId="1036"/>
        <pc:sldMkLst>
          <pc:docMk/>
          <pc:sldMk cId="3748248087" sldId="272"/>
        </pc:sldMkLst>
        <pc:spChg chg="mod">
          <ac:chgData name="Joseph Scavetta" userId="359fb369a930e361" providerId="LiveId" clId="{687C0F8C-C77B-43C4-9F12-16B2BAD07984}" dt="2019-04-22T19:51:54.987" v="3077" actId="122"/>
          <ac:spMkLst>
            <pc:docMk/>
            <pc:sldMk cId="3748248087" sldId="272"/>
            <ac:spMk id="2" creationId="{5731E6BB-0A94-441E-B85E-D7C54CC1D626}"/>
          </ac:spMkLst>
        </pc:spChg>
        <pc:spChg chg="del">
          <ac:chgData name="Joseph Scavetta" userId="359fb369a930e361" providerId="LiveId" clId="{687C0F8C-C77B-43C4-9F12-16B2BAD07984}" dt="2019-04-22T19:52:54.684" v="3078" actId="478"/>
          <ac:spMkLst>
            <pc:docMk/>
            <pc:sldMk cId="3748248087" sldId="272"/>
            <ac:spMk id="3" creationId="{46178ABF-F19A-4E8B-90DA-85C944119E8B}"/>
          </ac:spMkLst>
        </pc:spChg>
        <pc:spChg chg="add del">
          <ac:chgData name="Joseph Scavetta" userId="359fb369a930e361" providerId="LiveId" clId="{687C0F8C-C77B-43C4-9F12-16B2BAD07984}" dt="2019-04-22T19:53:34.435" v="3084"/>
          <ac:spMkLst>
            <pc:docMk/>
            <pc:sldMk cId="3748248087" sldId="272"/>
            <ac:spMk id="5" creationId="{7CB30CB6-9D58-4CAE-B70B-E71AEB97E181}"/>
          </ac:spMkLst>
        </pc:spChg>
        <pc:spChg chg="add del">
          <ac:chgData name="Joseph Scavetta" userId="359fb369a930e361" providerId="LiveId" clId="{687C0F8C-C77B-43C4-9F12-16B2BAD07984}" dt="2019-04-22T19:53:34.435" v="3084"/>
          <ac:spMkLst>
            <pc:docMk/>
            <pc:sldMk cId="3748248087" sldId="272"/>
            <ac:spMk id="6" creationId="{6DA4E6F3-7515-48EB-8367-0615430DDE94}"/>
          </ac:spMkLst>
        </pc:spChg>
        <pc:spChg chg="add del">
          <ac:chgData name="Joseph Scavetta" userId="359fb369a930e361" providerId="LiveId" clId="{687C0F8C-C77B-43C4-9F12-16B2BAD07984}" dt="2019-04-22T19:53:34.435" v="3084"/>
          <ac:spMkLst>
            <pc:docMk/>
            <pc:sldMk cId="3748248087" sldId="272"/>
            <ac:spMk id="7" creationId="{34A9CB14-EC45-4AF3-95CD-D6302F3077D4}"/>
          </ac:spMkLst>
        </pc:spChg>
        <pc:picChg chg="add del mod">
          <ac:chgData name="Joseph Scavetta" userId="359fb369a930e361" providerId="LiveId" clId="{687C0F8C-C77B-43C4-9F12-16B2BAD07984}" dt="2019-04-22T19:53:30.360" v="3082" actId="478"/>
          <ac:picMkLst>
            <pc:docMk/>
            <pc:sldMk cId="3748248087" sldId="272"/>
            <ac:picMk id="4" creationId="{51AFBFCE-7F07-4C6B-A616-2A53B303D43A}"/>
          </ac:picMkLst>
        </pc:picChg>
        <pc:picChg chg="add mod">
          <ac:chgData name="Joseph Scavetta" userId="359fb369a930e361" providerId="LiveId" clId="{687C0F8C-C77B-43C4-9F12-16B2BAD07984}" dt="2019-04-22T19:54:01.254" v="3132" actId="1036"/>
          <ac:picMkLst>
            <pc:docMk/>
            <pc:sldMk cId="3748248087" sldId="272"/>
            <ac:picMk id="8" creationId="{A30AA56A-965C-4B2A-BD06-E77029602F84}"/>
          </ac:picMkLst>
        </pc:picChg>
        <pc:picChg chg="add del">
          <ac:chgData name="Joseph Scavetta" userId="359fb369a930e361" providerId="LiveId" clId="{687C0F8C-C77B-43C4-9F12-16B2BAD07984}" dt="2019-04-22T19:53:34.435" v="3084"/>
          <ac:picMkLst>
            <pc:docMk/>
            <pc:sldMk cId="3748248087" sldId="272"/>
            <ac:picMk id="2049" creationId="{735562C6-B08A-426C-8CAA-0F1E560EF319}"/>
          </ac:picMkLst>
        </pc:picChg>
        <pc:picChg chg="add del">
          <ac:chgData name="Joseph Scavetta" userId="359fb369a930e361" providerId="LiveId" clId="{687C0F8C-C77B-43C4-9F12-16B2BAD07984}" dt="2019-04-22T19:53:34.435" v="3084"/>
          <ac:picMkLst>
            <pc:docMk/>
            <pc:sldMk cId="3748248087" sldId="272"/>
            <ac:picMk id="2050" creationId="{FE105828-299B-4B5D-B6C3-4B587A40D4A9}"/>
          </ac:picMkLst>
        </pc:picChg>
      </pc:sldChg>
      <pc:sldChg chg="addSp delSp modSp add">
        <pc:chgData name="Joseph Scavetta" userId="359fb369a930e361" providerId="LiveId" clId="{687C0F8C-C77B-43C4-9F12-16B2BAD07984}" dt="2019-04-22T20:03:46.015" v="3444" actId="1076"/>
        <pc:sldMkLst>
          <pc:docMk/>
          <pc:sldMk cId="1006157852" sldId="273"/>
        </pc:sldMkLst>
        <pc:picChg chg="add mod">
          <ac:chgData name="Joseph Scavetta" userId="359fb369a930e361" providerId="LiveId" clId="{687C0F8C-C77B-43C4-9F12-16B2BAD07984}" dt="2019-04-22T20:03:46.015" v="3444" actId="1076"/>
          <ac:picMkLst>
            <pc:docMk/>
            <pc:sldMk cId="1006157852" sldId="273"/>
            <ac:picMk id="3" creationId="{7121D190-4395-479E-A7AE-34E809581E7C}"/>
          </ac:picMkLst>
        </pc:picChg>
        <pc:picChg chg="del">
          <ac:chgData name="Joseph Scavetta" userId="359fb369a930e361" providerId="LiveId" clId="{687C0F8C-C77B-43C4-9F12-16B2BAD07984}" dt="2019-04-22T20:00:48.662" v="3366" actId="478"/>
          <ac:picMkLst>
            <pc:docMk/>
            <pc:sldMk cId="1006157852" sldId="273"/>
            <ac:picMk id="6" creationId="{3AAC7A68-F47B-48A0-BAA0-33B8CA8B3300}"/>
          </ac:picMkLst>
        </pc:picChg>
      </pc:sldChg>
      <pc:sldChg chg="addSp delSp modSp add">
        <pc:chgData name="Joseph Scavetta" userId="359fb369a930e361" providerId="LiveId" clId="{687C0F8C-C77B-43C4-9F12-16B2BAD07984}" dt="2019-04-22T20:03:57.036" v="3448" actId="1035"/>
        <pc:sldMkLst>
          <pc:docMk/>
          <pc:sldMk cId="3238305430" sldId="274"/>
        </pc:sldMkLst>
        <pc:picChg chg="add mod">
          <ac:chgData name="Joseph Scavetta" userId="359fb369a930e361" providerId="LiveId" clId="{687C0F8C-C77B-43C4-9F12-16B2BAD07984}" dt="2019-04-22T20:03:57.036" v="3448" actId="1035"/>
          <ac:picMkLst>
            <pc:docMk/>
            <pc:sldMk cId="3238305430" sldId="274"/>
            <ac:picMk id="3" creationId="{CD5CBACB-EFA3-4832-9728-462389125B1A}"/>
          </ac:picMkLst>
        </pc:picChg>
        <pc:picChg chg="del">
          <ac:chgData name="Joseph Scavetta" userId="359fb369a930e361" providerId="LiveId" clId="{687C0F8C-C77B-43C4-9F12-16B2BAD07984}" dt="2019-04-22T20:00:57.517" v="3368" actId="478"/>
          <ac:picMkLst>
            <pc:docMk/>
            <pc:sldMk cId="3238305430" sldId="274"/>
            <ac:picMk id="6" creationId="{3AAC7A68-F47B-48A0-BAA0-33B8CA8B3300}"/>
          </ac:picMkLst>
        </pc:picChg>
      </pc:sldChg>
      <pc:sldChg chg="addSp delSp modSp add">
        <pc:chgData name="Joseph Scavetta" userId="359fb369a930e361" providerId="LiveId" clId="{687C0F8C-C77B-43C4-9F12-16B2BAD07984}" dt="2019-04-22T20:04:09.879" v="3451" actId="1076"/>
        <pc:sldMkLst>
          <pc:docMk/>
          <pc:sldMk cId="784678689" sldId="275"/>
        </pc:sldMkLst>
        <pc:picChg chg="add mod">
          <ac:chgData name="Joseph Scavetta" userId="359fb369a930e361" providerId="LiveId" clId="{687C0F8C-C77B-43C4-9F12-16B2BAD07984}" dt="2019-04-22T20:04:09.879" v="3451" actId="1076"/>
          <ac:picMkLst>
            <pc:docMk/>
            <pc:sldMk cId="784678689" sldId="275"/>
            <ac:picMk id="3" creationId="{B79F21A7-5BE8-4D7C-86C7-771906BEB4DA}"/>
          </ac:picMkLst>
        </pc:picChg>
        <pc:picChg chg="del">
          <ac:chgData name="Joseph Scavetta" userId="359fb369a930e361" providerId="LiveId" clId="{687C0F8C-C77B-43C4-9F12-16B2BAD07984}" dt="2019-04-22T20:00:58.500" v="3369" actId="478"/>
          <ac:picMkLst>
            <pc:docMk/>
            <pc:sldMk cId="784678689" sldId="275"/>
            <ac:picMk id="6" creationId="{3AAC7A68-F47B-48A0-BAA0-33B8CA8B3300}"/>
          </ac:picMkLst>
        </pc:picChg>
      </pc:sldChg>
      <pc:sldChg chg="modSp add del">
        <pc:chgData name="Joseph Scavetta" userId="359fb369a930e361" providerId="LiveId" clId="{687C0F8C-C77B-43C4-9F12-16B2BAD07984}" dt="2019-04-22T20:24:07.729" v="3904" actId="2696"/>
        <pc:sldMkLst>
          <pc:docMk/>
          <pc:sldMk cId="1753795848" sldId="276"/>
        </pc:sldMkLst>
        <pc:spChg chg="mod">
          <ac:chgData name="Joseph Scavetta" userId="359fb369a930e361" providerId="LiveId" clId="{687C0F8C-C77B-43C4-9F12-16B2BAD07984}" dt="2019-04-22T20:23:29.685" v="3900" actId="20577"/>
          <ac:spMkLst>
            <pc:docMk/>
            <pc:sldMk cId="1753795848" sldId="276"/>
            <ac:spMk id="2" creationId="{7EDD8E23-9042-4F8D-BFDE-291E35B272EB}"/>
          </ac:spMkLst>
        </pc:spChg>
        <pc:spChg chg="mod">
          <ac:chgData name="Joseph Scavetta" userId="359fb369a930e361" providerId="LiveId" clId="{687C0F8C-C77B-43C4-9F12-16B2BAD07984}" dt="2019-04-22T20:24:04.857" v="3903"/>
          <ac:spMkLst>
            <pc:docMk/>
            <pc:sldMk cId="1753795848" sldId="276"/>
            <ac:spMk id="3" creationId="{BE0D6F0D-41EB-47A7-B561-F49BC3171DC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BB2FF-706E-4DA2-B17A-43E7A3F40F7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54468-0D78-41A6-8AB8-9097CCF8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22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average, it takes at about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 years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a drug to go from an initial discovery to the marketplace. The average cost to research and develop a drug is estimated to be about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$2.6 billion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54468-0D78-41A6-8AB8-9097CCF830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06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54468-0D78-41A6-8AB8-9097CCF830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22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 polarity of a compound (polar surface area and hydrogen bond donor and acceptors),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structure of a compound (rotatable bonds, molecular weight, number of heavy atoms),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aromaticity of a compound.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54468-0D78-41A6-8AB8-9097CCF830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64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Approved vs. Non-approved</a:t>
            </a:r>
          </a:p>
          <a:p>
            <a:r>
              <a:rPr lang="en-US" dirty="0"/>
              <a:t>Using Random Forest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54468-0D78-41A6-8AB8-9097CCF830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41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54468-0D78-41A6-8AB8-9097CCF830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D695-13CC-445B-A848-179105061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AA010-A9AA-4EC7-B929-EF0D93F71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CCCBB-C24D-468C-93C1-85A797EF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D61-C9D5-4D6D-9556-7C7DC40D894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C01BF-58BB-449E-B75B-EF8207DF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1EEE4-9C34-4AD8-9BF1-D2F6ACA1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0962-A84A-4F9F-A429-A1351B5F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6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8ECA-3C31-4E6C-A495-C47C71EF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3FDCC-FF94-4796-B8AE-A66C43E97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7AD52-52FC-4336-8DF9-064C0902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D61-C9D5-4D6D-9556-7C7DC40D894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B8A19-B515-4AF0-B83C-F7381E6B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608E9-B9DC-483A-BDD4-6CF4E083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0962-A84A-4F9F-A429-A1351B5F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B9AABF-CF8C-4E0E-BBBD-19F49E1AF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7EE39-ED88-4248-A847-D297BFB8E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D618C-D4F3-4179-8287-36B3477E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D61-C9D5-4D6D-9556-7C7DC40D894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F4A22-53E4-4ADB-B997-BA92B1A3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01E2F-CB5D-4342-9865-9D793DD3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0962-A84A-4F9F-A429-A1351B5F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8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99D3-DFE9-4BC0-BEB8-33295D06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25EC-8ECE-4C68-91E2-B9450BC79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684D7-299B-460A-93F1-5F676BC4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D61-C9D5-4D6D-9556-7C7DC40D894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63C5D-ED55-4193-8345-D9BE9047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96C97-A345-46C5-9083-B17030B6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0962-A84A-4F9F-A429-A1351B5F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9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4255-16B2-45C8-8548-A6A9E58F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6A031-7B75-441C-9AB3-9DFF867F8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C5308-A6D2-4B71-8AD0-4F7ED965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D61-C9D5-4D6D-9556-7C7DC40D894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C208C-6796-4683-9D09-463B88CF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0DFE4-FBFC-4D31-8D79-4A08B2DA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0962-A84A-4F9F-A429-A1351B5F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2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2587-2481-426D-9656-C27EB709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2DB22-404F-4228-81FD-40ED0E16D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31516-4C79-493A-A3A6-82D8A6AA7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473DD-74B2-45C1-9DEF-95806419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D61-C9D5-4D6D-9556-7C7DC40D894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C27CB-DDC0-4022-8B7E-103DA8C2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3A870-67BD-4A3A-8DE3-23762B3C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0962-A84A-4F9F-A429-A1351B5F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1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EF03-F36A-4A84-91B5-69B070A7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B919A-3654-41B1-9A2E-68E40ABFE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62730-8BA6-40D2-B8F9-539A4D78A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126B2F-466D-4A12-9CBB-EE8542211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45830-9789-4B1E-97DB-82412B8EB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C70CB-0293-45E0-8A43-4E74F4EA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D61-C9D5-4D6D-9556-7C7DC40D894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7BB8A-7824-4B0D-A0A2-F235AAA0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08FE4-89DE-478D-B769-50F1B0DC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0962-A84A-4F9F-A429-A1351B5F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169B-108A-4863-98FF-A5D939B8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D3A5EE-B51B-4629-8731-DA4D6DE7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D61-C9D5-4D6D-9556-7C7DC40D894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0D26F-FF22-4128-B8FE-2D96A217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BB8FC-53C1-4265-8D30-EEB85F66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0962-A84A-4F9F-A429-A1351B5F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1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A24AE-671C-4F2D-ADE8-0786B344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D61-C9D5-4D6D-9556-7C7DC40D894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F4FB5-B026-40A8-B11B-5281EC79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73724-0DA9-469B-8769-4DABF424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0962-A84A-4F9F-A429-A1351B5F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8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66B6-452A-436C-91A1-E22FDF4E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02155-9707-47D9-BDCD-36053F50C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C798A-0DD6-402A-8677-AC147C283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7F162-1CFD-4A83-AAC2-396A6A272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D61-C9D5-4D6D-9556-7C7DC40D894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160CF-DBF9-4C7E-BEC7-BAB9A0EC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54A3B-75B4-4228-8673-81A08FC4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0962-A84A-4F9F-A429-A1351B5F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3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8D1F-41D2-412D-A040-67B5DE219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D325C-508E-4DBD-894D-2A2541A92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A8E25-B488-43B8-A7C3-87D7584FC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A41CA-E418-4450-A35D-291C74AA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D61-C9D5-4D6D-9556-7C7DC40D894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E80D6-9492-49C8-AE01-E24743C6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73354-2116-487F-8532-CE54FF07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0962-A84A-4F9F-A429-A1351B5F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E79D38-7E22-49BC-8FF9-667B1C6C6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DD3D4-5B77-406B-A43D-700029692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52DC4-79C2-4710-9646-23F1722E1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43D61-C9D5-4D6D-9556-7C7DC40D894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0389E-36EE-4BAC-96A7-968D25653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62F94-0F93-48E1-803B-922213704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0962-A84A-4F9F-A429-A1351B5F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5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B8E1-2E62-4022-8168-4147E47BD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909" y="1122363"/>
            <a:ext cx="11878146" cy="2387600"/>
          </a:xfrm>
        </p:spPr>
        <p:txBody>
          <a:bodyPr>
            <a:noAutofit/>
          </a:bodyPr>
          <a:lstStyle/>
          <a:p>
            <a:r>
              <a:rPr lang="en-US" sz="4800" dirty="0"/>
              <a:t>Evaluation of machine learning approaches for building models to select quality candidate molecules in drug discovery.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E51FC-6BAD-40DD-97B6-0EC347730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Joseph Scavetta</a:t>
            </a:r>
          </a:p>
        </p:txBody>
      </p:sp>
    </p:spTree>
    <p:extLst>
      <p:ext uri="{BB962C8B-B14F-4D97-AF65-F5344CB8AC3E}">
        <p14:creationId xmlns:p14="http://schemas.microsoft.com/office/powerpoint/2010/main" val="3163692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0CF4-B563-4388-B239-A5060BC5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Methodology and Workflow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1257C9-8748-4F02-BF1C-BA6003D0F08F}"/>
              </a:ext>
            </a:extLst>
          </p:cNvPr>
          <p:cNvSpPr/>
          <p:nvPr/>
        </p:nvSpPr>
        <p:spPr>
          <a:xfrm>
            <a:off x="2100159" y="1615815"/>
            <a:ext cx="1162848" cy="4252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10DDCC-CE70-4553-B5D3-BD10BEE4D740}"/>
              </a:ext>
            </a:extLst>
          </p:cNvPr>
          <p:cNvSpPr/>
          <p:nvPr/>
        </p:nvSpPr>
        <p:spPr>
          <a:xfrm>
            <a:off x="5514576" y="1614483"/>
            <a:ext cx="1162847" cy="4277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31" name="Rectangle: Top Corners Snipped 30">
            <a:extLst>
              <a:ext uri="{FF2B5EF4-FFF2-40B4-BE49-F238E27FC236}">
                <a16:creationId xmlns:a16="http://schemas.microsoft.com/office/drawing/2014/main" id="{8479EEAD-574E-4F27-A718-81C77BA64275}"/>
              </a:ext>
            </a:extLst>
          </p:cNvPr>
          <p:cNvSpPr/>
          <p:nvPr/>
        </p:nvSpPr>
        <p:spPr>
          <a:xfrm>
            <a:off x="4627829" y="2313123"/>
            <a:ext cx="2936342" cy="642796"/>
          </a:xfrm>
          <a:prstGeom prst="snip2SameRect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Mean centered and normalized in variance</a:t>
            </a:r>
          </a:p>
        </p:txBody>
      </p:sp>
      <p:sp>
        <p:nvSpPr>
          <p:cNvPr id="32" name="Rectangle: Top Corners Snipped 31">
            <a:extLst>
              <a:ext uri="{FF2B5EF4-FFF2-40B4-BE49-F238E27FC236}">
                <a16:creationId xmlns:a16="http://schemas.microsoft.com/office/drawing/2014/main" id="{3D5BC7D3-9CD4-4DC4-9392-A3F5B1B82B32}"/>
              </a:ext>
            </a:extLst>
          </p:cNvPr>
          <p:cNvSpPr/>
          <p:nvPr/>
        </p:nvSpPr>
        <p:spPr>
          <a:xfrm>
            <a:off x="4627828" y="3235767"/>
            <a:ext cx="2936342" cy="642796"/>
          </a:xfrm>
          <a:prstGeom prst="snip2SameRect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Projected to less dimensions using PCA</a:t>
            </a:r>
          </a:p>
        </p:txBody>
      </p:sp>
      <p:sp>
        <p:nvSpPr>
          <p:cNvPr id="33" name="Rectangle: Top Corners Rounded 32">
            <a:extLst>
              <a:ext uri="{FF2B5EF4-FFF2-40B4-BE49-F238E27FC236}">
                <a16:creationId xmlns:a16="http://schemas.microsoft.com/office/drawing/2014/main" id="{FD04952C-D08A-4EF6-A817-DE95B0DCA0B0}"/>
              </a:ext>
            </a:extLst>
          </p:cNvPr>
          <p:cNvSpPr/>
          <p:nvPr/>
        </p:nvSpPr>
        <p:spPr>
          <a:xfrm>
            <a:off x="4627828" y="4157695"/>
            <a:ext cx="2936342" cy="64279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Hyperparameter Optimization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985B0C9-2198-4C3C-9341-39D56D114A9B}"/>
              </a:ext>
            </a:extLst>
          </p:cNvPr>
          <p:cNvSpPr/>
          <p:nvPr/>
        </p:nvSpPr>
        <p:spPr>
          <a:xfrm>
            <a:off x="4627827" y="4794439"/>
            <a:ext cx="1468171" cy="552261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F9D18F9-7CFF-4CC2-83AC-DD56DB6835A2}"/>
              </a:ext>
            </a:extLst>
          </p:cNvPr>
          <p:cNvSpPr/>
          <p:nvPr/>
        </p:nvSpPr>
        <p:spPr>
          <a:xfrm>
            <a:off x="6095999" y="4794439"/>
            <a:ext cx="1468171" cy="552261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4EF00CD6-B03C-47CC-9790-0E058A21FA9F}"/>
              </a:ext>
            </a:extLst>
          </p:cNvPr>
          <p:cNvSpPr/>
          <p:nvPr/>
        </p:nvSpPr>
        <p:spPr>
          <a:xfrm>
            <a:off x="7432913" y="4092167"/>
            <a:ext cx="301763" cy="1391092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3FC5E-DBF2-4A65-906A-1016C847F595}"/>
              </a:ext>
            </a:extLst>
          </p:cNvPr>
          <p:cNvSpPr txBox="1"/>
          <p:nvPr/>
        </p:nvSpPr>
        <p:spPr>
          <a:xfrm>
            <a:off x="7698482" y="4603047"/>
            <a:ext cx="267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10-fold cross-validation </a:t>
            </a:r>
          </a:p>
        </p:txBody>
      </p:sp>
      <p:cxnSp>
        <p:nvCxnSpPr>
          <p:cNvPr id="35" name="Connector: Elbow 33">
            <a:extLst>
              <a:ext uri="{FF2B5EF4-FFF2-40B4-BE49-F238E27FC236}">
                <a16:creationId xmlns:a16="http://schemas.microsoft.com/office/drawing/2014/main" id="{A9AAA88F-0AAD-41DB-9890-D052F13CC155}"/>
              </a:ext>
            </a:extLst>
          </p:cNvPr>
          <p:cNvCxnSpPr>
            <a:cxnSpLocks/>
            <a:stCxn id="50" idx="2"/>
            <a:endCxn id="31" idx="3"/>
          </p:cNvCxnSpPr>
          <p:nvPr/>
        </p:nvCxnSpPr>
        <p:spPr>
          <a:xfrm>
            <a:off x="6096000" y="2042266"/>
            <a:ext cx="0" cy="270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3">
            <a:extLst>
              <a:ext uri="{FF2B5EF4-FFF2-40B4-BE49-F238E27FC236}">
                <a16:creationId xmlns:a16="http://schemas.microsoft.com/office/drawing/2014/main" id="{6606525C-D50A-406B-9D7A-45CF78F981D4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>
            <a:off x="6095999" y="2955919"/>
            <a:ext cx="1" cy="279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33">
            <a:extLst>
              <a:ext uri="{FF2B5EF4-FFF2-40B4-BE49-F238E27FC236}">
                <a16:creationId xmlns:a16="http://schemas.microsoft.com/office/drawing/2014/main" id="{C5AA4F6C-1B0F-409F-8913-3892ABFC8598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>
            <a:off x="6095999" y="3878563"/>
            <a:ext cx="0" cy="279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33">
            <a:extLst>
              <a:ext uri="{FF2B5EF4-FFF2-40B4-BE49-F238E27FC236}">
                <a16:creationId xmlns:a16="http://schemas.microsoft.com/office/drawing/2014/main" id="{7CA97F14-F492-4BEB-BBD3-58E0FCE098E4}"/>
              </a:ext>
            </a:extLst>
          </p:cNvPr>
          <p:cNvCxnSpPr>
            <a:cxnSpLocks/>
            <a:stCxn id="33" idx="2"/>
          </p:cNvCxnSpPr>
          <p:nvPr/>
        </p:nvCxnSpPr>
        <p:spPr>
          <a:xfrm rot="10800000" flipV="1">
            <a:off x="2681584" y="4479093"/>
            <a:ext cx="1946244" cy="13060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33">
            <a:extLst>
              <a:ext uri="{FF2B5EF4-FFF2-40B4-BE49-F238E27FC236}">
                <a16:creationId xmlns:a16="http://schemas.microsoft.com/office/drawing/2014/main" id="{9B5AA3A2-7CAB-4999-B583-CA2E6DB7F27E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2681583" y="2041032"/>
            <a:ext cx="0" cy="4314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54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E6BB-0A94-441E-B85E-D7C54CC1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ChEMBL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AA56A-965C-4B2A-BD06-E77029602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61" y="1378669"/>
            <a:ext cx="9464679" cy="53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48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1FEC4-84AC-4FF8-B7C6-36BBAA14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Important Drug-like Properties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C5151-D0FD-4193-9D9B-BE77A5006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86" y="1538075"/>
            <a:ext cx="10722627" cy="512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70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27356-F227-443C-B5D7-9012EE21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 Performance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AC7A68-F47B-48A0-BAA0-33B8CA8B3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40" y="1625242"/>
            <a:ext cx="10258319" cy="457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55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27356-F227-443C-B5D7-9012EE21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 Performance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21D190-4395-479E-A7AE-34E809581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95" y="1508806"/>
            <a:ext cx="10270409" cy="48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57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27356-F227-443C-B5D7-9012EE21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 Performance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5CBACB-EFA3-4832-9728-46238912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55" y="1597820"/>
            <a:ext cx="10565890" cy="471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05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27356-F227-443C-B5D7-9012EE21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 Performance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9F21A7-5BE8-4D7C-86C7-771906BEB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271" y="1409948"/>
            <a:ext cx="8105458" cy="527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78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9C6A-382D-44BA-900A-92A31F75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Overall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BF9DD-6B32-49F4-8B25-C583A88C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0211" y="1928432"/>
            <a:ext cx="7828515" cy="4399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1072A0-F628-4417-89E0-A2C44BA56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739" y="2404541"/>
            <a:ext cx="7308708" cy="31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9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999D-7ED7-4F46-8C36-ED4A0635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Studies: Model Selections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20068-DB1D-4E1C-889E-3BD10D274A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46" r="8654" b="11933"/>
          <a:stretch/>
        </p:blipFill>
        <p:spPr>
          <a:xfrm>
            <a:off x="447486" y="1350066"/>
            <a:ext cx="5312664" cy="35328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1B7A2F-43F1-4EE0-89F0-73EFF4158E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49" r="8251" b="11933"/>
          <a:stretch/>
        </p:blipFill>
        <p:spPr>
          <a:xfrm>
            <a:off x="6431850" y="1350066"/>
            <a:ext cx="5312664" cy="353282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E0BD49-3A76-4A50-BD28-12B2E0686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589" y="4973664"/>
            <a:ext cx="4648457" cy="1788344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All have passed phase IV trials</a:t>
            </a:r>
          </a:p>
          <a:p>
            <a:r>
              <a:rPr lang="en-US" sz="2400" dirty="0"/>
              <a:t>One phenyl or phenyl derivative, </a:t>
            </a:r>
          </a:p>
          <a:p>
            <a:r>
              <a:rPr lang="en-US" sz="2400" dirty="0"/>
              <a:t>Few if any atoms that are not carbon, hydrogen, nitrogen, or oxygen</a:t>
            </a:r>
          </a:p>
          <a:p>
            <a:r>
              <a:rPr lang="en-US" sz="2400" dirty="0"/>
              <a:t>Low molecular weights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A983C80-DD10-432E-8570-CE33C0C4CE1F}"/>
              </a:ext>
            </a:extLst>
          </p:cNvPr>
          <p:cNvSpPr txBox="1">
            <a:spLocks/>
          </p:cNvSpPr>
          <p:nvPr/>
        </p:nvSpPr>
        <p:spPr>
          <a:xfrm>
            <a:off x="6554404" y="4973664"/>
            <a:ext cx="5067556" cy="17883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Have not been tested in any clinical trials</a:t>
            </a:r>
          </a:p>
          <a:p>
            <a:r>
              <a:rPr lang="en-US" sz="2400" dirty="0"/>
              <a:t>Many ring structures</a:t>
            </a:r>
          </a:p>
          <a:p>
            <a:r>
              <a:rPr lang="en-US" sz="2400" dirty="0"/>
              <a:t>Have one or more halogen atoms</a:t>
            </a:r>
          </a:p>
          <a:p>
            <a:r>
              <a:rPr lang="en-US" sz="2400" dirty="0"/>
              <a:t>Higher molecular weights</a:t>
            </a:r>
          </a:p>
        </p:txBody>
      </p:sp>
    </p:spTree>
    <p:extLst>
      <p:ext uri="{BB962C8B-B14F-4D97-AF65-F5344CB8AC3E}">
        <p14:creationId xmlns:p14="http://schemas.microsoft.com/office/powerpoint/2010/main" val="925813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D001-37B2-4F36-B466-7043008C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FB91E-DD05-412A-B96F-8465BBF2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888"/>
            <a:ext cx="10637520" cy="52486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Performance is a good start, but not enough for pharmaceuticals</a:t>
            </a:r>
          </a:p>
          <a:p>
            <a:r>
              <a:rPr lang="en-US" dirty="0"/>
              <a:t>Better than Lipinski's Rule of 5</a:t>
            </a:r>
          </a:p>
          <a:p>
            <a:r>
              <a:rPr lang="en-US" dirty="0"/>
              <a:t>More drug-like properties will need to be evaluated</a:t>
            </a:r>
          </a:p>
          <a:p>
            <a:r>
              <a:rPr lang="en-US" dirty="0"/>
              <a:t>New algorithms which perform better on smaller sample sizes should be explored</a:t>
            </a:r>
          </a:p>
          <a:p>
            <a:r>
              <a:rPr lang="en-US" dirty="0"/>
              <a:t>Reliable models could </a:t>
            </a:r>
          </a:p>
          <a:p>
            <a:pPr lvl="1"/>
            <a:r>
              <a:rPr lang="en-US" dirty="0"/>
              <a:t>speed up drug discovery</a:t>
            </a:r>
          </a:p>
          <a:p>
            <a:pPr lvl="1"/>
            <a:r>
              <a:rPr lang="en-US" dirty="0"/>
              <a:t>reduce unnecessary costs attached to a poor drug candidate </a:t>
            </a:r>
          </a:p>
          <a:p>
            <a:pPr lvl="1"/>
            <a:r>
              <a:rPr lang="en-US" dirty="0"/>
              <a:t>reduce poor or harmful compounds reaching late phase trials or public market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https://github.com/jscavetta95/Machine-learning-approaches-to-select-candidate-molecules</a:t>
            </a:r>
          </a:p>
        </p:txBody>
      </p:sp>
    </p:spTree>
    <p:extLst>
      <p:ext uri="{BB962C8B-B14F-4D97-AF65-F5344CB8AC3E}">
        <p14:creationId xmlns:p14="http://schemas.microsoft.com/office/powerpoint/2010/main" val="108501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0DC0-9A80-46B6-8945-EAF3B694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05872-ACD6-471F-8E1F-9F5F6FB27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machine learning differentiate between a compound and drug?</a:t>
            </a:r>
          </a:p>
          <a:p>
            <a:endParaRPr lang="en-US" dirty="0"/>
          </a:p>
          <a:p>
            <a:r>
              <a:rPr lang="en-US" dirty="0"/>
              <a:t>Introduction and history of drug development</a:t>
            </a:r>
          </a:p>
          <a:p>
            <a:r>
              <a:rPr lang="en-US" dirty="0"/>
              <a:t>Methodology; Machine learning approaches</a:t>
            </a:r>
          </a:p>
          <a:p>
            <a:r>
              <a:rPr lang="en-US" dirty="0"/>
              <a:t>Results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11100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52F9-A099-431D-A1AA-8BE36BF2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Drug Discovery and Why Drugs Fail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332E2-A638-438D-9A68-77EB6462D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6006"/>
            <a:ext cx="10515600" cy="2761994"/>
          </a:xfrm>
        </p:spPr>
        <p:txBody>
          <a:bodyPr>
            <a:normAutofit/>
          </a:bodyPr>
          <a:lstStyle/>
          <a:p>
            <a:r>
              <a:rPr lang="en-US" sz="2400" dirty="0"/>
              <a:t>Phase I trials – toxicity</a:t>
            </a:r>
          </a:p>
          <a:p>
            <a:r>
              <a:rPr lang="en-US" sz="2400" dirty="0"/>
              <a:t>Phase II and Phase III trials – efficacy and toxicity</a:t>
            </a:r>
          </a:p>
          <a:p>
            <a:r>
              <a:rPr lang="en-US" sz="2400" dirty="0"/>
              <a:t>To reduce costs and development time, which drugs should be evaluated further, dropped, or reworked</a:t>
            </a:r>
          </a:p>
          <a:p>
            <a:r>
              <a:rPr lang="en-US" sz="2400" dirty="0"/>
              <a:t>Absorption, distribution, metabolism, excretion, and toxicity data (ADMET)</a:t>
            </a:r>
          </a:p>
          <a:p>
            <a:r>
              <a:rPr lang="en-US" sz="2400" dirty="0"/>
              <a:t>Drug-like properties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 descr="https://www.phrma.org/images/main/Clinical-Trial-Chart.jpg">
            <a:extLst>
              <a:ext uri="{FF2B5EF4-FFF2-40B4-BE49-F238E27FC236}">
                <a16:creationId xmlns:a16="http://schemas.microsoft.com/office/drawing/2014/main" id="{00BFAF95-BD28-4AAF-A66E-D4A56899B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50"/>
          <a:stretch/>
        </p:blipFill>
        <p:spPr bwMode="auto">
          <a:xfrm>
            <a:off x="3194929" y="1324456"/>
            <a:ext cx="5802141" cy="275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AE5ABF-934E-480B-956C-754BB3B16AD5}"/>
              </a:ext>
            </a:extLst>
          </p:cNvPr>
          <p:cNvSpPr txBox="1"/>
          <p:nvPr/>
        </p:nvSpPr>
        <p:spPr>
          <a:xfrm>
            <a:off x="8997070" y="2480742"/>
            <a:ext cx="1566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https://www.phrma.org/images/main/Clinical-Trial-Chart.jpg</a:t>
            </a:r>
          </a:p>
        </p:txBody>
      </p:sp>
    </p:spTree>
    <p:extLst>
      <p:ext uri="{BB962C8B-B14F-4D97-AF65-F5344CB8AC3E}">
        <p14:creationId xmlns:p14="http://schemas.microsoft.com/office/powerpoint/2010/main" val="406345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0CA4-7A89-460A-9364-9B0B40D0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Rule-Based Drug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CBE15-867A-4609-863D-AC8B5164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9468"/>
          </a:xfrm>
        </p:spPr>
        <p:txBody>
          <a:bodyPr/>
          <a:lstStyle/>
          <a:p>
            <a:r>
              <a:rPr lang="en-US" dirty="0"/>
              <a:t>Which physiochemical properties, and their values, we should expect from a successful drug, compared to a less effective drug candidate?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D7FFA-8F98-4D27-8D60-984ECB76C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163" y="2831399"/>
            <a:ext cx="4859752" cy="36614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7993F1-B02A-48E2-87B3-9D5D1B5CAF26}"/>
              </a:ext>
            </a:extLst>
          </p:cNvPr>
          <p:cNvSpPr txBox="1">
            <a:spLocks/>
          </p:cNvSpPr>
          <p:nvPr/>
        </p:nvSpPr>
        <p:spPr>
          <a:xfrm>
            <a:off x="838199" y="2860030"/>
            <a:ext cx="5543964" cy="3730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Lipinski’s rule of 5</a:t>
            </a:r>
          </a:p>
          <a:p>
            <a:pPr lvl="1"/>
            <a:r>
              <a:rPr lang="en-US" sz="2000" dirty="0"/>
              <a:t>Sets upper bounds on a few physiochemical properties</a:t>
            </a:r>
          </a:p>
          <a:p>
            <a:r>
              <a:rPr lang="en-US" sz="2400" dirty="0"/>
              <a:t>Issues</a:t>
            </a:r>
          </a:p>
          <a:p>
            <a:pPr lvl="1"/>
            <a:r>
              <a:rPr lang="en-US" sz="2000" dirty="0"/>
              <a:t>Strict cutoffs (discrete in their effects)</a:t>
            </a:r>
          </a:p>
          <a:p>
            <a:pPr lvl="1"/>
            <a:r>
              <a:rPr lang="en-US" sz="2000" dirty="0"/>
              <a:t>Generated from properties that successful drugs have in common; does not consider the properties’ distributions in non-drugs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49C14B-6CD9-4CB9-B030-34B00770A00C}"/>
              </a:ext>
            </a:extLst>
          </p:cNvPr>
          <p:cNvSpPr txBox="1"/>
          <p:nvPr/>
        </p:nvSpPr>
        <p:spPr>
          <a:xfrm>
            <a:off x="10458702" y="5803364"/>
            <a:ext cx="1566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Drug metabolites and their effects on the development of adverse reactions: Revisiting Lipinski’s Rule of Five</a:t>
            </a:r>
          </a:p>
        </p:txBody>
      </p:sp>
    </p:spTree>
    <p:extLst>
      <p:ext uri="{BB962C8B-B14F-4D97-AF65-F5344CB8AC3E}">
        <p14:creationId xmlns:p14="http://schemas.microsoft.com/office/powerpoint/2010/main" val="236802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0714-5954-4127-B581-4DCC4340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Applying Machine Learning to Drug Discovery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1DAFA-1DCB-4F69-8B6D-99310C93B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applications</a:t>
            </a:r>
          </a:p>
          <a:p>
            <a:pPr lvl="1"/>
            <a:r>
              <a:rPr lang="en-US" dirty="0"/>
              <a:t>Predicting ADMET properties</a:t>
            </a:r>
          </a:p>
          <a:p>
            <a:pPr lvl="1"/>
            <a:r>
              <a:rPr lang="en-US" dirty="0"/>
              <a:t>Ligand-based visual screening</a:t>
            </a:r>
          </a:p>
          <a:p>
            <a:pPr lvl="2"/>
            <a:r>
              <a:rPr lang="en-US" dirty="0"/>
              <a:t>Match a drug to some query out of a database of compounds</a:t>
            </a:r>
          </a:p>
          <a:p>
            <a:pPr lvl="2"/>
            <a:r>
              <a:rPr lang="en-US" dirty="0"/>
              <a:t>Support Vector Machines and Random Forest</a:t>
            </a:r>
          </a:p>
          <a:p>
            <a:r>
              <a:rPr lang="en-US" dirty="0"/>
              <a:t>Deep learning</a:t>
            </a:r>
          </a:p>
          <a:p>
            <a:pPr lvl="1"/>
            <a:r>
              <a:rPr lang="en-US" dirty="0"/>
              <a:t>Drug data is limited: development and testing is long and costly</a:t>
            </a:r>
          </a:p>
          <a:p>
            <a:r>
              <a:rPr lang="en-US" dirty="0"/>
              <a:t>Recent experimentation with one-shot learning</a:t>
            </a:r>
          </a:p>
        </p:txBody>
      </p:sp>
    </p:spTree>
    <p:extLst>
      <p:ext uri="{BB962C8B-B14F-4D97-AF65-F5344CB8AC3E}">
        <p14:creationId xmlns:p14="http://schemas.microsoft.com/office/powerpoint/2010/main" val="295382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562D-F66B-4D75-9D59-DDA5F950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Aims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86EB9-0ED5-42EB-BEAA-822D878B6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/>
          </a:bodyPr>
          <a:lstStyle/>
          <a:p>
            <a:r>
              <a:rPr lang="en-US" dirty="0"/>
              <a:t>Evaluate the usefulness of various druglike properties in the drug candidate space</a:t>
            </a:r>
          </a:p>
          <a:p>
            <a:r>
              <a:rPr lang="en-US" dirty="0"/>
              <a:t>Evaluate and compare machine learning approaches in the task of </a:t>
            </a:r>
          </a:p>
          <a:p>
            <a:pPr lvl="1"/>
            <a:r>
              <a:rPr lang="en-US" dirty="0"/>
              <a:t>classifying approved drugs from non-approved candidate drugs</a:t>
            </a:r>
          </a:p>
          <a:p>
            <a:pPr lvl="1"/>
            <a:r>
              <a:rPr lang="en-US" dirty="0"/>
              <a:t>classifying drugs that have remained on the market from drugs that have been discontinued</a:t>
            </a:r>
          </a:p>
          <a:p>
            <a:r>
              <a:rPr lang="en-US" dirty="0"/>
              <a:t>Machine Learning Approaches: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Support Vector Machine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95675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0CF4-B563-4388-B239-A5060BC5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 and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C214-0E0D-44BF-BB9C-A6C18E0F8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ChEMBL database</a:t>
            </a:r>
          </a:p>
          <a:p>
            <a:pPr lvl="1"/>
            <a:r>
              <a:rPr lang="en-US" dirty="0"/>
              <a:t>Publicly available data on drugs and drug-candidates</a:t>
            </a:r>
          </a:p>
          <a:p>
            <a:pPr lvl="1"/>
            <a:r>
              <a:rPr lang="en-US" dirty="0"/>
              <a:t>1.8 million distinct compounds, including about 11 thousand approved drugs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D929EA-23F3-4E2C-9416-5F2C79318A9D}"/>
              </a:ext>
            </a:extLst>
          </p:cNvPr>
          <p:cNvSpPr/>
          <p:nvPr/>
        </p:nvSpPr>
        <p:spPr>
          <a:xfrm>
            <a:off x="2681524" y="5267133"/>
            <a:ext cx="1747319" cy="642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Approved Drugs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8E18AF-1096-445C-851C-9B91F680C32E}"/>
              </a:ext>
            </a:extLst>
          </p:cNvPr>
          <p:cNvSpPr/>
          <p:nvPr/>
        </p:nvSpPr>
        <p:spPr>
          <a:xfrm>
            <a:off x="5116907" y="3429000"/>
            <a:ext cx="1865014" cy="58394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ChEMBL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756EF59-ECF2-4FE4-A0DF-9187AF63C28E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 rot="10800000" flipV="1">
            <a:off x="3555185" y="3720973"/>
            <a:ext cx="1561723" cy="15461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DB80D95-34E3-4483-A8EC-15D8DF5C9FC8}"/>
              </a:ext>
            </a:extLst>
          </p:cNvPr>
          <p:cNvSpPr/>
          <p:nvPr/>
        </p:nvSpPr>
        <p:spPr>
          <a:xfrm>
            <a:off x="4972053" y="5267132"/>
            <a:ext cx="2154723" cy="642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Non-Approved Drugs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D0A99-3BED-4CED-92D7-04C4EF1457C0}"/>
              </a:ext>
            </a:extLst>
          </p:cNvPr>
          <p:cNvSpPr/>
          <p:nvPr/>
        </p:nvSpPr>
        <p:spPr>
          <a:xfrm>
            <a:off x="7669986" y="5267132"/>
            <a:ext cx="1830309" cy="642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Withdrawn Drugs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722C2C-9B00-4F85-85F1-E4703BB54FDD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81921" y="3720974"/>
            <a:ext cx="1603220" cy="15461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421ED23-7937-41DD-905C-663D81672F23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5422322" y="4640039"/>
            <a:ext cx="125418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35DC61-41E1-42B5-A54E-0C7943DE2EE3}"/>
              </a:ext>
            </a:extLst>
          </p:cNvPr>
          <p:cNvSpPr txBox="1"/>
          <p:nvPr/>
        </p:nvSpPr>
        <p:spPr>
          <a:xfrm>
            <a:off x="1911980" y="4218600"/>
            <a:ext cx="1643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Passed Phase 4</a:t>
            </a:r>
          </a:p>
          <a:p>
            <a:pPr algn="ctr"/>
            <a:r>
              <a:rPr lang="en-US" dirty="0"/>
              <a:t>Not withdrawn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16BA72-37B2-41D4-9EAC-22A4DC6CAB11}"/>
              </a:ext>
            </a:extLst>
          </p:cNvPr>
          <p:cNvSpPr txBox="1"/>
          <p:nvPr/>
        </p:nvSpPr>
        <p:spPr>
          <a:xfrm>
            <a:off x="6961929" y="4218600"/>
            <a:ext cx="1643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Passed Phase 4</a:t>
            </a:r>
          </a:p>
          <a:p>
            <a:pPr algn="ctr"/>
            <a:r>
              <a:rPr lang="en-US" dirty="0"/>
              <a:t>Was withdrawn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4D30A6-A772-496F-B355-E2575E414C1C}"/>
              </a:ext>
            </a:extLst>
          </p:cNvPr>
          <p:cNvSpPr txBox="1"/>
          <p:nvPr/>
        </p:nvSpPr>
        <p:spPr>
          <a:xfrm>
            <a:off x="4336046" y="4218600"/>
            <a:ext cx="176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Have not passed Phase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0AEA36-678A-46AE-B39F-57C784802960}"/>
              </a:ext>
            </a:extLst>
          </p:cNvPr>
          <p:cNvSpPr txBox="1"/>
          <p:nvPr/>
        </p:nvSpPr>
        <p:spPr>
          <a:xfrm>
            <a:off x="2568355" y="5951853"/>
            <a:ext cx="197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3,092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C53192-EE5A-4221-9E55-AC8FF88094B4}"/>
              </a:ext>
            </a:extLst>
          </p:cNvPr>
          <p:cNvSpPr txBox="1"/>
          <p:nvPr/>
        </p:nvSpPr>
        <p:spPr>
          <a:xfrm>
            <a:off x="5062585" y="5951853"/>
            <a:ext cx="197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1,696,443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29C554-189C-4804-8DCD-168102597E9A}"/>
              </a:ext>
            </a:extLst>
          </p:cNvPr>
          <p:cNvSpPr txBox="1"/>
          <p:nvPr/>
        </p:nvSpPr>
        <p:spPr>
          <a:xfrm>
            <a:off x="7618304" y="5951853"/>
            <a:ext cx="197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233</a:t>
            </a:r>
          </a:p>
        </p:txBody>
      </p:sp>
    </p:spTree>
    <p:extLst>
      <p:ext uri="{BB962C8B-B14F-4D97-AF65-F5344CB8AC3E}">
        <p14:creationId xmlns:p14="http://schemas.microsoft.com/office/powerpoint/2010/main" val="2409615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7F76C104-8EAD-4D0C-A7F6-97C9014FDA09}"/>
              </a:ext>
            </a:extLst>
          </p:cNvPr>
          <p:cNvSpPr txBox="1"/>
          <p:nvPr/>
        </p:nvSpPr>
        <p:spPr>
          <a:xfrm>
            <a:off x="2568355" y="5951853"/>
            <a:ext cx="197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2,702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9DB151-7C6A-45B8-B089-AA0E2A455FEA}"/>
              </a:ext>
            </a:extLst>
          </p:cNvPr>
          <p:cNvSpPr txBox="1"/>
          <p:nvPr/>
        </p:nvSpPr>
        <p:spPr>
          <a:xfrm>
            <a:off x="5062585" y="5951853"/>
            <a:ext cx="197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1,668,411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F9E637-C82F-47F5-BD14-019179716396}"/>
              </a:ext>
            </a:extLst>
          </p:cNvPr>
          <p:cNvSpPr txBox="1"/>
          <p:nvPr/>
        </p:nvSpPr>
        <p:spPr>
          <a:xfrm>
            <a:off x="7618304" y="5951853"/>
            <a:ext cx="197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230</a:t>
            </a:r>
          </a:p>
        </p:txBody>
      </p:sp>
      <p:cxnSp>
        <p:nvCxnSpPr>
          <p:cNvPr id="51" name="Connector: Elbow 33">
            <a:extLst>
              <a:ext uri="{FF2B5EF4-FFF2-40B4-BE49-F238E27FC236}">
                <a16:creationId xmlns:a16="http://schemas.microsoft.com/office/drawing/2014/main" id="{197D7F2C-3B6F-4E9A-9896-693D0932F249}"/>
              </a:ext>
            </a:extLst>
          </p:cNvPr>
          <p:cNvCxnSpPr>
            <a:cxnSpLocks/>
            <a:stCxn id="43" idx="1"/>
            <a:endCxn id="63" idx="0"/>
          </p:cNvCxnSpPr>
          <p:nvPr/>
        </p:nvCxnSpPr>
        <p:spPr>
          <a:xfrm rot="16200000" flipH="1">
            <a:off x="6989507" y="3671498"/>
            <a:ext cx="655542" cy="25357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C460CF4-B563-4388-B239-A5060BC5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Methodology and Workflow</a:t>
            </a:r>
          </a:p>
        </p:txBody>
      </p:sp>
      <p:sp>
        <p:nvSpPr>
          <p:cNvPr id="13" name="Rectangle: Top Corners Snipped 12">
            <a:extLst>
              <a:ext uri="{FF2B5EF4-FFF2-40B4-BE49-F238E27FC236}">
                <a16:creationId xmlns:a16="http://schemas.microsoft.com/office/drawing/2014/main" id="{B34A320D-A807-45E3-9CA8-A8106C6A5E6D}"/>
              </a:ext>
            </a:extLst>
          </p:cNvPr>
          <p:cNvSpPr/>
          <p:nvPr/>
        </p:nvSpPr>
        <p:spPr>
          <a:xfrm>
            <a:off x="3790575" y="1590157"/>
            <a:ext cx="4517680" cy="823865"/>
          </a:xfrm>
          <a:prstGeom prst="snip2SameRect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non-numeric 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748E98-047C-4519-B243-0170DA9D79D1}"/>
              </a:ext>
            </a:extLst>
          </p:cNvPr>
          <p:cNvSpPr txBox="1"/>
          <p:nvPr/>
        </p:nvSpPr>
        <p:spPr>
          <a:xfrm>
            <a:off x="8308255" y="1817423"/>
            <a:ext cx="142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predictors</a:t>
            </a:r>
          </a:p>
        </p:txBody>
      </p:sp>
      <p:sp>
        <p:nvSpPr>
          <p:cNvPr id="27" name="Rectangle: Top Corners Snipped 26">
            <a:extLst>
              <a:ext uri="{FF2B5EF4-FFF2-40B4-BE49-F238E27FC236}">
                <a16:creationId xmlns:a16="http://schemas.microsoft.com/office/drawing/2014/main" id="{B7202A59-D4E5-4DF7-8A37-ACFF6D5FA96D}"/>
              </a:ext>
            </a:extLst>
          </p:cNvPr>
          <p:cNvSpPr/>
          <p:nvPr/>
        </p:nvSpPr>
        <p:spPr>
          <a:xfrm>
            <a:off x="3790575" y="2695606"/>
            <a:ext cx="4517680" cy="823865"/>
          </a:xfrm>
          <a:prstGeom prst="snip2SameRect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samples with &gt;5 missing features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E146390-1D40-4938-A480-CBB779EA4AB0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6049415" y="1418136"/>
            <a:ext cx="0" cy="172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3">
            <a:extLst>
              <a:ext uri="{FF2B5EF4-FFF2-40B4-BE49-F238E27FC236}">
                <a16:creationId xmlns:a16="http://schemas.microsoft.com/office/drawing/2014/main" id="{CBF05796-066E-4C79-A8BD-E81339207763}"/>
              </a:ext>
            </a:extLst>
          </p:cNvPr>
          <p:cNvCxnSpPr>
            <a:cxnSpLocks/>
            <a:stCxn id="13" idx="1"/>
            <a:endCxn id="27" idx="3"/>
          </p:cNvCxnSpPr>
          <p:nvPr/>
        </p:nvCxnSpPr>
        <p:spPr>
          <a:xfrm>
            <a:off x="6049415" y="2414022"/>
            <a:ext cx="0" cy="281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: Top Corners Snipped 42">
            <a:extLst>
              <a:ext uri="{FF2B5EF4-FFF2-40B4-BE49-F238E27FC236}">
                <a16:creationId xmlns:a16="http://schemas.microsoft.com/office/drawing/2014/main" id="{8A3FD283-A467-4D23-818B-F496CC6803A0}"/>
              </a:ext>
            </a:extLst>
          </p:cNvPr>
          <p:cNvSpPr/>
          <p:nvPr/>
        </p:nvSpPr>
        <p:spPr>
          <a:xfrm>
            <a:off x="3790575" y="3787725"/>
            <a:ext cx="4517680" cy="823865"/>
          </a:xfrm>
          <a:prstGeom prst="snip2SameRect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missing data </a:t>
            </a:r>
          </a:p>
          <a:p>
            <a:pPr algn="ctr"/>
            <a:r>
              <a:rPr lang="en-US" dirty="0"/>
              <a:t>Generalized mean imputation </a:t>
            </a:r>
          </a:p>
        </p:txBody>
      </p:sp>
      <p:cxnSp>
        <p:nvCxnSpPr>
          <p:cNvPr id="44" name="Connector: Elbow 33">
            <a:extLst>
              <a:ext uri="{FF2B5EF4-FFF2-40B4-BE49-F238E27FC236}">
                <a16:creationId xmlns:a16="http://schemas.microsoft.com/office/drawing/2014/main" id="{8DE1E513-C1F2-4CDB-ABF2-C523BC112618}"/>
              </a:ext>
            </a:extLst>
          </p:cNvPr>
          <p:cNvCxnSpPr>
            <a:cxnSpLocks/>
            <a:stCxn id="27" idx="1"/>
            <a:endCxn id="43" idx="3"/>
          </p:cNvCxnSpPr>
          <p:nvPr/>
        </p:nvCxnSpPr>
        <p:spPr>
          <a:xfrm>
            <a:off x="6049415" y="3519471"/>
            <a:ext cx="0" cy="268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33">
            <a:extLst>
              <a:ext uri="{FF2B5EF4-FFF2-40B4-BE49-F238E27FC236}">
                <a16:creationId xmlns:a16="http://schemas.microsoft.com/office/drawing/2014/main" id="{1B107D08-82E5-44A8-A02B-F7AABF4A889A}"/>
              </a:ext>
            </a:extLst>
          </p:cNvPr>
          <p:cNvCxnSpPr>
            <a:cxnSpLocks/>
            <a:stCxn id="43" idx="1"/>
            <a:endCxn id="61" idx="0"/>
          </p:cNvCxnSpPr>
          <p:nvPr/>
        </p:nvCxnSpPr>
        <p:spPr>
          <a:xfrm rot="5400000">
            <a:off x="4474529" y="3692246"/>
            <a:ext cx="655543" cy="24942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33">
            <a:extLst>
              <a:ext uri="{FF2B5EF4-FFF2-40B4-BE49-F238E27FC236}">
                <a16:creationId xmlns:a16="http://schemas.microsoft.com/office/drawing/2014/main" id="{629F1838-F23A-42E6-88D4-B65872B30D64}"/>
              </a:ext>
            </a:extLst>
          </p:cNvPr>
          <p:cNvCxnSpPr>
            <a:cxnSpLocks/>
            <a:stCxn id="43" idx="1"/>
            <a:endCxn id="62" idx="0"/>
          </p:cNvCxnSpPr>
          <p:nvPr/>
        </p:nvCxnSpPr>
        <p:spPr>
          <a:xfrm>
            <a:off x="6049415" y="4611590"/>
            <a:ext cx="0" cy="655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B87FEF2-E3B4-4D8F-8650-55DC53A523B8}"/>
              </a:ext>
            </a:extLst>
          </p:cNvPr>
          <p:cNvSpPr/>
          <p:nvPr/>
        </p:nvSpPr>
        <p:spPr>
          <a:xfrm>
            <a:off x="2681524" y="5267133"/>
            <a:ext cx="1747319" cy="642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Approved Drugs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6988CBB-6797-4220-8B2C-E3C29240C14F}"/>
              </a:ext>
            </a:extLst>
          </p:cNvPr>
          <p:cNvSpPr/>
          <p:nvPr/>
        </p:nvSpPr>
        <p:spPr>
          <a:xfrm>
            <a:off x="4972053" y="5267132"/>
            <a:ext cx="2154723" cy="642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Non-Approved Drugs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E095107-28F2-4E04-A9D4-AD8DF48B4FAF}"/>
              </a:ext>
            </a:extLst>
          </p:cNvPr>
          <p:cNvSpPr/>
          <p:nvPr/>
        </p:nvSpPr>
        <p:spPr>
          <a:xfrm>
            <a:off x="7669986" y="5267132"/>
            <a:ext cx="1830309" cy="642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Withdrawn Drugs</a:t>
            </a:r>
          </a:p>
        </p:txBody>
      </p:sp>
    </p:spTree>
    <p:extLst>
      <p:ext uri="{BB962C8B-B14F-4D97-AF65-F5344CB8AC3E}">
        <p14:creationId xmlns:p14="http://schemas.microsoft.com/office/powerpoint/2010/main" val="1181996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nector: Elbow 33">
            <a:extLst>
              <a:ext uri="{FF2B5EF4-FFF2-40B4-BE49-F238E27FC236}">
                <a16:creationId xmlns:a16="http://schemas.microsoft.com/office/drawing/2014/main" id="{C211C1D7-C793-4E51-ADE7-61F945F467B2}"/>
              </a:ext>
            </a:extLst>
          </p:cNvPr>
          <p:cNvCxnSpPr>
            <a:cxnSpLocks/>
            <a:stCxn id="28" idx="2"/>
            <a:endCxn id="20" idx="0"/>
          </p:cNvCxnSpPr>
          <p:nvPr/>
        </p:nvCxnSpPr>
        <p:spPr>
          <a:xfrm rot="16200000" flipH="1">
            <a:off x="6344969" y="1605477"/>
            <a:ext cx="514541" cy="14681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C460CF4-B563-4388-B239-A5060BC5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Methodology and Workflow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ADE8FB-23A8-421C-86C3-E9B337D507DF}"/>
              </a:ext>
            </a:extLst>
          </p:cNvPr>
          <p:cNvSpPr/>
          <p:nvPr/>
        </p:nvSpPr>
        <p:spPr>
          <a:xfrm>
            <a:off x="4994494" y="1439496"/>
            <a:ext cx="1747319" cy="642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Approved Drugs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2AA92D-B761-450E-846D-79371B1C445D}"/>
              </a:ext>
            </a:extLst>
          </p:cNvPr>
          <p:cNvSpPr/>
          <p:nvPr/>
        </p:nvSpPr>
        <p:spPr>
          <a:xfrm>
            <a:off x="1944985" y="1439494"/>
            <a:ext cx="2154723" cy="642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Non-Approved Drugs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CF2B65-D6C6-4E87-B9E8-145ED734B11F}"/>
              </a:ext>
            </a:extLst>
          </p:cNvPr>
          <p:cNvSpPr/>
          <p:nvPr/>
        </p:nvSpPr>
        <p:spPr>
          <a:xfrm>
            <a:off x="7636599" y="1439496"/>
            <a:ext cx="1830309" cy="642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Withdrawn Drugs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12FE3A-7E1F-40F3-B100-50D5BF6AED55}"/>
              </a:ext>
            </a:extLst>
          </p:cNvPr>
          <p:cNvSpPr/>
          <p:nvPr/>
        </p:nvSpPr>
        <p:spPr>
          <a:xfrm>
            <a:off x="3526322" y="2591508"/>
            <a:ext cx="1747319" cy="642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Approved vs Non-Approved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892E72-FC58-4C8B-9E84-7D5313CEE5FF}"/>
              </a:ext>
            </a:extLst>
          </p:cNvPr>
          <p:cNvSpPr/>
          <p:nvPr/>
        </p:nvSpPr>
        <p:spPr>
          <a:xfrm>
            <a:off x="6462664" y="2596833"/>
            <a:ext cx="1747319" cy="6427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Approved vs Withdrawn</a:t>
            </a:r>
          </a:p>
        </p:txBody>
      </p:sp>
      <p:cxnSp>
        <p:nvCxnSpPr>
          <p:cNvPr id="21" name="Connector: Elbow 33">
            <a:extLst>
              <a:ext uri="{FF2B5EF4-FFF2-40B4-BE49-F238E27FC236}">
                <a16:creationId xmlns:a16="http://schemas.microsoft.com/office/drawing/2014/main" id="{028CB484-B3F9-466C-A9E1-CA0A758FC757}"/>
              </a:ext>
            </a:extLst>
          </p:cNvPr>
          <p:cNvCxnSpPr>
            <a:cxnSpLocks/>
            <a:stCxn id="28" idx="2"/>
            <a:endCxn id="19" idx="0"/>
          </p:cNvCxnSpPr>
          <p:nvPr/>
        </p:nvCxnSpPr>
        <p:spPr>
          <a:xfrm rot="5400000">
            <a:off x="4879460" y="1602814"/>
            <a:ext cx="509216" cy="14681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33">
            <a:extLst>
              <a:ext uri="{FF2B5EF4-FFF2-40B4-BE49-F238E27FC236}">
                <a16:creationId xmlns:a16="http://schemas.microsoft.com/office/drawing/2014/main" id="{D7881729-4977-49FA-AB00-637A5D210E37}"/>
              </a:ext>
            </a:extLst>
          </p:cNvPr>
          <p:cNvCxnSpPr>
            <a:cxnSpLocks/>
            <a:stCxn id="29" idx="2"/>
            <a:endCxn id="19" idx="0"/>
          </p:cNvCxnSpPr>
          <p:nvPr/>
        </p:nvCxnSpPr>
        <p:spPr>
          <a:xfrm rot="16200000" flipH="1">
            <a:off x="3456555" y="1648081"/>
            <a:ext cx="509218" cy="13776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3">
            <a:extLst>
              <a:ext uri="{FF2B5EF4-FFF2-40B4-BE49-F238E27FC236}">
                <a16:creationId xmlns:a16="http://schemas.microsoft.com/office/drawing/2014/main" id="{D3F3C4DE-498F-4177-BD43-DBDC14C67FB2}"/>
              </a:ext>
            </a:extLst>
          </p:cNvPr>
          <p:cNvCxnSpPr>
            <a:cxnSpLocks/>
            <a:stCxn id="30" idx="2"/>
            <a:endCxn id="20" idx="0"/>
          </p:cNvCxnSpPr>
          <p:nvPr/>
        </p:nvCxnSpPr>
        <p:spPr>
          <a:xfrm rot="5400000">
            <a:off x="7686769" y="1731847"/>
            <a:ext cx="514541" cy="12154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: Top Corners Snipped 37">
            <a:extLst>
              <a:ext uri="{FF2B5EF4-FFF2-40B4-BE49-F238E27FC236}">
                <a16:creationId xmlns:a16="http://schemas.microsoft.com/office/drawing/2014/main" id="{CEA9B4C8-3B4A-4283-8DC2-518DEA1ED017}"/>
              </a:ext>
            </a:extLst>
          </p:cNvPr>
          <p:cNvSpPr/>
          <p:nvPr/>
        </p:nvSpPr>
        <p:spPr>
          <a:xfrm>
            <a:off x="2931811" y="3526565"/>
            <a:ext cx="2936342" cy="642796"/>
          </a:xfrm>
          <a:prstGeom prst="snip2SameRect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Balanced classes using random under-sampling</a:t>
            </a:r>
          </a:p>
        </p:txBody>
      </p:sp>
      <p:sp>
        <p:nvSpPr>
          <p:cNvPr id="39" name="Rectangle: Top Corners Snipped 38">
            <a:extLst>
              <a:ext uri="{FF2B5EF4-FFF2-40B4-BE49-F238E27FC236}">
                <a16:creationId xmlns:a16="http://schemas.microsoft.com/office/drawing/2014/main" id="{91EC9F88-4F57-4219-AAC0-66E002DD2E8D}"/>
              </a:ext>
            </a:extLst>
          </p:cNvPr>
          <p:cNvSpPr/>
          <p:nvPr/>
        </p:nvSpPr>
        <p:spPr>
          <a:xfrm>
            <a:off x="5868153" y="3526565"/>
            <a:ext cx="2936342" cy="642796"/>
          </a:xfrm>
          <a:prstGeom prst="snip2SameRect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Balanced classes using random under-sampling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4ED8DD-FD33-4539-9FD1-CE4A35AF649D}"/>
              </a:ext>
            </a:extLst>
          </p:cNvPr>
          <p:cNvSpPr/>
          <p:nvPr/>
        </p:nvSpPr>
        <p:spPr>
          <a:xfrm>
            <a:off x="6059537" y="5599341"/>
            <a:ext cx="1162848" cy="4252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A1994E1-D11D-4F49-9B20-5C9006F5F3C8}"/>
              </a:ext>
            </a:extLst>
          </p:cNvPr>
          <p:cNvSpPr/>
          <p:nvPr/>
        </p:nvSpPr>
        <p:spPr>
          <a:xfrm>
            <a:off x="7450261" y="5598058"/>
            <a:ext cx="1162847" cy="4277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1257C9-8748-4F02-BF1C-BA6003D0F08F}"/>
              </a:ext>
            </a:extLst>
          </p:cNvPr>
          <p:cNvSpPr/>
          <p:nvPr/>
        </p:nvSpPr>
        <p:spPr>
          <a:xfrm>
            <a:off x="3123195" y="5599341"/>
            <a:ext cx="1162848" cy="4252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10DDCC-CE70-4553-B5D3-BD10BEE4D740}"/>
              </a:ext>
            </a:extLst>
          </p:cNvPr>
          <p:cNvSpPr/>
          <p:nvPr/>
        </p:nvSpPr>
        <p:spPr>
          <a:xfrm>
            <a:off x="4513919" y="5598058"/>
            <a:ext cx="1162847" cy="4277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cxnSp>
        <p:nvCxnSpPr>
          <p:cNvPr id="59" name="Connector: Elbow 33">
            <a:extLst>
              <a:ext uri="{FF2B5EF4-FFF2-40B4-BE49-F238E27FC236}">
                <a16:creationId xmlns:a16="http://schemas.microsoft.com/office/drawing/2014/main" id="{2DA08BF9-4A0D-4230-8796-48045A06F9E9}"/>
              </a:ext>
            </a:extLst>
          </p:cNvPr>
          <p:cNvCxnSpPr>
            <a:cxnSpLocks/>
            <a:stCxn id="19" idx="2"/>
            <a:endCxn id="38" idx="3"/>
          </p:cNvCxnSpPr>
          <p:nvPr/>
        </p:nvCxnSpPr>
        <p:spPr>
          <a:xfrm>
            <a:off x="4399982" y="3234304"/>
            <a:ext cx="0" cy="292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33">
            <a:extLst>
              <a:ext uri="{FF2B5EF4-FFF2-40B4-BE49-F238E27FC236}">
                <a16:creationId xmlns:a16="http://schemas.microsoft.com/office/drawing/2014/main" id="{D2ECE02B-51D1-4FDC-AD81-AE991D0F5688}"/>
              </a:ext>
            </a:extLst>
          </p:cNvPr>
          <p:cNvCxnSpPr>
            <a:cxnSpLocks/>
            <a:stCxn id="20" idx="2"/>
            <a:endCxn id="39" idx="3"/>
          </p:cNvCxnSpPr>
          <p:nvPr/>
        </p:nvCxnSpPr>
        <p:spPr>
          <a:xfrm>
            <a:off x="7336324" y="3239629"/>
            <a:ext cx="0" cy="286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ectangle: Top Corners Snipped 65">
            <a:extLst>
              <a:ext uri="{FF2B5EF4-FFF2-40B4-BE49-F238E27FC236}">
                <a16:creationId xmlns:a16="http://schemas.microsoft.com/office/drawing/2014/main" id="{680A3EE2-045B-4E0E-B20C-82F0EE10F06B}"/>
              </a:ext>
            </a:extLst>
          </p:cNvPr>
          <p:cNvSpPr/>
          <p:nvPr/>
        </p:nvSpPr>
        <p:spPr>
          <a:xfrm>
            <a:off x="2931810" y="4454313"/>
            <a:ext cx="2936342" cy="642796"/>
          </a:xfrm>
          <a:prstGeom prst="snip2SameRect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stratified split</a:t>
            </a:r>
          </a:p>
          <a:p>
            <a:pPr algn="ctr"/>
            <a:r>
              <a:rPr lang="en-US" dirty="0"/>
              <a:t>1:4 test to train</a:t>
            </a:r>
          </a:p>
        </p:txBody>
      </p:sp>
      <p:sp>
        <p:nvSpPr>
          <p:cNvPr id="67" name="Rectangle: Top Corners Snipped 66">
            <a:extLst>
              <a:ext uri="{FF2B5EF4-FFF2-40B4-BE49-F238E27FC236}">
                <a16:creationId xmlns:a16="http://schemas.microsoft.com/office/drawing/2014/main" id="{566FFB73-57B2-45A7-9D87-11E5BFEA75DF}"/>
              </a:ext>
            </a:extLst>
          </p:cNvPr>
          <p:cNvSpPr/>
          <p:nvPr/>
        </p:nvSpPr>
        <p:spPr>
          <a:xfrm>
            <a:off x="5868153" y="4454313"/>
            <a:ext cx="2936342" cy="642796"/>
          </a:xfrm>
          <a:prstGeom prst="snip2SameRect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stratified split</a:t>
            </a:r>
          </a:p>
          <a:p>
            <a:pPr algn="ctr"/>
            <a:r>
              <a:rPr lang="en-US" dirty="0"/>
              <a:t>1:4 test to train</a:t>
            </a:r>
          </a:p>
        </p:txBody>
      </p:sp>
      <p:cxnSp>
        <p:nvCxnSpPr>
          <p:cNvPr id="68" name="Connector: Elbow 33">
            <a:extLst>
              <a:ext uri="{FF2B5EF4-FFF2-40B4-BE49-F238E27FC236}">
                <a16:creationId xmlns:a16="http://schemas.microsoft.com/office/drawing/2014/main" id="{3270F2E9-AEEB-4333-A93A-A6D8EB4A454E}"/>
              </a:ext>
            </a:extLst>
          </p:cNvPr>
          <p:cNvCxnSpPr>
            <a:cxnSpLocks/>
            <a:stCxn id="39" idx="1"/>
            <a:endCxn id="67" idx="3"/>
          </p:cNvCxnSpPr>
          <p:nvPr/>
        </p:nvCxnSpPr>
        <p:spPr>
          <a:xfrm>
            <a:off x="7336324" y="4169361"/>
            <a:ext cx="0" cy="284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33">
            <a:extLst>
              <a:ext uri="{FF2B5EF4-FFF2-40B4-BE49-F238E27FC236}">
                <a16:creationId xmlns:a16="http://schemas.microsoft.com/office/drawing/2014/main" id="{886E85E7-9CCC-472F-BD5E-78CA25850148}"/>
              </a:ext>
            </a:extLst>
          </p:cNvPr>
          <p:cNvCxnSpPr>
            <a:cxnSpLocks/>
            <a:stCxn id="38" idx="1"/>
            <a:endCxn id="66" idx="3"/>
          </p:cNvCxnSpPr>
          <p:nvPr/>
        </p:nvCxnSpPr>
        <p:spPr>
          <a:xfrm flipH="1">
            <a:off x="4399981" y="4169361"/>
            <a:ext cx="1" cy="284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33">
            <a:extLst>
              <a:ext uri="{FF2B5EF4-FFF2-40B4-BE49-F238E27FC236}">
                <a16:creationId xmlns:a16="http://schemas.microsoft.com/office/drawing/2014/main" id="{725E077B-FDF1-44D1-A111-9FDC884ED80E}"/>
              </a:ext>
            </a:extLst>
          </p:cNvPr>
          <p:cNvCxnSpPr>
            <a:cxnSpLocks/>
            <a:stCxn id="66" idx="1"/>
            <a:endCxn id="49" idx="0"/>
          </p:cNvCxnSpPr>
          <p:nvPr/>
        </p:nvCxnSpPr>
        <p:spPr>
          <a:xfrm rot="5400000">
            <a:off x="3801184" y="5000544"/>
            <a:ext cx="502232" cy="6953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33">
            <a:extLst>
              <a:ext uri="{FF2B5EF4-FFF2-40B4-BE49-F238E27FC236}">
                <a16:creationId xmlns:a16="http://schemas.microsoft.com/office/drawing/2014/main" id="{D455BE4A-B4D8-49CE-B36C-7DB3FB4D9703}"/>
              </a:ext>
            </a:extLst>
          </p:cNvPr>
          <p:cNvCxnSpPr>
            <a:cxnSpLocks/>
            <a:stCxn id="66" idx="1"/>
            <a:endCxn id="50" idx="0"/>
          </p:cNvCxnSpPr>
          <p:nvPr/>
        </p:nvCxnSpPr>
        <p:spPr>
          <a:xfrm rot="16200000" flipH="1">
            <a:off x="4497188" y="4999902"/>
            <a:ext cx="500949" cy="6953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33">
            <a:extLst>
              <a:ext uri="{FF2B5EF4-FFF2-40B4-BE49-F238E27FC236}">
                <a16:creationId xmlns:a16="http://schemas.microsoft.com/office/drawing/2014/main" id="{0E601084-FF36-47B5-88AE-E5E837F0FC1A}"/>
              </a:ext>
            </a:extLst>
          </p:cNvPr>
          <p:cNvCxnSpPr>
            <a:cxnSpLocks/>
            <a:stCxn id="67" idx="1"/>
            <a:endCxn id="53" idx="0"/>
          </p:cNvCxnSpPr>
          <p:nvPr/>
        </p:nvCxnSpPr>
        <p:spPr>
          <a:xfrm rot="5400000">
            <a:off x="6737527" y="5000544"/>
            <a:ext cx="502232" cy="6953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33">
            <a:extLst>
              <a:ext uri="{FF2B5EF4-FFF2-40B4-BE49-F238E27FC236}">
                <a16:creationId xmlns:a16="http://schemas.microsoft.com/office/drawing/2014/main" id="{2477B50C-D3DA-4CCB-902F-D1E9EBF6CAAC}"/>
              </a:ext>
            </a:extLst>
          </p:cNvPr>
          <p:cNvCxnSpPr>
            <a:cxnSpLocks/>
            <a:stCxn id="67" idx="1"/>
            <a:endCxn id="54" idx="0"/>
          </p:cNvCxnSpPr>
          <p:nvPr/>
        </p:nvCxnSpPr>
        <p:spPr>
          <a:xfrm rot="16200000" flipH="1">
            <a:off x="7433530" y="4999902"/>
            <a:ext cx="500949" cy="6953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03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663</Words>
  <Application>Microsoft Office PowerPoint</Application>
  <PresentationFormat>Widescreen</PresentationFormat>
  <Paragraphs>133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Evaluation of machine learning approaches for building models to select quality candidate molecules in drug discovery. </vt:lpstr>
      <vt:lpstr>Overview</vt:lpstr>
      <vt:lpstr>Drug Discovery and Why Drugs Fail</vt:lpstr>
      <vt:lpstr>Rule-Based Drug Optimization</vt:lpstr>
      <vt:lpstr>Applying Machine Learning to Drug Discovery </vt:lpstr>
      <vt:lpstr>Aims and Goals</vt:lpstr>
      <vt:lpstr>Methodology and Workflow</vt:lpstr>
      <vt:lpstr>Methodology and Workflow</vt:lpstr>
      <vt:lpstr>Methodology and Workflow</vt:lpstr>
      <vt:lpstr>Methodology and Workflow</vt:lpstr>
      <vt:lpstr>ChEMBL Data Analysis</vt:lpstr>
      <vt:lpstr>Important Drug-like Properties</vt:lpstr>
      <vt:lpstr>Algorithm Performance </vt:lpstr>
      <vt:lpstr>Algorithm Performance </vt:lpstr>
      <vt:lpstr>Algorithm Performance </vt:lpstr>
      <vt:lpstr>Algorithm Performance </vt:lpstr>
      <vt:lpstr>Overall Results</vt:lpstr>
      <vt:lpstr>Case Studies: Model Selections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machine learning approaches for building models to select quality candidate molecules in drug discovery. </dc:title>
  <dc:creator>Joseph Scavetta</dc:creator>
  <cp:lastModifiedBy>Joseph Scavetta</cp:lastModifiedBy>
  <cp:revision>1</cp:revision>
  <dcterms:created xsi:type="dcterms:W3CDTF">2019-04-22T17:34:27Z</dcterms:created>
  <dcterms:modified xsi:type="dcterms:W3CDTF">2019-04-22T20:24:52Z</dcterms:modified>
</cp:coreProperties>
</file>