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3"/>
  </p:notesMasterIdLst>
  <p:sldIdLst>
    <p:sldId id="256" r:id="rId2"/>
    <p:sldId id="287" r:id="rId3"/>
    <p:sldId id="288" r:id="rId4"/>
    <p:sldId id="259" r:id="rId5"/>
    <p:sldId id="261" r:id="rId6"/>
    <p:sldId id="291" r:id="rId7"/>
    <p:sldId id="262" r:id="rId8"/>
    <p:sldId id="292" r:id="rId9"/>
    <p:sldId id="263" r:id="rId10"/>
    <p:sldId id="264" r:id="rId11"/>
    <p:sldId id="293" r:id="rId12"/>
    <p:sldId id="265" r:id="rId13"/>
    <p:sldId id="266" r:id="rId14"/>
    <p:sldId id="267" r:id="rId15"/>
    <p:sldId id="299" r:id="rId16"/>
    <p:sldId id="269" r:id="rId17"/>
    <p:sldId id="307" r:id="rId18"/>
    <p:sldId id="275" r:id="rId19"/>
    <p:sldId id="300" r:id="rId20"/>
    <p:sldId id="301" r:id="rId21"/>
    <p:sldId id="277" r:id="rId22"/>
    <p:sldId id="302" r:id="rId23"/>
    <p:sldId id="295" r:id="rId24"/>
    <p:sldId id="303" r:id="rId25"/>
    <p:sldId id="296" r:id="rId26"/>
    <p:sldId id="304" r:id="rId27"/>
    <p:sldId id="297" r:id="rId28"/>
    <p:sldId id="305" r:id="rId29"/>
    <p:sldId id="280" r:id="rId30"/>
    <p:sldId id="281" r:id="rId31"/>
    <p:sldId id="30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FE98"/>
    <a:srgbClr val="9AB1FC"/>
    <a:srgbClr val="F6A0D3"/>
    <a:srgbClr val="FA909F"/>
    <a:srgbClr val="E1CCF0"/>
    <a:srgbClr val="F7F7F7"/>
    <a:srgbClr val="A9D18E"/>
    <a:srgbClr val="C55A11"/>
    <a:srgbClr val="F6B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F3471E-2427-45F8-9D07-01249F2AF517}" v="492" dt="2020-05-12T10:26:24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89" autoAdjust="0"/>
  </p:normalViewPr>
  <p:slideViewPr>
    <p:cSldViewPr snapToGrid="0">
      <p:cViewPr varScale="1">
        <p:scale>
          <a:sx n="155" d="100"/>
          <a:sy n="155" d="100"/>
        </p:scale>
        <p:origin x="4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Scavetta" userId="359fb369a930e361" providerId="LiveId" clId="{9D748E78-0B30-4C17-96AE-500F8F892843}"/>
    <pc:docChg chg="undo redo custSel mod addSld delSld modSld sldOrd modMainMaster">
      <pc:chgData name="Joseph Scavetta" userId="359fb369a930e361" providerId="LiveId" clId="{9D748E78-0B30-4C17-96AE-500F8F892843}" dt="2020-05-09T00:19:31.140" v="18940" actId="20577"/>
      <pc:docMkLst>
        <pc:docMk/>
      </pc:docMkLst>
      <pc:sldChg chg="addSp delSp modSp add">
        <pc:chgData name="Joseph Scavetta" userId="359fb369a930e361" providerId="LiveId" clId="{9D748E78-0B30-4C17-96AE-500F8F892843}" dt="2020-05-05T16:53:46.661" v="2885" actId="20577"/>
        <pc:sldMkLst>
          <pc:docMk/>
          <pc:sldMk cId="698564021" sldId="256"/>
        </pc:sldMkLst>
        <pc:spChg chg="mod">
          <ac:chgData name="Joseph Scavetta" userId="359fb369a930e361" providerId="LiveId" clId="{9D748E78-0B30-4C17-96AE-500F8F892843}" dt="2020-05-05T16:49:28.835" v="2849" actId="113"/>
          <ac:spMkLst>
            <pc:docMk/>
            <pc:sldMk cId="698564021" sldId="256"/>
            <ac:spMk id="2" creationId="{7DAF9737-E91E-48BD-8406-A1D45DCF624A}"/>
          </ac:spMkLst>
        </pc:spChg>
        <pc:spChg chg="mod">
          <ac:chgData name="Joseph Scavetta" userId="359fb369a930e361" providerId="LiveId" clId="{9D748E78-0B30-4C17-96AE-500F8F892843}" dt="2020-05-05T16:53:46.661" v="2885" actId="20577"/>
          <ac:spMkLst>
            <pc:docMk/>
            <pc:sldMk cId="698564021" sldId="256"/>
            <ac:spMk id="3" creationId="{A9833016-E838-4D29-90C1-14BE5059F1AA}"/>
          </ac:spMkLst>
        </pc:spChg>
        <pc:spChg chg="add del mod">
          <ac:chgData name="Joseph Scavetta" userId="359fb369a930e361" providerId="LiveId" clId="{9D748E78-0B30-4C17-96AE-500F8F892843}" dt="2020-05-05T16:17:38.049" v="2345" actId="478"/>
          <ac:spMkLst>
            <pc:docMk/>
            <pc:sldMk cId="698564021" sldId="256"/>
            <ac:spMk id="4" creationId="{A54A0CDB-D87D-49C0-9C2E-3167A61EB265}"/>
          </ac:spMkLst>
        </pc:spChg>
        <pc:spChg chg="add del mod">
          <ac:chgData name="Joseph Scavetta" userId="359fb369a930e361" providerId="LiveId" clId="{9D748E78-0B30-4C17-96AE-500F8F892843}" dt="2020-05-05T16:35:39.971" v="2602" actId="478"/>
          <ac:spMkLst>
            <pc:docMk/>
            <pc:sldMk cId="698564021" sldId="256"/>
            <ac:spMk id="5" creationId="{2D4043F2-F6AD-4992-9A8E-919014643876}"/>
          </ac:spMkLst>
        </pc:spChg>
        <pc:spChg chg="add del mod ord">
          <ac:chgData name="Joseph Scavetta" userId="359fb369a930e361" providerId="LiveId" clId="{9D748E78-0B30-4C17-96AE-500F8F892843}" dt="2020-05-05T16:35:38.830" v="2601" actId="478"/>
          <ac:spMkLst>
            <pc:docMk/>
            <pc:sldMk cId="698564021" sldId="256"/>
            <ac:spMk id="6" creationId="{39F5E5D8-3658-4C71-9F10-49F4E28192AC}"/>
          </ac:spMkLst>
        </pc:spChg>
        <pc:spChg chg="add del mod">
          <ac:chgData name="Joseph Scavetta" userId="359fb369a930e361" providerId="LiveId" clId="{9D748E78-0B30-4C17-96AE-500F8F892843}" dt="2020-05-05T16:35:41.709" v="2604" actId="478"/>
          <ac:spMkLst>
            <pc:docMk/>
            <pc:sldMk cId="698564021" sldId="256"/>
            <ac:spMk id="7" creationId="{E7692466-15CC-4093-94C2-FFBEB46AE3D7}"/>
          </ac:spMkLst>
        </pc:spChg>
        <pc:spChg chg="add del mod">
          <ac:chgData name="Joseph Scavetta" userId="359fb369a930e361" providerId="LiveId" clId="{9D748E78-0B30-4C17-96AE-500F8F892843}" dt="2020-05-05T16:35:40.882" v="2603" actId="478"/>
          <ac:spMkLst>
            <pc:docMk/>
            <pc:sldMk cId="698564021" sldId="256"/>
            <ac:spMk id="8" creationId="{6E796FA6-2FE8-4AAE-8CA3-19A001D4B7E0}"/>
          </ac:spMkLst>
        </pc:spChg>
      </pc:sldChg>
      <pc:sldChg chg="addSp delSp modSp add">
        <pc:chgData name="Joseph Scavetta" userId="359fb369a930e361" providerId="LiveId" clId="{9D748E78-0B30-4C17-96AE-500F8F892843}" dt="2020-05-07T17:46:41.512" v="8430"/>
        <pc:sldMkLst>
          <pc:docMk/>
          <pc:sldMk cId="4252748616" sldId="257"/>
        </pc:sldMkLst>
        <pc:spChg chg="mod">
          <ac:chgData name="Joseph Scavetta" userId="359fb369a930e361" providerId="LiveId" clId="{9D748E78-0B30-4C17-96AE-500F8F892843}" dt="2020-05-05T13:26:23.926" v="952" actId="20577"/>
          <ac:spMkLst>
            <pc:docMk/>
            <pc:sldMk cId="4252748616" sldId="257"/>
            <ac:spMk id="2" creationId="{3DD5AAB4-5B04-4985-BF3D-5953EF6E50E7}"/>
          </ac:spMkLst>
        </pc:spChg>
        <pc:spChg chg="del">
          <ac:chgData name="Joseph Scavetta" userId="359fb369a930e361" providerId="LiveId" clId="{9D748E78-0B30-4C17-96AE-500F8F892843}" dt="2020-05-05T11:51:37.077" v="94" actId="478"/>
          <ac:spMkLst>
            <pc:docMk/>
            <pc:sldMk cId="4252748616" sldId="257"/>
            <ac:spMk id="3" creationId="{789D3DF3-E9AD-4FAC-AB31-5A4F811E8579}"/>
          </ac:spMkLst>
        </pc:spChg>
        <pc:spChg chg="add mod">
          <ac:chgData name="Joseph Scavetta" userId="359fb369a930e361" providerId="LiveId" clId="{9D748E78-0B30-4C17-96AE-500F8F892843}" dt="2020-05-07T17:46:30.151" v="8424" actId="465"/>
          <ac:spMkLst>
            <pc:docMk/>
            <pc:sldMk cId="4252748616" sldId="257"/>
            <ac:spMk id="8" creationId="{48A0C1ED-BC10-4768-B83B-83B743209D3C}"/>
          </ac:spMkLst>
        </pc:spChg>
        <pc:spChg chg="add mod">
          <ac:chgData name="Joseph Scavetta" userId="359fb369a930e361" providerId="LiveId" clId="{9D748E78-0B30-4C17-96AE-500F8F892843}" dt="2020-05-05T16:55:22.950" v="2894" actId="2711"/>
          <ac:spMkLst>
            <pc:docMk/>
            <pc:sldMk cId="4252748616" sldId="257"/>
            <ac:spMk id="12" creationId="{79559BCE-5FED-466F-835F-DA9B299C9DFA}"/>
          </ac:spMkLst>
        </pc:spChg>
        <pc:spChg chg="add mod">
          <ac:chgData name="Joseph Scavetta" userId="359fb369a930e361" providerId="LiveId" clId="{9D748E78-0B30-4C17-96AE-500F8F892843}" dt="2020-05-05T16:55:22.950" v="2894" actId="2711"/>
          <ac:spMkLst>
            <pc:docMk/>
            <pc:sldMk cId="4252748616" sldId="257"/>
            <ac:spMk id="15" creationId="{6B9F0027-766D-4000-9C79-6856500A2642}"/>
          </ac:spMkLst>
        </pc:spChg>
        <pc:spChg chg="add mod">
          <ac:chgData name="Joseph Scavetta" userId="359fb369a930e361" providerId="LiveId" clId="{9D748E78-0B30-4C17-96AE-500F8F892843}" dt="2020-05-07T17:46:30.151" v="8424" actId="465"/>
          <ac:spMkLst>
            <pc:docMk/>
            <pc:sldMk cId="4252748616" sldId="257"/>
            <ac:spMk id="16" creationId="{3E323218-F231-46BC-A898-E820F0B2FA13}"/>
          </ac:spMkLst>
        </pc:spChg>
        <pc:spChg chg="add del mod">
          <ac:chgData name="Joseph Scavetta" userId="359fb369a930e361" providerId="LiveId" clId="{9D748E78-0B30-4C17-96AE-500F8F892843}" dt="2020-05-05T11:59:21.060" v="249" actId="478"/>
          <ac:spMkLst>
            <pc:docMk/>
            <pc:sldMk cId="4252748616" sldId="257"/>
            <ac:spMk id="16" creationId="{9475441D-EF31-4ED8-845B-2F8A5D70AA01}"/>
          </ac:spMkLst>
        </pc:spChg>
        <pc:spChg chg="add mod">
          <ac:chgData name="Joseph Scavetta" userId="359fb369a930e361" providerId="LiveId" clId="{9D748E78-0B30-4C17-96AE-500F8F892843}" dt="2020-05-07T17:46:30.151" v="8424" actId="465"/>
          <ac:spMkLst>
            <pc:docMk/>
            <pc:sldMk cId="4252748616" sldId="257"/>
            <ac:spMk id="17" creationId="{69CCFF87-8C86-47AE-8D41-508251806861}"/>
          </ac:spMkLst>
        </pc:spChg>
        <pc:spChg chg="add mod">
          <ac:chgData name="Joseph Scavetta" userId="359fb369a930e361" providerId="LiveId" clId="{9D748E78-0B30-4C17-96AE-500F8F892843}" dt="2020-05-07T17:44:53.490" v="8343" actId="1076"/>
          <ac:spMkLst>
            <pc:docMk/>
            <pc:sldMk cId="4252748616" sldId="257"/>
            <ac:spMk id="19" creationId="{78CFACFE-B756-4846-B3EA-F95698E6F0E8}"/>
          </ac:spMkLst>
        </pc:spChg>
        <pc:spChg chg="add del mod">
          <ac:chgData name="Joseph Scavetta" userId="359fb369a930e361" providerId="LiveId" clId="{9D748E78-0B30-4C17-96AE-500F8F892843}" dt="2020-05-05T12:01:37.017" v="278"/>
          <ac:spMkLst>
            <pc:docMk/>
            <pc:sldMk cId="4252748616" sldId="257"/>
            <ac:spMk id="20" creationId="{183B37D5-5762-4A6B-883E-B61CD0B1A3CF}"/>
          </ac:spMkLst>
        </pc:spChg>
        <pc:spChg chg="add mod">
          <ac:chgData name="Joseph Scavetta" userId="359fb369a930e361" providerId="LiveId" clId="{9D748E78-0B30-4C17-96AE-500F8F892843}" dt="2020-05-07T17:45:28.468" v="8398" actId="20577"/>
          <ac:spMkLst>
            <pc:docMk/>
            <pc:sldMk cId="4252748616" sldId="257"/>
            <ac:spMk id="20" creationId="{BEC6EA6A-ABC1-4430-B9B4-05C31925E27E}"/>
          </ac:spMkLst>
        </pc:spChg>
        <pc:spChg chg="add del">
          <ac:chgData name="Joseph Scavetta" userId="359fb369a930e361" providerId="LiveId" clId="{9D748E78-0B30-4C17-96AE-500F8F892843}" dt="2020-05-05T12:01:41.092" v="280" actId="478"/>
          <ac:spMkLst>
            <pc:docMk/>
            <pc:sldMk cId="4252748616" sldId="257"/>
            <ac:spMk id="21" creationId="{7B6954C1-810F-4026-AE36-ABDE646A2323}"/>
          </ac:spMkLst>
        </pc:spChg>
        <pc:spChg chg="add mod">
          <ac:chgData name="Joseph Scavetta" userId="359fb369a930e361" providerId="LiveId" clId="{9D748E78-0B30-4C17-96AE-500F8F892843}" dt="2020-05-07T17:46:30.151" v="8424" actId="465"/>
          <ac:spMkLst>
            <pc:docMk/>
            <pc:sldMk cId="4252748616" sldId="257"/>
            <ac:spMk id="22" creationId="{2E5EE80B-3B38-4D81-B3E6-759DA14B8921}"/>
          </ac:spMkLst>
        </pc:spChg>
        <pc:spChg chg="add del">
          <ac:chgData name="Joseph Scavetta" userId="359fb369a930e361" providerId="LiveId" clId="{9D748E78-0B30-4C17-96AE-500F8F892843}" dt="2020-05-05T12:06:11.825" v="308"/>
          <ac:spMkLst>
            <pc:docMk/>
            <pc:sldMk cId="4252748616" sldId="257"/>
            <ac:spMk id="24" creationId="{7309E742-27AA-4971-ACB9-5F77D4AE2821}"/>
          </ac:spMkLst>
        </pc:spChg>
        <pc:spChg chg="add mod">
          <ac:chgData name="Joseph Scavetta" userId="359fb369a930e361" providerId="LiveId" clId="{9D748E78-0B30-4C17-96AE-500F8F892843}" dt="2020-05-07T17:46:30.151" v="8424" actId="465"/>
          <ac:spMkLst>
            <pc:docMk/>
            <pc:sldMk cId="4252748616" sldId="257"/>
            <ac:spMk id="25" creationId="{09F34296-07DB-4406-9828-5D6725750F71}"/>
          </ac:spMkLst>
        </pc:spChg>
        <pc:spChg chg="add mod">
          <ac:chgData name="Joseph Scavetta" userId="359fb369a930e361" providerId="LiveId" clId="{9D748E78-0B30-4C17-96AE-500F8F892843}" dt="2020-05-07T17:46:38.940" v="8429" actId="1035"/>
          <ac:spMkLst>
            <pc:docMk/>
            <pc:sldMk cId="4252748616" sldId="257"/>
            <ac:spMk id="34" creationId="{44850496-CBD5-4EAE-ACB2-73741D80B422}"/>
          </ac:spMkLst>
        </pc:spChg>
        <pc:spChg chg="add del mod">
          <ac:chgData name="Joseph Scavetta" userId="359fb369a930e361" providerId="LiveId" clId="{9D748E78-0B30-4C17-96AE-500F8F892843}" dt="2020-05-05T12:09:36.695" v="400"/>
          <ac:spMkLst>
            <pc:docMk/>
            <pc:sldMk cId="4252748616" sldId="257"/>
            <ac:spMk id="40" creationId="{362744DE-3918-420D-AE59-03AA487AD73E}"/>
          </ac:spMkLst>
        </pc:spChg>
        <pc:spChg chg="add del mod">
          <ac:chgData name="Joseph Scavetta" userId="359fb369a930e361" providerId="LiveId" clId="{9D748E78-0B30-4C17-96AE-500F8F892843}" dt="2020-05-05T12:09:44.851" v="405"/>
          <ac:spMkLst>
            <pc:docMk/>
            <pc:sldMk cId="4252748616" sldId="257"/>
            <ac:spMk id="42" creationId="{90C965B1-1829-4694-9490-0AE9F2A7009F}"/>
          </ac:spMkLst>
        </pc:spChg>
        <pc:spChg chg="add del mod">
          <ac:chgData name="Joseph Scavetta" userId="359fb369a930e361" providerId="LiveId" clId="{9D748E78-0B30-4C17-96AE-500F8F892843}" dt="2020-05-05T13:21:06.030" v="830" actId="478"/>
          <ac:spMkLst>
            <pc:docMk/>
            <pc:sldMk cId="4252748616" sldId="257"/>
            <ac:spMk id="45" creationId="{5CE7DA00-AD0D-4C57-B302-5A3241306857}"/>
          </ac:spMkLst>
        </pc:spChg>
        <pc:spChg chg="add del mod">
          <ac:chgData name="Joseph Scavetta" userId="359fb369a930e361" providerId="LiveId" clId="{9D748E78-0B30-4C17-96AE-500F8F892843}" dt="2020-05-05T13:21:07.135" v="831" actId="478"/>
          <ac:spMkLst>
            <pc:docMk/>
            <pc:sldMk cId="4252748616" sldId="257"/>
            <ac:spMk id="47" creationId="{FB5CD6BF-7B96-437D-B8A0-82ED27C8418E}"/>
          </ac:spMkLst>
        </pc:spChg>
        <pc:spChg chg="add del mod">
          <ac:chgData name="Joseph Scavetta" userId="359fb369a930e361" providerId="LiveId" clId="{9D748E78-0B30-4C17-96AE-500F8F892843}" dt="2020-05-05T13:20:58.024" v="827"/>
          <ac:spMkLst>
            <pc:docMk/>
            <pc:sldMk cId="4252748616" sldId="257"/>
            <ac:spMk id="52" creationId="{4CA12952-F16C-4348-BB04-AF24FDC00842}"/>
          </ac:spMkLst>
        </pc:spChg>
        <pc:spChg chg="add del mod">
          <ac:chgData name="Joseph Scavetta" userId="359fb369a930e361" providerId="LiveId" clId="{9D748E78-0B30-4C17-96AE-500F8F892843}" dt="2020-05-05T13:21:03.646" v="829" actId="478"/>
          <ac:spMkLst>
            <pc:docMk/>
            <pc:sldMk cId="4252748616" sldId="257"/>
            <ac:spMk id="55" creationId="{AAE745A3-5E74-424D-8D91-616E3817696C}"/>
          </ac:spMkLst>
        </pc:spChg>
        <pc:cxnChg chg="add mod">
          <ac:chgData name="Joseph Scavetta" userId="359fb369a930e361" providerId="LiveId" clId="{9D748E78-0B30-4C17-96AE-500F8F892843}" dt="2020-05-05T16:44:56.817" v="2818" actId="14100"/>
          <ac:cxnSpMkLst>
            <pc:docMk/>
            <pc:sldMk cId="4252748616" sldId="257"/>
            <ac:cxnSpMk id="5" creationId="{F45CBE49-88E0-41F1-B5E7-2E67AAB2AEB0}"/>
          </ac:cxnSpMkLst>
        </pc:cxnChg>
        <pc:cxnChg chg="add mod">
          <ac:chgData name="Joseph Scavetta" userId="359fb369a930e361" providerId="LiveId" clId="{9D748E78-0B30-4C17-96AE-500F8F892843}" dt="2020-05-05T13:25:52.990" v="941" actId="14100"/>
          <ac:cxnSpMkLst>
            <pc:docMk/>
            <pc:sldMk cId="4252748616" sldId="257"/>
            <ac:cxnSpMk id="7" creationId="{BE0F18B7-4335-43D1-A56F-31AE801BCF37}"/>
          </ac:cxnSpMkLst>
        </pc:cxnChg>
        <pc:cxnChg chg="add del mod">
          <ac:chgData name="Joseph Scavetta" userId="359fb369a930e361" providerId="LiveId" clId="{9D748E78-0B30-4C17-96AE-500F8F892843}" dt="2020-05-05T13:24:37.641" v="915" actId="478"/>
          <ac:cxnSpMkLst>
            <pc:docMk/>
            <pc:sldMk cId="4252748616" sldId="257"/>
            <ac:cxnSpMk id="18" creationId="{0869CBEB-8421-46DE-825A-023D527B5D45}"/>
          </ac:cxnSpMkLst>
        </pc:cxnChg>
        <pc:cxnChg chg="add mod">
          <ac:chgData name="Joseph Scavetta" userId="359fb369a930e361" providerId="LiveId" clId="{9D748E78-0B30-4C17-96AE-500F8F892843}" dt="2020-05-07T17:46:23.812" v="8423" actId="1076"/>
          <ac:cxnSpMkLst>
            <pc:docMk/>
            <pc:sldMk cId="4252748616" sldId="257"/>
            <ac:cxnSpMk id="18" creationId="{514DCAA8-4027-43AD-8B3B-6653D545AA57}"/>
          </ac:cxnSpMkLst>
        </pc:cxnChg>
        <pc:cxnChg chg="add mod">
          <ac:chgData name="Joseph Scavetta" userId="359fb369a930e361" providerId="LiveId" clId="{9D748E78-0B30-4C17-96AE-500F8F892843}" dt="2020-05-07T17:46:30.151" v="8424" actId="465"/>
          <ac:cxnSpMkLst>
            <pc:docMk/>
            <pc:sldMk cId="4252748616" sldId="257"/>
            <ac:cxnSpMk id="23" creationId="{911FB421-683E-411A-AEFB-CB6D6EE3A1A6}"/>
          </ac:cxnSpMkLst>
        </pc:cxnChg>
        <pc:cxnChg chg="add mod">
          <ac:chgData name="Joseph Scavetta" userId="359fb369a930e361" providerId="LiveId" clId="{9D748E78-0B30-4C17-96AE-500F8F892843}" dt="2020-05-07T17:46:41.512" v="8430"/>
          <ac:cxnSpMkLst>
            <pc:docMk/>
            <pc:sldMk cId="4252748616" sldId="257"/>
            <ac:cxnSpMk id="31" creationId="{3A645DAC-A085-4C98-940E-F750A2141B6F}"/>
          </ac:cxnSpMkLst>
        </pc:cxnChg>
        <pc:cxnChg chg="add mod">
          <ac:chgData name="Joseph Scavetta" userId="359fb369a930e361" providerId="LiveId" clId="{9D748E78-0B30-4C17-96AE-500F8F892843}" dt="2020-05-07T17:46:30.151" v="8424" actId="465"/>
          <ac:cxnSpMkLst>
            <pc:docMk/>
            <pc:sldMk cId="4252748616" sldId="257"/>
            <ac:cxnSpMk id="69" creationId="{7F768BCE-42E3-4BE5-8AB0-5BC99714CFFF}"/>
          </ac:cxnSpMkLst>
        </pc:cxnChg>
      </pc:sldChg>
      <pc:sldChg chg="addSp delSp modSp add del">
        <pc:chgData name="Joseph Scavetta" userId="359fb369a930e361" providerId="LiveId" clId="{9D748E78-0B30-4C17-96AE-500F8F892843}" dt="2020-05-05T17:23:09.193" v="3441" actId="2696"/>
        <pc:sldMkLst>
          <pc:docMk/>
          <pc:sldMk cId="2650735246" sldId="258"/>
        </pc:sldMkLst>
        <pc:spChg chg="mod">
          <ac:chgData name="Joseph Scavetta" userId="359fb369a930e361" providerId="LiveId" clId="{9D748E78-0B30-4C17-96AE-500F8F892843}" dt="2020-05-05T11:38:11.695" v="41"/>
          <ac:spMkLst>
            <pc:docMk/>
            <pc:sldMk cId="2650735246" sldId="258"/>
            <ac:spMk id="2" creationId="{72110A46-C6CA-48B1-8627-11C362AC1D60}"/>
          </ac:spMkLst>
        </pc:spChg>
        <pc:spChg chg="mod">
          <ac:chgData name="Joseph Scavetta" userId="359fb369a930e361" providerId="LiveId" clId="{9D748E78-0B30-4C17-96AE-500F8F892843}" dt="2020-05-05T17:07:20.391" v="3162" actId="27636"/>
          <ac:spMkLst>
            <pc:docMk/>
            <pc:sldMk cId="2650735246" sldId="258"/>
            <ac:spMk id="3" creationId="{9D656C4B-CF79-4027-B2CD-6D7A23E6F3A4}"/>
          </ac:spMkLst>
        </pc:spChg>
        <pc:spChg chg="add del">
          <ac:chgData name="Joseph Scavetta" userId="359fb369a930e361" providerId="LiveId" clId="{9D748E78-0B30-4C17-96AE-500F8F892843}" dt="2020-05-05T11:38:14.511" v="42" actId="478"/>
          <ac:spMkLst>
            <pc:docMk/>
            <pc:sldMk cId="2650735246" sldId="258"/>
            <ac:spMk id="4" creationId="{5F552FD4-8079-48A0-99DD-DFB273F3733C}"/>
          </ac:spMkLst>
        </pc:spChg>
      </pc:sldChg>
      <pc:sldChg chg="addSp delSp modSp add">
        <pc:chgData name="Joseph Scavetta" userId="359fb369a930e361" providerId="LiveId" clId="{9D748E78-0B30-4C17-96AE-500F8F892843}" dt="2020-05-08T15:39:24.078" v="13469" actId="20577"/>
        <pc:sldMkLst>
          <pc:docMk/>
          <pc:sldMk cId="1691944639" sldId="259"/>
        </pc:sldMkLst>
        <pc:spChg chg="mod">
          <ac:chgData name="Joseph Scavetta" userId="359fb369a930e361" providerId="LiveId" clId="{9D748E78-0B30-4C17-96AE-500F8F892843}" dt="2020-05-05T11:38:23.490" v="45"/>
          <ac:spMkLst>
            <pc:docMk/>
            <pc:sldMk cId="1691944639" sldId="259"/>
            <ac:spMk id="2" creationId="{AA60E01A-0B74-4C1E-AA0C-86E7BAD8A1D5}"/>
          </ac:spMkLst>
        </pc:spChg>
        <pc:spChg chg="mod">
          <ac:chgData name="Joseph Scavetta" userId="359fb369a930e361" providerId="LiveId" clId="{9D748E78-0B30-4C17-96AE-500F8F892843}" dt="2020-05-08T15:39:24.078" v="13469" actId="20577"/>
          <ac:spMkLst>
            <pc:docMk/>
            <pc:sldMk cId="1691944639" sldId="259"/>
            <ac:spMk id="3" creationId="{66FF9A43-DFF0-441E-88F1-B67DEA9C3888}"/>
          </ac:spMkLst>
        </pc:spChg>
        <pc:spChg chg="add del">
          <ac:chgData name="Joseph Scavetta" userId="359fb369a930e361" providerId="LiveId" clId="{9D748E78-0B30-4C17-96AE-500F8F892843}" dt="2020-05-05T11:38:24.918" v="46" actId="478"/>
          <ac:spMkLst>
            <pc:docMk/>
            <pc:sldMk cId="1691944639" sldId="259"/>
            <ac:spMk id="4" creationId="{55C0A33F-6424-4556-8119-B8D86C93E30A}"/>
          </ac:spMkLst>
        </pc:spChg>
        <pc:spChg chg="add del mod">
          <ac:chgData name="Joseph Scavetta" userId="359fb369a930e361" providerId="LiveId" clId="{9D748E78-0B30-4C17-96AE-500F8F892843}" dt="2020-05-06T16:37:06.673" v="4467" actId="478"/>
          <ac:spMkLst>
            <pc:docMk/>
            <pc:sldMk cId="1691944639" sldId="259"/>
            <ac:spMk id="5" creationId="{100C53FE-B578-422C-BDBD-DBFE9F39BEB7}"/>
          </ac:spMkLst>
        </pc:spChg>
        <pc:spChg chg="add del mod">
          <ac:chgData name="Joseph Scavetta" userId="359fb369a930e361" providerId="LiveId" clId="{9D748E78-0B30-4C17-96AE-500F8F892843}" dt="2020-05-06T16:37:08.513" v="4469" actId="478"/>
          <ac:spMkLst>
            <pc:docMk/>
            <pc:sldMk cId="1691944639" sldId="259"/>
            <ac:spMk id="6" creationId="{8901C93F-EB50-4E7C-9EF3-1DD782A72A8B}"/>
          </ac:spMkLst>
        </pc:spChg>
        <pc:spChg chg="add del mod">
          <ac:chgData name="Joseph Scavetta" userId="359fb369a930e361" providerId="LiveId" clId="{9D748E78-0B30-4C17-96AE-500F8F892843}" dt="2020-05-06T16:37:33.592" v="4473" actId="478"/>
          <ac:spMkLst>
            <pc:docMk/>
            <pc:sldMk cId="1691944639" sldId="259"/>
            <ac:spMk id="7" creationId="{BB04EB51-AC6D-4170-8369-418567247BD5}"/>
          </ac:spMkLst>
        </pc:spChg>
        <pc:spChg chg="add del mod">
          <ac:chgData name="Joseph Scavetta" userId="359fb369a930e361" providerId="LiveId" clId="{9D748E78-0B30-4C17-96AE-500F8F892843}" dt="2020-05-06T16:38:06.408" v="4476" actId="478"/>
          <ac:spMkLst>
            <pc:docMk/>
            <pc:sldMk cId="1691944639" sldId="259"/>
            <ac:spMk id="8" creationId="{1A4A1618-0853-4A77-B282-717ADFC73A68}"/>
          </ac:spMkLst>
        </pc:spChg>
        <pc:picChg chg="add del mod ord modCrop">
          <ac:chgData name="Joseph Scavetta" userId="359fb369a930e361" providerId="LiveId" clId="{9D748E78-0B30-4C17-96AE-500F8F892843}" dt="2020-05-06T16:31:17.894" v="4375" actId="478"/>
          <ac:picMkLst>
            <pc:docMk/>
            <pc:sldMk cId="1691944639" sldId="259"/>
            <ac:picMk id="4" creationId="{916C6379-EB41-45B6-99E1-8F43B7968E5E}"/>
          </ac:picMkLst>
        </pc:picChg>
        <pc:picChg chg="add mod ord">
          <ac:chgData name="Joseph Scavetta" userId="359fb369a930e361" providerId="LiveId" clId="{9D748E78-0B30-4C17-96AE-500F8F892843}" dt="2020-05-07T01:19:23.861" v="7017" actId="1076"/>
          <ac:picMkLst>
            <pc:docMk/>
            <pc:sldMk cId="1691944639" sldId="259"/>
            <ac:picMk id="9" creationId="{7E1D2330-17F7-4CAA-BF00-A04A0D2E7188}"/>
          </ac:picMkLst>
        </pc:picChg>
        <pc:picChg chg="add del mod">
          <ac:chgData name="Joseph Scavetta" userId="359fb369a930e361" providerId="LiveId" clId="{9D748E78-0B30-4C17-96AE-500F8F892843}" dt="2020-05-06T16:37:08.916" v="4470" actId="478"/>
          <ac:picMkLst>
            <pc:docMk/>
            <pc:sldMk cId="1691944639" sldId="259"/>
            <ac:picMk id="11" creationId="{229B3258-04FA-44E4-95DB-86541ABD3899}"/>
          </ac:picMkLst>
        </pc:picChg>
        <pc:picChg chg="add del mod">
          <ac:chgData name="Joseph Scavetta" userId="359fb369a930e361" providerId="LiveId" clId="{9D748E78-0B30-4C17-96AE-500F8F892843}" dt="2020-05-06T16:37:07.966" v="4468" actId="478"/>
          <ac:picMkLst>
            <pc:docMk/>
            <pc:sldMk cId="1691944639" sldId="259"/>
            <ac:picMk id="12" creationId="{2C9FE17C-781D-4F88-9BF6-4D83323A99BE}"/>
          </ac:picMkLst>
        </pc:picChg>
        <pc:picChg chg="add del mod">
          <ac:chgData name="Joseph Scavetta" userId="359fb369a930e361" providerId="LiveId" clId="{9D748E78-0B30-4C17-96AE-500F8F892843}" dt="2020-05-06T16:37:07.966" v="4468" actId="478"/>
          <ac:picMkLst>
            <pc:docMk/>
            <pc:sldMk cId="1691944639" sldId="259"/>
            <ac:picMk id="13" creationId="{5290EDE0-B648-47A6-B40C-5EC04CBB973E}"/>
          </ac:picMkLst>
        </pc:picChg>
        <pc:picChg chg="add del mod">
          <ac:chgData name="Joseph Scavetta" userId="359fb369a930e361" providerId="LiveId" clId="{9D748E78-0B30-4C17-96AE-500F8F892843}" dt="2020-05-06T16:37:07.966" v="4468" actId="478"/>
          <ac:picMkLst>
            <pc:docMk/>
            <pc:sldMk cId="1691944639" sldId="259"/>
            <ac:picMk id="14" creationId="{27562C6A-CF42-403B-AE2E-5ED794AA1AF9}"/>
          </ac:picMkLst>
        </pc:picChg>
        <pc:picChg chg="add del mod">
          <ac:chgData name="Joseph Scavetta" userId="359fb369a930e361" providerId="LiveId" clId="{9D748E78-0B30-4C17-96AE-500F8F892843}" dt="2020-05-06T16:37:07.966" v="4468" actId="478"/>
          <ac:picMkLst>
            <pc:docMk/>
            <pc:sldMk cId="1691944639" sldId="259"/>
            <ac:picMk id="15" creationId="{FF493E4D-260F-4971-A840-7E1F0DDAF277}"/>
          </ac:picMkLst>
        </pc:picChg>
        <pc:picChg chg="add del mod">
          <ac:chgData name="Joseph Scavetta" userId="359fb369a930e361" providerId="LiveId" clId="{9D748E78-0B30-4C17-96AE-500F8F892843}" dt="2020-05-06T16:37:07.966" v="4468" actId="478"/>
          <ac:picMkLst>
            <pc:docMk/>
            <pc:sldMk cId="1691944639" sldId="259"/>
            <ac:picMk id="16" creationId="{F64BE58B-F733-407E-BE8F-9B643594AEB9}"/>
          </ac:picMkLst>
        </pc:picChg>
        <pc:picChg chg="add del mod">
          <ac:chgData name="Joseph Scavetta" userId="359fb369a930e361" providerId="LiveId" clId="{9D748E78-0B30-4C17-96AE-500F8F892843}" dt="2020-05-06T16:40:09.208" v="4480" actId="478"/>
          <ac:picMkLst>
            <pc:docMk/>
            <pc:sldMk cId="1691944639" sldId="259"/>
            <ac:picMk id="19" creationId="{7A8D0C4F-E8F5-416B-8ABA-707D6BEABA9E}"/>
          </ac:picMkLst>
        </pc:picChg>
        <pc:picChg chg="add del mod">
          <ac:chgData name="Joseph Scavetta" userId="359fb369a930e361" providerId="LiveId" clId="{9D748E78-0B30-4C17-96AE-500F8F892843}" dt="2020-05-06T16:31:52.477" v="4378" actId="478"/>
          <ac:picMkLst>
            <pc:docMk/>
            <pc:sldMk cId="1691944639" sldId="259"/>
            <ac:picMk id="1026" creationId="{A3CB5EB3-63C5-4435-8E92-CA36810D3132}"/>
          </ac:picMkLst>
        </pc:picChg>
        <pc:picChg chg="add del">
          <ac:chgData name="Joseph Scavetta" userId="359fb369a930e361" providerId="LiveId" clId="{9D748E78-0B30-4C17-96AE-500F8F892843}" dt="2020-05-06T16:32:06.849" v="4380" actId="478"/>
          <ac:picMkLst>
            <pc:docMk/>
            <pc:sldMk cId="1691944639" sldId="259"/>
            <ac:picMk id="1028" creationId="{E77DD7B5-1252-4F92-AC02-22AC9B70A517}"/>
          </ac:picMkLst>
        </pc:picChg>
        <pc:picChg chg="add del mod">
          <ac:chgData name="Joseph Scavetta" userId="359fb369a930e361" providerId="LiveId" clId="{9D748E78-0B30-4C17-96AE-500F8F892843}" dt="2020-05-06T16:35:04.749" v="4417" actId="478"/>
          <ac:picMkLst>
            <pc:docMk/>
            <pc:sldMk cId="1691944639" sldId="259"/>
            <ac:picMk id="1030" creationId="{5E98FE2E-B3C8-4B39-9CA7-A07B178670B7}"/>
          </ac:picMkLst>
        </pc:picChg>
        <pc:picChg chg="add del mod">
          <ac:chgData name="Joseph Scavetta" userId="359fb369a930e361" providerId="LiveId" clId="{9D748E78-0B30-4C17-96AE-500F8F892843}" dt="2020-05-06T16:37:07.966" v="4468" actId="478"/>
          <ac:picMkLst>
            <pc:docMk/>
            <pc:sldMk cId="1691944639" sldId="259"/>
            <ac:picMk id="1032" creationId="{5252519E-4B18-4D70-90B7-47550C2DBC88}"/>
          </ac:picMkLst>
        </pc:picChg>
      </pc:sldChg>
      <pc:sldChg chg="addSp delSp modSp add del">
        <pc:chgData name="Joseph Scavetta" userId="359fb369a930e361" providerId="LiveId" clId="{9D748E78-0B30-4C17-96AE-500F8F892843}" dt="2020-05-06T21:39:39.938" v="5714" actId="2696"/>
        <pc:sldMkLst>
          <pc:docMk/>
          <pc:sldMk cId="1098560640" sldId="260"/>
        </pc:sldMkLst>
        <pc:spChg chg="mod">
          <ac:chgData name="Joseph Scavetta" userId="359fb369a930e361" providerId="LiveId" clId="{9D748E78-0B30-4C17-96AE-500F8F892843}" dt="2020-05-05T11:38:51.765" v="49"/>
          <ac:spMkLst>
            <pc:docMk/>
            <pc:sldMk cId="1098560640" sldId="260"/>
            <ac:spMk id="2" creationId="{D5A11707-6A46-4D94-8F0F-38DBE8805020}"/>
          </ac:spMkLst>
        </pc:spChg>
        <pc:spChg chg="add del mod ord">
          <ac:chgData name="Joseph Scavetta" userId="359fb369a930e361" providerId="LiveId" clId="{9D748E78-0B30-4C17-96AE-500F8F892843}" dt="2020-05-06T19:20:25.388" v="5238" actId="1035"/>
          <ac:spMkLst>
            <pc:docMk/>
            <pc:sldMk cId="1098560640" sldId="260"/>
            <ac:spMk id="3" creationId="{E91F22FF-B55B-464A-9D03-4D41B0C52DA6}"/>
          </ac:spMkLst>
        </pc:spChg>
        <pc:spChg chg="add mod">
          <ac:chgData name="Joseph Scavetta" userId="359fb369a930e361" providerId="LiveId" clId="{9D748E78-0B30-4C17-96AE-500F8F892843}" dt="2020-05-06T18:49:47.795" v="4686" actId="14100"/>
          <ac:spMkLst>
            <pc:docMk/>
            <pc:sldMk cId="1098560640" sldId="260"/>
            <ac:spMk id="4" creationId="{A1107154-AD73-4FB3-B45E-3FA65A4F7B57}"/>
          </ac:spMkLst>
        </pc:spChg>
        <pc:spChg chg="add mod">
          <ac:chgData name="Joseph Scavetta" userId="359fb369a930e361" providerId="LiveId" clId="{9D748E78-0B30-4C17-96AE-500F8F892843}" dt="2020-05-06T18:49:20.422" v="4675" actId="164"/>
          <ac:spMkLst>
            <pc:docMk/>
            <pc:sldMk cId="1098560640" sldId="260"/>
            <ac:spMk id="5" creationId="{63B2C6E7-D180-438D-9B1A-577B801B9291}"/>
          </ac:spMkLst>
        </pc:spChg>
        <pc:spChg chg="add mod">
          <ac:chgData name="Joseph Scavetta" userId="359fb369a930e361" providerId="LiveId" clId="{9D748E78-0B30-4C17-96AE-500F8F892843}" dt="2020-05-06T18:49:20.422" v="4675" actId="164"/>
          <ac:spMkLst>
            <pc:docMk/>
            <pc:sldMk cId="1098560640" sldId="260"/>
            <ac:spMk id="6" creationId="{4BCCDA08-3D92-4B18-AAA8-4947DD7BA6EC}"/>
          </ac:spMkLst>
        </pc:spChg>
        <pc:spChg chg="add mod">
          <ac:chgData name="Joseph Scavetta" userId="359fb369a930e361" providerId="LiveId" clId="{9D748E78-0B30-4C17-96AE-500F8F892843}" dt="2020-05-06T18:50:19.546" v="4692" actId="164"/>
          <ac:spMkLst>
            <pc:docMk/>
            <pc:sldMk cId="1098560640" sldId="260"/>
            <ac:spMk id="8" creationId="{AF62FB16-11DD-4C72-8D07-AD0B0C9249EE}"/>
          </ac:spMkLst>
        </pc:spChg>
        <pc:spChg chg="add mod">
          <ac:chgData name="Joseph Scavetta" userId="359fb369a930e361" providerId="LiveId" clId="{9D748E78-0B30-4C17-96AE-500F8F892843}" dt="2020-05-06T18:50:19.546" v="4692" actId="164"/>
          <ac:spMkLst>
            <pc:docMk/>
            <pc:sldMk cId="1098560640" sldId="260"/>
            <ac:spMk id="9" creationId="{BADDF11C-F5CE-4B93-849F-BB6582F2B913}"/>
          </ac:spMkLst>
        </pc:spChg>
        <pc:spChg chg="add del mod">
          <ac:chgData name="Joseph Scavetta" userId="359fb369a930e361" providerId="LiveId" clId="{9D748E78-0B30-4C17-96AE-500F8F892843}" dt="2020-05-06T18:58:30.585" v="4787" actId="478"/>
          <ac:spMkLst>
            <pc:docMk/>
            <pc:sldMk cId="1098560640" sldId="260"/>
            <ac:spMk id="13" creationId="{368956C0-1963-4D03-A9A2-99D553B55022}"/>
          </ac:spMkLst>
        </pc:spChg>
        <pc:spChg chg="add del mod">
          <ac:chgData name="Joseph Scavetta" userId="359fb369a930e361" providerId="LiveId" clId="{9D748E78-0B30-4C17-96AE-500F8F892843}" dt="2020-05-06T18:58:49.585" v="4791" actId="478"/>
          <ac:spMkLst>
            <pc:docMk/>
            <pc:sldMk cId="1098560640" sldId="260"/>
            <ac:spMk id="14" creationId="{9048F16B-2BF3-4675-9B50-95433E4C84A3}"/>
          </ac:spMkLst>
        </pc:spChg>
        <pc:spChg chg="add mod">
          <ac:chgData name="Joseph Scavetta" userId="359fb369a930e361" providerId="LiveId" clId="{9D748E78-0B30-4C17-96AE-500F8F892843}" dt="2020-05-06T19:26:43.056" v="5309" actId="1076"/>
          <ac:spMkLst>
            <pc:docMk/>
            <pc:sldMk cId="1098560640" sldId="260"/>
            <ac:spMk id="15" creationId="{4B385BB5-F732-4751-BC46-9191B4675C24}"/>
          </ac:spMkLst>
        </pc:spChg>
        <pc:spChg chg="add del mod">
          <ac:chgData name="Joseph Scavetta" userId="359fb369a930e361" providerId="LiveId" clId="{9D748E78-0B30-4C17-96AE-500F8F892843}" dt="2020-05-06T18:59:31.990" v="4804" actId="11529"/>
          <ac:spMkLst>
            <pc:docMk/>
            <pc:sldMk cId="1098560640" sldId="260"/>
            <ac:spMk id="16" creationId="{F652C38A-71EE-4F9F-AA99-48ABCC7B05B3}"/>
          </ac:spMkLst>
        </pc:spChg>
        <pc:spChg chg="add del mod">
          <ac:chgData name="Joseph Scavetta" userId="359fb369a930e361" providerId="LiveId" clId="{9D748E78-0B30-4C17-96AE-500F8F892843}" dt="2020-05-06T18:59:40.661" v="4806" actId="478"/>
          <ac:spMkLst>
            <pc:docMk/>
            <pc:sldMk cId="1098560640" sldId="260"/>
            <ac:spMk id="17" creationId="{DA6CC52F-C956-44D8-953F-C1845E364D7B}"/>
          </ac:spMkLst>
        </pc:spChg>
        <pc:spChg chg="add mod">
          <ac:chgData name="Joseph Scavetta" userId="359fb369a930e361" providerId="LiveId" clId="{9D748E78-0B30-4C17-96AE-500F8F892843}" dt="2020-05-06T19:26:43.056" v="5309" actId="1076"/>
          <ac:spMkLst>
            <pc:docMk/>
            <pc:sldMk cId="1098560640" sldId="260"/>
            <ac:spMk id="18" creationId="{5E820003-88A9-415B-9F06-A6B139A0BBC1}"/>
          </ac:spMkLst>
        </pc:spChg>
        <pc:spChg chg="add mod">
          <ac:chgData name="Joseph Scavetta" userId="359fb369a930e361" providerId="LiveId" clId="{9D748E78-0B30-4C17-96AE-500F8F892843}" dt="2020-05-06T19:26:43.056" v="5309" actId="1076"/>
          <ac:spMkLst>
            <pc:docMk/>
            <pc:sldMk cId="1098560640" sldId="260"/>
            <ac:spMk id="20" creationId="{BE7DF79C-142F-44F5-9782-1819719961C4}"/>
          </ac:spMkLst>
        </pc:spChg>
        <pc:spChg chg="add mod">
          <ac:chgData name="Joseph Scavetta" userId="359fb369a930e361" providerId="LiveId" clId="{9D748E78-0B30-4C17-96AE-500F8F892843}" dt="2020-05-06T19:26:43.056" v="5309" actId="1076"/>
          <ac:spMkLst>
            <pc:docMk/>
            <pc:sldMk cId="1098560640" sldId="260"/>
            <ac:spMk id="21" creationId="{EEFCF243-99B7-4DB2-B890-2099392A2E04}"/>
          </ac:spMkLst>
        </pc:spChg>
        <pc:spChg chg="add mod">
          <ac:chgData name="Joseph Scavetta" userId="359fb369a930e361" providerId="LiveId" clId="{9D748E78-0B30-4C17-96AE-500F8F892843}" dt="2020-05-06T19:26:43.056" v="5309" actId="1076"/>
          <ac:spMkLst>
            <pc:docMk/>
            <pc:sldMk cId="1098560640" sldId="260"/>
            <ac:spMk id="22" creationId="{9EF9A806-F5D7-420A-9A39-45E93774DF4D}"/>
          </ac:spMkLst>
        </pc:spChg>
        <pc:spChg chg="add del">
          <ac:chgData name="Joseph Scavetta" userId="359fb369a930e361" providerId="LiveId" clId="{9D748E78-0B30-4C17-96AE-500F8F892843}" dt="2020-05-06T19:13:16.108" v="5167" actId="478"/>
          <ac:spMkLst>
            <pc:docMk/>
            <pc:sldMk cId="1098560640" sldId="260"/>
            <ac:spMk id="23" creationId="{A878CBCD-4C60-4F0E-9378-71CFC8093937}"/>
          </ac:spMkLst>
        </pc:spChg>
        <pc:spChg chg="add del mod">
          <ac:chgData name="Joseph Scavetta" userId="359fb369a930e361" providerId="LiveId" clId="{9D748E78-0B30-4C17-96AE-500F8F892843}" dt="2020-05-06T20:11:22.826" v="5328" actId="478"/>
          <ac:spMkLst>
            <pc:docMk/>
            <pc:sldMk cId="1098560640" sldId="260"/>
            <ac:spMk id="24" creationId="{799F3F18-BDE5-4653-B0FC-6C765C57CA01}"/>
          </ac:spMkLst>
        </pc:spChg>
        <pc:spChg chg="add del mod">
          <ac:chgData name="Joseph Scavetta" userId="359fb369a930e361" providerId="LiveId" clId="{9D748E78-0B30-4C17-96AE-500F8F892843}" dt="2020-05-06T19:14:02.754" v="5171" actId="478"/>
          <ac:spMkLst>
            <pc:docMk/>
            <pc:sldMk cId="1098560640" sldId="260"/>
            <ac:spMk id="25" creationId="{D73FB635-ED15-47B6-A2A6-DA5E84382ABC}"/>
          </ac:spMkLst>
        </pc:spChg>
        <pc:spChg chg="add del mod ord">
          <ac:chgData name="Joseph Scavetta" userId="359fb369a930e361" providerId="LiveId" clId="{9D748E78-0B30-4C17-96AE-500F8F892843}" dt="2020-05-06T19:20:44.683" v="5257" actId="478"/>
          <ac:spMkLst>
            <pc:docMk/>
            <pc:sldMk cId="1098560640" sldId="260"/>
            <ac:spMk id="26" creationId="{0DEAA11A-8E12-450B-BEC2-BA2373012F18}"/>
          </ac:spMkLst>
        </pc:spChg>
        <pc:spChg chg="add del mod ord">
          <ac:chgData name="Joseph Scavetta" userId="359fb369a930e361" providerId="LiveId" clId="{9D748E78-0B30-4C17-96AE-500F8F892843}" dt="2020-05-06T19:20:37.016" v="5254" actId="478"/>
          <ac:spMkLst>
            <pc:docMk/>
            <pc:sldMk cId="1098560640" sldId="260"/>
            <ac:spMk id="27" creationId="{5405D1F1-7280-41D1-A24B-E43B44A6E8BC}"/>
          </ac:spMkLst>
        </pc:spChg>
        <pc:spChg chg="add del mod">
          <ac:chgData name="Joseph Scavetta" userId="359fb369a930e361" providerId="LiveId" clId="{9D748E78-0B30-4C17-96AE-500F8F892843}" dt="2020-05-06T19:20:45.627" v="5258" actId="478"/>
          <ac:spMkLst>
            <pc:docMk/>
            <pc:sldMk cId="1098560640" sldId="260"/>
            <ac:spMk id="30" creationId="{B78D1EDD-4D62-4833-9F96-4E2A2EEC29F0}"/>
          </ac:spMkLst>
        </pc:spChg>
        <pc:grpChg chg="add mod">
          <ac:chgData name="Joseph Scavetta" userId="359fb369a930e361" providerId="LiveId" clId="{9D748E78-0B30-4C17-96AE-500F8F892843}" dt="2020-05-06T20:11:17.610" v="5327" actId="1076"/>
          <ac:grpSpMkLst>
            <pc:docMk/>
            <pc:sldMk cId="1098560640" sldId="260"/>
            <ac:grpSpMk id="7" creationId="{DE2F9752-C5C5-4C84-A8B5-68E953AABAE5}"/>
          </ac:grpSpMkLst>
        </pc:grpChg>
        <pc:grpChg chg="add mod">
          <ac:chgData name="Joseph Scavetta" userId="359fb369a930e361" providerId="LiveId" clId="{9D748E78-0B30-4C17-96AE-500F8F892843}" dt="2020-05-06T20:11:17.610" v="5327" actId="1076"/>
          <ac:grpSpMkLst>
            <pc:docMk/>
            <pc:sldMk cId="1098560640" sldId="260"/>
            <ac:grpSpMk id="10" creationId="{4A8C1D96-B058-48BA-917B-60623AFE8499}"/>
          </ac:grpSpMkLst>
        </pc:grpChg>
        <pc:graphicFrameChg chg="add del mod modGraphic">
          <ac:chgData name="Joseph Scavetta" userId="359fb369a930e361" providerId="LiveId" clId="{9D748E78-0B30-4C17-96AE-500F8F892843}" dt="2020-05-06T19:26:43.056" v="5309" actId="1076"/>
          <ac:graphicFrameMkLst>
            <pc:docMk/>
            <pc:sldMk cId="1098560640" sldId="260"/>
            <ac:graphicFrameMk id="11" creationId="{98EF4798-5BB4-4479-B446-39385EBFC1D6}"/>
          </ac:graphicFrameMkLst>
        </pc:graphicFrameChg>
        <pc:graphicFrameChg chg="add mod modGraphic">
          <ac:chgData name="Joseph Scavetta" userId="359fb369a930e361" providerId="LiveId" clId="{9D748E78-0B30-4C17-96AE-500F8F892843}" dt="2020-05-06T19:26:43.056" v="5309" actId="1076"/>
          <ac:graphicFrameMkLst>
            <pc:docMk/>
            <pc:sldMk cId="1098560640" sldId="260"/>
            <ac:graphicFrameMk id="19" creationId="{1A6CC52C-3566-4D52-A3D6-2DFE8A68D9DE}"/>
          </ac:graphicFrameMkLst>
        </pc:graphicFrameChg>
        <pc:picChg chg="add del mod">
          <ac:chgData name="Joseph Scavetta" userId="359fb369a930e361" providerId="LiveId" clId="{9D748E78-0B30-4C17-96AE-500F8F892843}" dt="2020-05-06T19:14:24.424" v="5176" actId="478"/>
          <ac:picMkLst>
            <pc:docMk/>
            <pc:sldMk cId="1098560640" sldId="260"/>
            <ac:picMk id="2054" creationId="{48BD877B-B30B-43CD-8C7A-E751792F5C78}"/>
          </ac:picMkLst>
        </pc:picChg>
        <pc:picChg chg="add del mod">
          <ac:chgData name="Joseph Scavetta" userId="359fb369a930e361" providerId="LiveId" clId="{9D748E78-0B30-4C17-96AE-500F8F892843}" dt="2020-05-06T19:16:07.378" v="5186" actId="478"/>
          <ac:picMkLst>
            <pc:docMk/>
            <pc:sldMk cId="1098560640" sldId="260"/>
            <ac:picMk id="2056" creationId="{9D1EED50-8AFB-4CC6-A9B1-5B80446424C4}"/>
          </ac:picMkLst>
        </pc:picChg>
        <pc:picChg chg="add del mod">
          <ac:chgData name="Joseph Scavetta" userId="359fb369a930e361" providerId="LiveId" clId="{9D748E78-0B30-4C17-96AE-500F8F892843}" dt="2020-05-06T19:22:16.278" v="5270" actId="478"/>
          <ac:picMkLst>
            <pc:docMk/>
            <pc:sldMk cId="1098560640" sldId="260"/>
            <ac:picMk id="2058" creationId="{E141FF4F-F3B1-4FD1-B6CA-89627EF3361A}"/>
          </ac:picMkLst>
        </pc:picChg>
        <pc:picChg chg="add del mod">
          <ac:chgData name="Joseph Scavetta" userId="359fb369a930e361" providerId="LiveId" clId="{9D748E78-0B30-4C17-96AE-500F8F892843}" dt="2020-05-06T19:22:19.699" v="5273" actId="478"/>
          <ac:picMkLst>
            <pc:docMk/>
            <pc:sldMk cId="1098560640" sldId="260"/>
            <ac:picMk id="2060" creationId="{C560D4A3-D3C6-4DCE-B014-F71566323EE4}"/>
          </ac:picMkLst>
        </pc:picChg>
        <pc:picChg chg="add del mod">
          <ac:chgData name="Joseph Scavetta" userId="359fb369a930e361" providerId="LiveId" clId="{9D748E78-0B30-4C17-96AE-500F8F892843}" dt="2020-05-06T19:22:50.791" v="5282" actId="478"/>
          <ac:picMkLst>
            <pc:docMk/>
            <pc:sldMk cId="1098560640" sldId="260"/>
            <ac:picMk id="2062" creationId="{60A3737D-F4CD-4BE5-B954-4469CD40E995}"/>
          </ac:picMkLst>
        </pc:picChg>
        <pc:picChg chg="add del mod">
          <ac:chgData name="Joseph Scavetta" userId="359fb369a930e361" providerId="LiveId" clId="{9D748E78-0B30-4C17-96AE-500F8F892843}" dt="2020-05-06T19:25:39.370" v="5294" actId="478"/>
          <ac:picMkLst>
            <pc:docMk/>
            <pc:sldMk cId="1098560640" sldId="260"/>
            <ac:picMk id="2064" creationId="{B5C2E3DB-CB28-46B1-A85C-D4E19B56B119}"/>
          </ac:picMkLst>
        </pc:picChg>
        <pc:picChg chg="add mod">
          <ac:chgData name="Joseph Scavetta" userId="359fb369a930e361" providerId="LiveId" clId="{9D748E78-0B30-4C17-96AE-500F8F892843}" dt="2020-05-06T19:30:27.643" v="5320" actId="1076"/>
          <ac:picMkLst>
            <pc:docMk/>
            <pc:sldMk cId="1098560640" sldId="260"/>
            <ac:picMk id="2066" creationId="{CB38248D-1F82-495E-B993-71F7CC3666A3}"/>
          </ac:picMkLst>
        </pc:picChg>
      </pc:sldChg>
      <pc:sldChg chg="addSp delSp modSp add delAnim modAnim">
        <pc:chgData name="Joseph Scavetta" userId="359fb369a930e361" providerId="LiveId" clId="{9D748E78-0B30-4C17-96AE-500F8F892843}" dt="2020-05-07T22:33:33.364" v="11236"/>
        <pc:sldMkLst>
          <pc:docMk/>
          <pc:sldMk cId="1587820917" sldId="261"/>
        </pc:sldMkLst>
        <pc:spChg chg="mod">
          <ac:chgData name="Joseph Scavetta" userId="359fb369a930e361" providerId="LiveId" clId="{9D748E78-0B30-4C17-96AE-500F8F892843}" dt="2020-05-06T21:39:37.560" v="5713"/>
          <ac:spMkLst>
            <pc:docMk/>
            <pc:sldMk cId="1587820917" sldId="261"/>
            <ac:spMk id="2" creationId="{0342F400-B72B-46A5-A160-EA526FB95B75}"/>
          </ac:spMkLst>
        </pc:spChg>
        <pc:spChg chg="mod ord">
          <ac:chgData name="Joseph Scavetta" userId="359fb369a930e361" providerId="LiveId" clId="{9D748E78-0B30-4C17-96AE-500F8F892843}" dt="2020-05-07T16:10:02.903" v="7451" actId="20577"/>
          <ac:spMkLst>
            <pc:docMk/>
            <pc:sldMk cId="1587820917" sldId="261"/>
            <ac:spMk id="3" creationId="{0C96A0CE-478F-4BDF-81B6-D051E75D979F}"/>
          </ac:spMkLst>
        </pc:spChg>
        <pc:spChg chg="mod">
          <ac:chgData name="Joseph Scavetta" userId="359fb369a930e361" providerId="LiveId" clId="{9D748E78-0B30-4C17-96AE-500F8F892843}" dt="2020-05-06T20:13:51.860" v="5338" actId="20577"/>
          <ac:spMkLst>
            <pc:docMk/>
            <pc:sldMk cId="1587820917" sldId="261"/>
            <ac:spMk id="7" creationId="{8494E3DB-5D1B-4B5D-95A7-67C4270BF53D}"/>
          </ac:spMkLst>
        </pc:spChg>
        <pc:spChg chg="add del mod">
          <ac:chgData name="Joseph Scavetta" userId="359fb369a930e361" providerId="LiveId" clId="{9D748E78-0B30-4C17-96AE-500F8F892843}" dt="2020-05-07T00:07:28.956" v="6203"/>
          <ac:spMkLst>
            <pc:docMk/>
            <pc:sldMk cId="1587820917" sldId="261"/>
            <ac:spMk id="12" creationId="{00A51CFD-EAB0-4AA8-8DE1-00E359FE9425}"/>
          </ac:spMkLst>
        </pc:spChg>
        <pc:spChg chg="add del mod">
          <ac:chgData name="Joseph Scavetta" userId="359fb369a930e361" providerId="LiveId" clId="{9D748E78-0B30-4C17-96AE-500F8F892843}" dt="2020-05-07T00:07:28.956" v="6203"/>
          <ac:spMkLst>
            <pc:docMk/>
            <pc:sldMk cId="1587820917" sldId="261"/>
            <ac:spMk id="13" creationId="{9940A9E1-BD0E-401E-9885-7892BC18EC78}"/>
          </ac:spMkLst>
        </pc:spChg>
        <pc:spChg chg="add del mod">
          <ac:chgData name="Joseph Scavetta" userId="359fb369a930e361" providerId="LiveId" clId="{9D748E78-0B30-4C17-96AE-500F8F892843}" dt="2020-05-07T00:07:28.956" v="6203"/>
          <ac:spMkLst>
            <pc:docMk/>
            <pc:sldMk cId="1587820917" sldId="261"/>
            <ac:spMk id="15" creationId="{75717474-AA58-4CA1-8948-6B724E114F87}"/>
          </ac:spMkLst>
        </pc:spChg>
        <pc:spChg chg="add del mod">
          <ac:chgData name="Joseph Scavetta" userId="359fb369a930e361" providerId="LiveId" clId="{9D748E78-0B30-4C17-96AE-500F8F892843}" dt="2020-05-07T00:07:28.956" v="6203"/>
          <ac:spMkLst>
            <pc:docMk/>
            <pc:sldMk cId="1587820917" sldId="261"/>
            <ac:spMk id="16" creationId="{3CA11BD4-AAFE-4664-A2A7-A1EDAD352760}"/>
          </ac:spMkLst>
        </pc:spChg>
        <pc:spChg chg="add del mod">
          <ac:chgData name="Joseph Scavetta" userId="359fb369a930e361" providerId="LiveId" clId="{9D748E78-0B30-4C17-96AE-500F8F892843}" dt="2020-05-07T00:07:28.956" v="6203"/>
          <ac:spMkLst>
            <pc:docMk/>
            <pc:sldMk cId="1587820917" sldId="261"/>
            <ac:spMk id="17" creationId="{2CFD2EE5-FA1E-428C-A871-F9B1ACE8E728}"/>
          </ac:spMkLst>
        </pc:spChg>
        <pc:spChg chg="add del mod">
          <ac:chgData name="Joseph Scavetta" userId="359fb369a930e361" providerId="LiveId" clId="{9D748E78-0B30-4C17-96AE-500F8F892843}" dt="2020-05-06T20:11:11.943" v="5326" actId="478"/>
          <ac:spMkLst>
            <pc:docMk/>
            <pc:sldMk cId="1587820917" sldId="261"/>
            <ac:spMk id="18" creationId="{BBCC466B-0584-4AC1-BF03-B6BA8BAEBB74}"/>
          </ac:spMkLst>
        </pc:spChg>
        <pc:spChg chg="add mod topLvl">
          <ac:chgData name="Joseph Scavetta" userId="359fb369a930e361" providerId="LiveId" clId="{9D748E78-0B30-4C17-96AE-500F8F892843}" dt="2020-05-07T00:08:40.088" v="6230" actId="1076"/>
          <ac:spMkLst>
            <pc:docMk/>
            <pc:sldMk cId="1587820917" sldId="261"/>
            <ac:spMk id="19" creationId="{D46BEEF0-FBF2-4721-8921-117B2CE6C87C}"/>
          </ac:spMkLst>
        </pc:spChg>
        <pc:spChg chg="add mod topLvl">
          <ac:chgData name="Joseph Scavetta" userId="359fb369a930e361" providerId="LiveId" clId="{9D748E78-0B30-4C17-96AE-500F8F892843}" dt="2020-05-07T00:08:40.088" v="6230" actId="1076"/>
          <ac:spMkLst>
            <pc:docMk/>
            <pc:sldMk cId="1587820917" sldId="261"/>
            <ac:spMk id="20" creationId="{00F7B4FA-7CF7-4EBA-A763-DA6EC09461CD}"/>
          </ac:spMkLst>
        </pc:spChg>
        <pc:spChg chg="add mod topLvl">
          <ac:chgData name="Joseph Scavetta" userId="359fb369a930e361" providerId="LiveId" clId="{9D748E78-0B30-4C17-96AE-500F8F892843}" dt="2020-05-07T00:08:40.088" v="6230" actId="1076"/>
          <ac:spMkLst>
            <pc:docMk/>
            <pc:sldMk cId="1587820917" sldId="261"/>
            <ac:spMk id="21" creationId="{E35DCDBC-70F6-456A-8F40-795B45091FC9}"/>
          </ac:spMkLst>
        </pc:spChg>
        <pc:spChg chg="add mod topLvl">
          <ac:chgData name="Joseph Scavetta" userId="359fb369a930e361" providerId="LiveId" clId="{9D748E78-0B30-4C17-96AE-500F8F892843}" dt="2020-05-07T00:08:40.088" v="6230" actId="1076"/>
          <ac:spMkLst>
            <pc:docMk/>
            <pc:sldMk cId="1587820917" sldId="261"/>
            <ac:spMk id="22" creationId="{218E5348-B09B-4A7B-8CF9-CC139897A6E4}"/>
          </ac:spMkLst>
        </pc:spChg>
        <pc:spChg chg="add mod topLvl">
          <ac:chgData name="Joseph Scavetta" userId="359fb369a930e361" providerId="LiveId" clId="{9D748E78-0B30-4C17-96AE-500F8F892843}" dt="2020-05-07T00:08:40.088" v="6230" actId="1076"/>
          <ac:spMkLst>
            <pc:docMk/>
            <pc:sldMk cId="1587820917" sldId="261"/>
            <ac:spMk id="23" creationId="{D662D46E-4EFD-4893-820D-3E35539D98C8}"/>
          </ac:spMkLst>
        </pc:spChg>
        <pc:spChg chg="add mod topLvl">
          <ac:chgData name="Joseph Scavetta" userId="359fb369a930e361" providerId="LiveId" clId="{9D748E78-0B30-4C17-96AE-500F8F892843}" dt="2020-05-07T00:08:40.088" v="6230" actId="1076"/>
          <ac:spMkLst>
            <pc:docMk/>
            <pc:sldMk cId="1587820917" sldId="261"/>
            <ac:spMk id="24" creationId="{AAB568F7-C3DF-448E-ABF1-2A1DE9AA110D}"/>
          </ac:spMkLst>
        </pc:spChg>
        <pc:spChg chg="add mod topLvl">
          <ac:chgData name="Joseph Scavetta" userId="359fb369a930e361" providerId="LiveId" clId="{9D748E78-0B30-4C17-96AE-500F8F892843}" dt="2020-05-07T00:08:40.088" v="6230" actId="1076"/>
          <ac:spMkLst>
            <pc:docMk/>
            <pc:sldMk cId="1587820917" sldId="261"/>
            <ac:spMk id="25" creationId="{6F843D5D-6514-42EC-A74D-61F3E019B312}"/>
          </ac:spMkLst>
        </pc:spChg>
        <pc:spChg chg="add mod topLvl">
          <ac:chgData name="Joseph Scavetta" userId="359fb369a930e361" providerId="LiveId" clId="{9D748E78-0B30-4C17-96AE-500F8F892843}" dt="2020-05-07T00:08:40.088" v="6230" actId="1076"/>
          <ac:spMkLst>
            <pc:docMk/>
            <pc:sldMk cId="1587820917" sldId="261"/>
            <ac:spMk id="26" creationId="{77537E78-C6D9-4262-AAAE-C24D81298EC8}"/>
          </ac:spMkLst>
        </pc:spChg>
        <pc:spChg chg="add mod topLvl">
          <ac:chgData name="Joseph Scavetta" userId="359fb369a930e361" providerId="LiveId" clId="{9D748E78-0B30-4C17-96AE-500F8F892843}" dt="2020-05-07T00:08:40.088" v="6230" actId="1076"/>
          <ac:spMkLst>
            <pc:docMk/>
            <pc:sldMk cId="1587820917" sldId="261"/>
            <ac:spMk id="27" creationId="{698C73C9-0223-484C-BC98-A8B10A003ED7}"/>
          </ac:spMkLst>
        </pc:spChg>
        <pc:spChg chg="add mod topLvl">
          <ac:chgData name="Joseph Scavetta" userId="359fb369a930e361" providerId="LiveId" clId="{9D748E78-0B30-4C17-96AE-500F8F892843}" dt="2020-05-06T21:24:55.301" v="5537" actId="164"/>
          <ac:spMkLst>
            <pc:docMk/>
            <pc:sldMk cId="1587820917" sldId="261"/>
            <ac:spMk id="28" creationId="{19835F46-F0C3-487B-99A8-D959E3CEF9F7}"/>
          </ac:spMkLst>
        </pc:spChg>
        <pc:spChg chg="add mod topLvl">
          <ac:chgData name="Joseph Scavetta" userId="359fb369a930e361" providerId="LiveId" clId="{9D748E78-0B30-4C17-96AE-500F8F892843}" dt="2020-05-06T21:24:55.301" v="5537" actId="164"/>
          <ac:spMkLst>
            <pc:docMk/>
            <pc:sldMk cId="1587820917" sldId="261"/>
            <ac:spMk id="29" creationId="{0E75972F-7DC4-46D7-AE01-6AEEFE559F4A}"/>
          </ac:spMkLst>
        </pc:spChg>
        <pc:spChg chg="add mod topLvl">
          <ac:chgData name="Joseph Scavetta" userId="359fb369a930e361" providerId="LiveId" clId="{9D748E78-0B30-4C17-96AE-500F8F892843}" dt="2020-05-06T21:24:55.301" v="5537" actId="164"/>
          <ac:spMkLst>
            <pc:docMk/>
            <pc:sldMk cId="1587820917" sldId="261"/>
            <ac:spMk id="30" creationId="{9FA28297-3228-4A53-B935-48521EF1349D}"/>
          </ac:spMkLst>
        </pc:spChg>
        <pc:spChg chg="add mod topLvl">
          <ac:chgData name="Joseph Scavetta" userId="359fb369a930e361" providerId="LiveId" clId="{9D748E78-0B30-4C17-96AE-500F8F892843}" dt="2020-05-06T21:24:55.301" v="5537" actId="164"/>
          <ac:spMkLst>
            <pc:docMk/>
            <pc:sldMk cId="1587820917" sldId="261"/>
            <ac:spMk id="31" creationId="{794B6ED2-D4A7-4FB4-8941-25F9B3147872}"/>
          </ac:spMkLst>
        </pc:spChg>
        <pc:spChg chg="add mod topLvl">
          <ac:chgData name="Joseph Scavetta" userId="359fb369a930e361" providerId="LiveId" clId="{9D748E78-0B30-4C17-96AE-500F8F892843}" dt="2020-05-06T21:24:55.301" v="5537" actId="164"/>
          <ac:spMkLst>
            <pc:docMk/>
            <pc:sldMk cId="1587820917" sldId="261"/>
            <ac:spMk id="32" creationId="{CCEC1FA7-758C-44AF-BA94-6783A9144130}"/>
          </ac:spMkLst>
        </pc:spChg>
        <pc:spChg chg="add mod topLvl">
          <ac:chgData name="Joseph Scavetta" userId="359fb369a930e361" providerId="LiveId" clId="{9D748E78-0B30-4C17-96AE-500F8F892843}" dt="2020-05-06T21:24:55.301" v="5537" actId="164"/>
          <ac:spMkLst>
            <pc:docMk/>
            <pc:sldMk cId="1587820917" sldId="261"/>
            <ac:spMk id="33" creationId="{10D22FEC-F768-43F5-B35C-828C61D25F4E}"/>
          </ac:spMkLst>
        </pc:spChg>
        <pc:spChg chg="add mod topLvl">
          <ac:chgData name="Joseph Scavetta" userId="359fb369a930e361" providerId="LiveId" clId="{9D748E78-0B30-4C17-96AE-500F8F892843}" dt="2020-05-06T21:24:55.301" v="5537" actId="164"/>
          <ac:spMkLst>
            <pc:docMk/>
            <pc:sldMk cId="1587820917" sldId="261"/>
            <ac:spMk id="34" creationId="{DE174912-3235-4F33-99AD-8EC5ACBFBAA7}"/>
          </ac:spMkLst>
        </pc:spChg>
        <pc:spChg chg="add mod topLvl">
          <ac:chgData name="Joseph Scavetta" userId="359fb369a930e361" providerId="LiveId" clId="{9D748E78-0B30-4C17-96AE-500F8F892843}" dt="2020-05-06T21:24:55.301" v="5537" actId="164"/>
          <ac:spMkLst>
            <pc:docMk/>
            <pc:sldMk cId="1587820917" sldId="261"/>
            <ac:spMk id="35" creationId="{4E8EED2A-D705-4D7A-B5E8-2E748AB4E1E3}"/>
          </ac:spMkLst>
        </pc:spChg>
        <pc:spChg chg="add mod topLvl">
          <ac:chgData name="Joseph Scavetta" userId="359fb369a930e361" providerId="LiveId" clId="{9D748E78-0B30-4C17-96AE-500F8F892843}" dt="2020-05-06T21:24:55.301" v="5537" actId="164"/>
          <ac:spMkLst>
            <pc:docMk/>
            <pc:sldMk cId="1587820917" sldId="261"/>
            <ac:spMk id="36" creationId="{6ED9E20A-164E-42F3-8DF2-43D58BCF91DB}"/>
          </ac:spMkLst>
        </pc:spChg>
        <pc:spChg chg="add mod topLvl">
          <ac:chgData name="Joseph Scavetta" userId="359fb369a930e361" providerId="LiveId" clId="{9D748E78-0B30-4C17-96AE-500F8F892843}" dt="2020-05-07T00:08:40.088" v="6230" actId="1076"/>
          <ac:spMkLst>
            <pc:docMk/>
            <pc:sldMk cId="1587820917" sldId="261"/>
            <ac:spMk id="37" creationId="{C97D7000-7C6F-4CF7-8414-23637F6550DE}"/>
          </ac:spMkLst>
        </pc:spChg>
        <pc:spChg chg="add mod">
          <ac:chgData name="Joseph Scavetta" userId="359fb369a930e361" providerId="LiveId" clId="{9D748E78-0B30-4C17-96AE-500F8F892843}" dt="2020-05-06T21:24:55.301" v="5537" actId="164"/>
          <ac:spMkLst>
            <pc:docMk/>
            <pc:sldMk cId="1587820917" sldId="261"/>
            <ac:spMk id="38" creationId="{7EC4C978-3F2F-4F6F-9E0C-78D7A152106C}"/>
          </ac:spMkLst>
        </pc:spChg>
        <pc:spChg chg="add mod topLvl">
          <ac:chgData name="Joseph Scavetta" userId="359fb369a930e361" providerId="LiveId" clId="{9D748E78-0B30-4C17-96AE-500F8F892843}" dt="2020-05-07T00:08:40.088" v="6230" actId="1076"/>
          <ac:spMkLst>
            <pc:docMk/>
            <pc:sldMk cId="1587820917" sldId="261"/>
            <ac:spMk id="39" creationId="{F4E4E0CB-7387-4153-814A-06153B3CF5F3}"/>
          </ac:spMkLst>
        </pc:spChg>
        <pc:spChg chg="add mod">
          <ac:chgData name="Joseph Scavetta" userId="359fb369a930e361" providerId="LiveId" clId="{9D748E78-0B30-4C17-96AE-500F8F892843}" dt="2020-05-06T21:24:55.301" v="5537" actId="164"/>
          <ac:spMkLst>
            <pc:docMk/>
            <pc:sldMk cId="1587820917" sldId="261"/>
            <ac:spMk id="40" creationId="{370E7A79-666B-49D2-BABA-B04D69C6A7BE}"/>
          </ac:spMkLst>
        </pc:spChg>
        <pc:spChg chg="add del mod">
          <ac:chgData name="Joseph Scavetta" userId="359fb369a930e361" providerId="LiveId" clId="{9D748E78-0B30-4C17-96AE-500F8F892843}" dt="2020-05-06T20:23:53.582" v="5470" actId="11529"/>
          <ac:spMkLst>
            <pc:docMk/>
            <pc:sldMk cId="1587820917" sldId="261"/>
            <ac:spMk id="53" creationId="{45A603F2-88E8-4860-8801-79B258765B3D}"/>
          </ac:spMkLst>
        </pc:spChg>
        <pc:spChg chg="add del mod">
          <ac:chgData name="Joseph Scavetta" userId="359fb369a930e361" providerId="LiveId" clId="{9D748E78-0B30-4C17-96AE-500F8F892843}" dt="2020-05-06T20:25:00.498" v="5472" actId="478"/>
          <ac:spMkLst>
            <pc:docMk/>
            <pc:sldMk cId="1587820917" sldId="261"/>
            <ac:spMk id="54" creationId="{EE42B6C7-EB43-4462-BE08-A46CF1A61FDB}"/>
          </ac:spMkLst>
        </pc:spChg>
        <pc:spChg chg="add del mod">
          <ac:chgData name="Joseph Scavetta" userId="359fb369a930e361" providerId="LiveId" clId="{9D748E78-0B30-4C17-96AE-500F8F892843}" dt="2020-05-06T20:25:54.567" v="5480" actId="478"/>
          <ac:spMkLst>
            <pc:docMk/>
            <pc:sldMk cId="1587820917" sldId="261"/>
            <ac:spMk id="61" creationId="{5389219F-9BBE-4169-B3CF-5B34CF7873A1}"/>
          </ac:spMkLst>
        </pc:spChg>
        <pc:spChg chg="add del mod topLvl">
          <ac:chgData name="Joseph Scavetta" userId="359fb369a930e361" providerId="LiveId" clId="{9D748E78-0B30-4C17-96AE-500F8F892843}" dt="2020-05-07T00:08:40.088" v="6230" actId="1076"/>
          <ac:spMkLst>
            <pc:docMk/>
            <pc:sldMk cId="1587820917" sldId="261"/>
            <ac:spMk id="62" creationId="{2417B34B-ACCE-4EF2-B52F-D0860631C4DF}"/>
          </ac:spMkLst>
        </pc:spChg>
        <pc:spChg chg="add mod topLvl">
          <ac:chgData name="Joseph Scavetta" userId="359fb369a930e361" providerId="LiveId" clId="{9D748E78-0B30-4C17-96AE-500F8F892843}" dt="2020-05-07T00:08:40.088" v="6230" actId="1076"/>
          <ac:spMkLst>
            <pc:docMk/>
            <pc:sldMk cId="1587820917" sldId="261"/>
            <ac:spMk id="63" creationId="{19332B5D-5213-4AD6-8669-911712170291}"/>
          </ac:spMkLst>
        </pc:spChg>
        <pc:spChg chg="add del">
          <ac:chgData name="Joseph Scavetta" userId="359fb369a930e361" providerId="LiveId" clId="{9D748E78-0B30-4C17-96AE-500F8F892843}" dt="2020-05-06T20:29:41.908" v="5503"/>
          <ac:spMkLst>
            <pc:docMk/>
            <pc:sldMk cId="1587820917" sldId="261"/>
            <ac:spMk id="64" creationId="{41374F85-D268-4ADD-BE32-53D8F5242A8F}"/>
          </ac:spMkLst>
        </pc:spChg>
        <pc:spChg chg="mod topLvl">
          <ac:chgData name="Joseph Scavetta" userId="359fb369a930e361" providerId="LiveId" clId="{9D748E78-0B30-4C17-96AE-500F8F892843}" dt="2020-05-06T23:17:46.381" v="5744" actId="164"/>
          <ac:spMkLst>
            <pc:docMk/>
            <pc:sldMk cId="1587820917" sldId="261"/>
            <ac:spMk id="77" creationId="{C7426929-4E24-4A08-8A95-8BF2B4EC6A36}"/>
          </ac:spMkLst>
        </pc:spChg>
        <pc:spChg chg="mod topLvl">
          <ac:chgData name="Joseph Scavetta" userId="359fb369a930e361" providerId="LiveId" clId="{9D748E78-0B30-4C17-96AE-500F8F892843}" dt="2020-05-06T23:17:46.381" v="5744" actId="164"/>
          <ac:spMkLst>
            <pc:docMk/>
            <pc:sldMk cId="1587820917" sldId="261"/>
            <ac:spMk id="78" creationId="{384DB2BE-ABF5-41A2-AEE7-F91EBB776AA2}"/>
          </ac:spMkLst>
        </pc:spChg>
        <pc:spChg chg="mod topLvl">
          <ac:chgData name="Joseph Scavetta" userId="359fb369a930e361" providerId="LiveId" clId="{9D748E78-0B30-4C17-96AE-500F8F892843}" dt="2020-05-06T23:17:46.381" v="5744" actId="164"/>
          <ac:spMkLst>
            <pc:docMk/>
            <pc:sldMk cId="1587820917" sldId="261"/>
            <ac:spMk id="79" creationId="{C047484D-C504-4472-AD2A-125C37F7F910}"/>
          </ac:spMkLst>
        </pc:spChg>
        <pc:spChg chg="del mod topLvl">
          <ac:chgData name="Joseph Scavetta" userId="359fb369a930e361" providerId="LiveId" clId="{9D748E78-0B30-4C17-96AE-500F8F892843}" dt="2020-05-06T21:27:09.340" v="5547" actId="478"/>
          <ac:spMkLst>
            <pc:docMk/>
            <pc:sldMk cId="1587820917" sldId="261"/>
            <ac:spMk id="80" creationId="{62949EC4-6EA6-4A0A-A679-FC34011E916E}"/>
          </ac:spMkLst>
        </pc:spChg>
        <pc:spChg chg="del mod topLvl">
          <ac:chgData name="Joseph Scavetta" userId="359fb369a930e361" providerId="LiveId" clId="{9D748E78-0B30-4C17-96AE-500F8F892843}" dt="2020-05-06T21:27:09.340" v="5547" actId="478"/>
          <ac:spMkLst>
            <pc:docMk/>
            <pc:sldMk cId="1587820917" sldId="261"/>
            <ac:spMk id="81" creationId="{74EE69D8-90C9-40AF-B0F9-291A1C1480FB}"/>
          </ac:spMkLst>
        </pc:spChg>
        <pc:spChg chg="del mod topLvl">
          <ac:chgData name="Joseph Scavetta" userId="359fb369a930e361" providerId="LiveId" clId="{9D748E78-0B30-4C17-96AE-500F8F892843}" dt="2020-05-06T21:27:09.340" v="5547" actId="478"/>
          <ac:spMkLst>
            <pc:docMk/>
            <pc:sldMk cId="1587820917" sldId="261"/>
            <ac:spMk id="82" creationId="{3DA6D09D-AE7B-48DF-823F-43F923EE4A3C}"/>
          </ac:spMkLst>
        </pc:spChg>
        <pc:spChg chg="del mod topLvl">
          <ac:chgData name="Joseph Scavetta" userId="359fb369a930e361" providerId="LiveId" clId="{9D748E78-0B30-4C17-96AE-500F8F892843}" dt="2020-05-06T21:27:09.340" v="5547" actId="478"/>
          <ac:spMkLst>
            <pc:docMk/>
            <pc:sldMk cId="1587820917" sldId="261"/>
            <ac:spMk id="83" creationId="{4C6729BE-FF6D-449F-A411-96E3456B416F}"/>
          </ac:spMkLst>
        </pc:spChg>
        <pc:spChg chg="del mod topLvl">
          <ac:chgData name="Joseph Scavetta" userId="359fb369a930e361" providerId="LiveId" clId="{9D748E78-0B30-4C17-96AE-500F8F892843}" dt="2020-05-06T21:27:09.340" v="5547" actId="478"/>
          <ac:spMkLst>
            <pc:docMk/>
            <pc:sldMk cId="1587820917" sldId="261"/>
            <ac:spMk id="84" creationId="{DA0D93BB-94DE-41CC-8E1C-0D0F68527FE9}"/>
          </ac:spMkLst>
        </pc:spChg>
        <pc:spChg chg="del mod topLvl">
          <ac:chgData name="Joseph Scavetta" userId="359fb369a930e361" providerId="LiveId" clId="{9D748E78-0B30-4C17-96AE-500F8F892843}" dt="2020-05-06T21:27:09.340" v="5547" actId="478"/>
          <ac:spMkLst>
            <pc:docMk/>
            <pc:sldMk cId="1587820917" sldId="261"/>
            <ac:spMk id="85" creationId="{17A21442-950B-49C9-8E64-CD4F84D75F18}"/>
          </ac:spMkLst>
        </pc:spChg>
        <pc:spChg chg="del mod topLvl">
          <ac:chgData name="Joseph Scavetta" userId="359fb369a930e361" providerId="LiveId" clId="{9D748E78-0B30-4C17-96AE-500F8F892843}" dt="2020-05-06T21:27:09.340" v="5547" actId="478"/>
          <ac:spMkLst>
            <pc:docMk/>
            <pc:sldMk cId="1587820917" sldId="261"/>
            <ac:spMk id="86" creationId="{E05F31BF-9B27-410B-BF5E-C19FAC6ADD4C}"/>
          </ac:spMkLst>
        </pc:spChg>
        <pc:spChg chg="del mod topLvl">
          <ac:chgData name="Joseph Scavetta" userId="359fb369a930e361" providerId="LiveId" clId="{9D748E78-0B30-4C17-96AE-500F8F892843}" dt="2020-05-06T21:27:09.340" v="5547" actId="478"/>
          <ac:spMkLst>
            <pc:docMk/>
            <pc:sldMk cId="1587820917" sldId="261"/>
            <ac:spMk id="87" creationId="{6BD6FB99-00AC-4287-B73F-75161A78D972}"/>
          </ac:spMkLst>
        </pc:spChg>
        <pc:spChg chg="add del mod">
          <ac:chgData name="Joseph Scavetta" userId="359fb369a930e361" providerId="LiveId" clId="{9D748E78-0B30-4C17-96AE-500F8F892843}" dt="2020-05-06T21:28:59.265" v="5569" actId="478"/>
          <ac:spMkLst>
            <pc:docMk/>
            <pc:sldMk cId="1587820917" sldId="261"/>
            <ac:spMk id="90" creationId="{20064434-839C-4826-B05D-FE84B5C46B7D}"/>
          </ac:spMkLst>
        </pc:spChg>
        <pc:spChg chg="add del mod ord">
          <ac:chgData name="Joseph Scavetta" userId="359fb369a930e361" providerId="LiveId" clId="{9D748E78-0B30-4C17-96AE-500F8F892843}" dt="2020-05-06T23:31:23.174" v="5838"/>
          <ac:spMkLst>
            <pc:docMk/>
            <pc:sldMk cId="1587820917" sldId="261"/>
            <ac:spMk id="91" creationId="{FB569DD2-1CCC-46A0-B23F-7A06DFD0B5A6}"/>
          </ac:spMkLst>
        </pc:spChg>
        <pc:spChg chg="add del mod topLvl">
          <ac:chgData name="Joseph Scavetta" userId="359fb369a930e361" providerId="LiveId" clId="{9D748E78-0B30-4C17-96AE-500F8F892843}" dt="2020-05-06T23:31:23.174" v="5838"/>
          <ac:spMkLst>
            <pc:docMk/>
            <pc:sldMk cId="1587820917" sldId="261"/>
            <ac:spMk id="92" creationId="{3069D529-282B-4222-95D9-0055A357EA97}"/>
          </ac:spMkLst>
        </pc:spChg>
        <pc:spChg chg="add del mod">
          <ac:chgData name="Joseph Scavetta" userId="359fb369a930e361" providerId="LiveId" clId="{9D748E78-0B30-4C17-96AE-500F8F892843}" dt="2020-05-06T23:31:23.174" v="5838"/>
          <ac:spMkLst>
            <pc:docMk/>
            <pc:sldMk cId="1587820917" sldId="261"/>
            <ac:spMk id="93" creationId="{32821E2B-073A-4E69-A865-163606D89470}"/>
          </ac:spMkLst>
        </pc:spChg>
        <pc:spChg chg="add mod">
          <ac:chgData name="Joseph Scavetta" userId="359fb369a930e361" providerId="LiveId" clId="{9D748E78-0B30-4C17-96AE-500F8F892843}" dt="2020-05-06T23:32:05.919" v="5844" actId="571"/>
          <ac:spMkLst>
            <pc:docMk/>
            <pc:sldMk cId="1587820917" sldId="261"/>
            <ac:spMk id="99" creationId="{B65D31AF-FFAE-47CE-8743-5CD03AABDFF8}"/>
          </ac:spMkLst>
        </pc:spChg>
        <pc:spChg chg="add mod">
          <ac:chgData name="Joseph Scavetta" userId="359fb369a930e361" providerId="LiveId" clId="{9D748E78-0B30-4C17-96AE-500F8F892843}" dt="2020-05-07T00:12:40.159" v="6252" actId="14100"/>
          <ac:spMkLst>
            <pc:docMk/>
            <pc:sldMk cId="1587820917" sldId="261"/>
            <ac:spMk id="116" creationId="{9673B1AE-8EA5-4A01-AAFE-E2D6E5F89747}"/>
          </ac:spMkLst>
        </pc:spChg>
        <pc:spChg chg="add mod">
          <ac:chgData name="Joseph Scavetta" userId="359fb369a930e361" providerId="LiveId" clId="{9D748E78-0B30-4C17-96AE-500F8F892843}" dt="2020-05-07T00:08:40.088" v="6230" actId="1076"/>
          <ac:spMkLst>
            <pc:docMk/>
            <pc:sldMk cId="1587820917" sldId="261"/>
            <ac:spMk id="120" creationId="{5F91E519-FA8D-4A98-925D-29B4C5D1E4A7}"/>
          </ac:spMkLst>
        </pc:spChg>
        <pc:grpChg chg="add del mod">
          <ac:chgData name="Joseph Scavetta" userId="359fb369a930e361" providerId="LiveId" clId="{9D748E78-0B30-4C17-96AE-500F8F892843}" dt="2020-05-07T00:06:07.324" v="6189" actId="478"/>
          <ac:grpSpMkLst>
            <pc:docMk/>
            <pc:sldMk cId="1587820917" sldId="261"/>
            <ac:grpSpMk id="4" creationId="{799AD132-59DF-400D-A2E6-9D3922F027A3}"/>
          </ac:grpSpMkLst>
        </pc:grpChg>
        <pc:grpChg chg="mod">
          <ac:chgData name="Joseph Scavetta" userId="359fb369a930e361" providerId="LiveId" clId="{9D748E78-0B30-4C17-96AE-500F8F892843}" dt="2020-05-06T20:13:51.860" v="5338" actId="20577"/>
          <ac:grpSpMkLst>
            <pc:docMk/>
            <pc:sldMk cId="1587820917" sldId="261"/>
            <ac:grpSpMk id="5" creationId="{E8AAD8AC-179B-44C5-81CB-DFF38D7313B7}"/>
          </ac:grpSpMkLst>
        </pc:grpChg>
        <pc:grpChg chg="add del mod topLvl">
          <ac:chgData name="Joseph Scavetta" userId="359fb369a930e361" providerId="LiveId" clId="{9D748E78-0B30-4C17-96AE-500F8F892843}" dt="2020-05-06T23:14:39.574" v="5727" actId="165"/>
          <ac:grpSpMkLst>
            <pc:docMk/>
            <pc:sldMk cId="1587820917" sldId="261"/>
            <ac:grpSpMk id="65" creationId="{CE15B599-4FC4-4312-848A-9BE975936D35}"/>
          </ac:grpSpMkLst>
        </pc:grpChg>
        <pc:grpChg chg="add del mod">
          <ac:chgData name="Joseph Scavetta" userId="359fb369a930e361" providerId="LiveId" clId="{9D748E78-0B30-4C17-96AE-500F8F892843}" dt="2020-05-06T21:24:50.679" v="5536" actId="165"/>
          <ac:grpSpMkLst>
            <pc:docMk/>
            <pc:sldMk cId="1587820917" sldId="261"/>
            <ac:grpSpMk id="74" creationId="{30367211-4F60-4B04-9E74-5D63DA5FE267}"/>
          </ac:grpSpMkLst>
        </pc:grpChg>
        <pc:grpChg chg="add del mod">
          <ac:chgData name="Joseph Scavetta" userId="359fb369a930e361" providerId="LiveId" clId="{9D748E78-0B30-4C17-96AE-500F8F892843}" dt="2020-05-06T23:31:23.174" v="5838"/>
          <ac:grpSpMkLst>
            <pc:docMk/>
            <pc:sldMk cId="1587820917" sldId="261"/>
            <ac:grpSpMk id="75" creationId="{1B2691A8-9BDF-4EBF-8908-6D81CF4E8A1D}"/>
          </ac:grpSpMkLst>
        </pc:grpChg>
        <pc:grpChg chg="add del mod">
          <ac:chgData name="Joseph Scavetta" userId="359fb369a930e361" providerId="LiveId" clId="{9D748E78-0B30-4C17-96AE-500F8F892843}" dt="2020-05-06T21:27:02.781" v="5546" actId="165"/>
          <ac:grpSpMkLst>
            <pc:docMk/>
            <pc:sldMk cId="1587820917" sldId="261"/>
            <ac:grpSpMk id="76" creationId="{5A0175A2-1237-4B50-BE11-63FAEE5C101A}"/>
          </ac:grpSpMkLst>
        </pc:grpChg>
        <pc:grpChg chg="add del mod">
          <ac:chgData name="Joseph Scavetta" userId="359fb369a930e361" providerId="LiveId" clId="{9D748E78-0B30-4C17-96AE-500F8F892843}" dt="2020-05-06T23:14:31.231" v="5724" actId="165"/>
          <ac:grpSpMkLst>
            <pc:docMk/>
            <pc:sldMk cId="1587820917" sldId="261"/>
            <ac:grpSpMk id="94" creationId="{0A02E2E9-8968-4FD9-B563-E6E18E53FBB0}"/>
          </ac:grpSpMkLst>
        </pc:grpChg>
        <pc:grpChg chg="add del mod topLvl">
          <ac:chgData name="Joseph Scavetta" userId="359fb369a930e361" providerId="LiveId" clId="{9D748E78-0B30-4C17-96AE-500F8F892843}" dt="2020-05-06T23:15:19.834" v="5737" actId="165"/>
          <ac:grpSpMkLst>
            <pc:docMk/>
            <pc:sldMk cId="1587820917" sldId="261"/>
            <ac:grpSpMk id="95" creationId="{6D18D2A5-EC1F-45B8-8B45-E16EA1B5793F}"/>
          </ac:grpSpMkLst>
        </pc:grpChg>
        <pc:grpChg chg="add del mod">
          <ac:chgData name="Joseph Scavetta" userId="359fb369a930e361" providerId="LiveId" clId="{9D748E78-0B30-4C17-96AE-500F8F892843}" dt="2020-05-06T23:15:14.984" v="5736" actId="165"/>
          <ac:grpSpMkLst>
            <pc:docMk/>
            <pc:sldMk cId="1587820917" sldId="261"/>
            <ac:grpSpMk id="96" creationId="{F9D9EECE-4F4D-4BA7-961E-BBB5242B6684}"/>
          </ac:grpSpMkLst>
        </pc:grpChg>
        <pc:grpChg chg="add del mod topLvl">
          <ac:chgData name="Joseph Scavetta" userId="359fb369a930e361" providerId="LiveId" clId="{9D748E78-0B30-4C17-96AE-500F8F892843}" dt="2020-05-06T23:31:23.174" v="5838"/>
          <ac:grpSpMkLst>
            <pc:docMk/>
            <pc:sldMk cId="1587820917" sldId="261"/>
            <ac:grpSpMk id="97" creationId="{AA472E01-129D-4A09-BCD5-28F518CB4CD6}"/>
          </ac:grpSpMkLst>
        </pc:grpChg>
        <pc:grpChg chg="add del mod">
          <ac:chgData name="Joseph Scavetta" userId="359fb369a930e361" providerId="LiveId" clId="{9D748E78-0B30-4C17-96AE-500F8F892843}" dt="2020-05-06T23:19:46.803" v="5766" actId="165"/>
          <ac:grpSpMkLst>
            <pc:docMk/>
            <pc:sldMk cId="1587820917" sldId="261"/>
            <ac:grpSpMk id="98" creationId="{E966BF73-C95B-405F-BB79-8B1D736D32BB}"/>
          </ac:grpSpMkLst>
        </pc:grpChg>
        <pc:grpChg chg="add mod">
          <ac:chgData name="Joseph Scavetta" userId="359fb369a930e361" providerId="LiveId" clId="{9D748E78-0B30-4C17-96AE-500F8F892843}" dt="2020-05-06T23:32:05.919" v="5844" actId="571"/>
          <ac:grpSpMkLst>
            <pc:docMk/>
            <pc:sldMk cId="1587820917" sldId="261"/>
            <ac:grpSpMk id="100" creationId="{291364AB-7D90-45B9-A61D-DBA7E7627F78}"/>
          </ac:grpSpMkLst>
        </pc:grpChg>
        <pc:grpChg chg="mod">
          <ac:chgData name="Joseph Scavetta" userId="359fb369a930e361" providerId="LiveId" clId="{9D748E78-0B30-4C17-96AE-500F8F892843}" dt="2020-05-06T23:32:05.919" v="5844" actId="571"/>
          <ac:grpSpMkLst>
            <pc:docMk/>
            <pc:sldMk cId="1587820917" sldId="261"/>
            <ac:grpSpMk id="101" creationId="{C220DDE4-17D5-461D-B171-7E76C4B03572}"/>
          </ac:grpSpMkLst>
        </pc:grpChg>
        <pc:grpChg chg="add mod">
          <ac:chgData name="Joseph Scavetta" userId="359fb369a930e361" providerId="LiveId" clId="{9D748E78-0B30-4C17-96AE-500F8F892843}" dt="2020-05-07T00:08:40.088" v="6230" actId="1076"/>
          <ac:grpSpMkLst>
            <pc:docMk/>
            <pc:sldMk cId="1587820917" sldId="261"/>
            <ac:grpSpMk id="117" creationId="{9B977FD0-84F6-4C04-B733-F6B13A55A44E}"/>
          </ac:grpSpMkLst>
        </pc:grpChg>
        <pc:graphicFrameChg chg="add del mod">
          <ac:chgData name="Joseph Scavetta" userId="359fb369a930e361" providerId="LiveId" clId="{9D748E78-0B30-4C17-96AE-500F8F892843}" dt="2020-05-07T00:07:28.956" v="6203"/>
          <ac:graphicFrameMkLst>
            <pc:docMk/>
            <pc:sldMk cId="1587820917" sldId="261"/>
            <ac:graphicFrameMk id="11" creationId="{6CA20613-45BF-4AA5-BD6D-51C91E14026A}"/>
          </ac:graphicFrameMkLst>
        </pc:graphicFrameChg>
        <pc:graphicFrameChg chg="add del mod">
          <ac:chgData name="Joseph Scavetta" userId="359fb369a930e361" providerId="LiveId" clId="{9D748E78-0B30-4C17-96AE-500F8F892843}" dt="2020-05-07T00:07:28.956" v="6203"/>
          <ac:graphicFrameMkLst>
            <pc:docMk/>
            <pc:sldMk cId="1587820917" sldId="261"/>
            <ac:graphicFrameMk id="14" creationId="{AD32E5CB-8554-467D-BFAC-8BECAFB0CA7E}"/>
          </ac:graphicFrameMkLst>
        </pc:graphicFrameChg>
        <pc:cxnChg chg="add mod topLvl">
          <ac:chgData name="Joseph Scavetta" userId="359fb369a930e361" providerId="LiveId" clId="{9D748E78-0B30-4C17-96AE-500F8F892843}" dt="2020-05-06T21:24:55.301" v="5537" actId="164"/>
          <ac:cxnSpMkLst>
            <pc:docMk/>
            <pc:sldMk cId="1587820917" sldId="261"/>
            <ac:cxnSpMk id="42" creationId="{B3EBF95B-89E7-419F-8C5C-007577BD4B95}"/>
          </ac:cxnSpMkLst>
        </pc:cxnChg>
        <pc:cxnChg chg="add mod topLvl">
          <ac:chgData name="Joseph Scavetta" userId="359fb369a930e361" providerId="LiveId" clId="{9D748E78-0B30-4C17-96AE-500F8F892843}" dt="2020-05-06T21:24:55.301" v="5537" actId="164"/>
          <ac:cxnSpMkLst>
            <pc:docMk/>
            <pc:sldMk cId="1587820917" sldId="261"/>
            <ac:cxnSpMk id="44" creationId="{7CEE3F53-AC8C-41A2-AB5B-C96EC1A69F1B}"/>
          </ac:cxnSpMkLst>
        </pc:cxnChg>
        <pc:cxnChg chg="add mod topLvl">
          <ac:chgData name="Joseph Scavetta" userId="359fb369a930e361" providerId="LiveId" clId="{9D748E78-0B30-4C17-96AE-500F8F892843}" dt="2020-05-07T00:08:40.088" v="6230" actId="1076"/>
          <ac:cxnSpMkLst>
            <pc:docMk/>
            <pc:sldMk cId="1587820917" sldId="261"/>
            <ac:cxnSpMk id="45" creationId="{2267522B-9B76-4141-A038-1394C6D965FA}"/>
          </ac:cxnSpMkLst>
        </pc:cxnChg>
        <pc:cxnChg chg="add mod topLvl">
          <ac:chgData name="Joseph Scavetta" userId="359fb369a930e361" providerId="LiveId" clId="{9D748E78-0B30-4C17-96AE-500F8F892843}" dt="2020-05-07T00:08:40.088" v="6230" actId="1076"/>
          <ac:cxnSpMkLst>
            <pc:docMk/>
            <pc:sldMk cId="1587820917" sldId="261"/>
            <ac:cxnSpMk id="46" creationId="{0B104719-9824-4DF3-8CB8-6ECEF059A258}"/>
          </ac:cxnSpMkLst>
        </pc:cxnChg>
        <pc:cxnChg chg="add mod topLvl">
          <ac:chgData name="Joseph Scavetta" userId="359fb369a930e361" providerId="LiveId" clId="{9D748E78-0B30-4C17-96AE-500F8F892843}" dt="2020-05-07T00:08:40.088" v="6230" actId="1076"/>
          <ac:cxnSpMkLst>
            <pc:docMk/>
            <pc:sldMk cId="1587820917" sldId="261"/>
            <ac:cxnSpMk id="47" creationId="{A08FAA69-E2A1-4ACE-B5FF-496E8B5919F2}"/>
          </ac:cxnSpMkLst>
        </pc:cxnChg>
        <pc:cxnChg chg="add mod topLvl">
          <ac:chgData name="Joseph Scavetta" userId="359fb369a930e361" providerId="LiveId" clId="{9D748E78-0B30-4C17-96AE-500F8F892843}" dt="2020-05-07T00:08:40.088" v="6230" actId="1076"/>
          <ac:cxnSpMkLst>
            <pc:docMk/>
            <pc:sldMk cId="1587820917" sldId="261"/>
            <ac:cxnSpMk id="48" creationId="{B5F563E1-7452-4E80-92B6-2209B4DB14C8}"/>
          </ac:cxnSpMkLst>
        </pc:cxnChg>
        <pc:cxnChg chg="add mod topLvl">
          <ac:chgData name="Joseph Scavetta" userId="359fb369a930e361" providerId="LiveId" clId="{9D748E78-0B30-4C17-96AE-500F8F892843}" dt="2020-05-07T00:08:40.088" v="6230" actId="1076"/>
          <ac:cxnSpMkLst>
            <pc:docMk/>
            <pc:sldMk cId="1587820917" sldId="261"/>
            <ac:cxnSpMk id="49" creationId="{B065F312-ABC0-44DF-AEDA-87715F80F7FE}"/>
          </ac:cxnSpMkLst>
        </pc:cxnChg>
        <pc:cxnChg chg="add mod topLvl">
          <ac:chgData name="Joseph Scavetta" userId="359fb369a930e361" providerId="LiveId" clId="{9D748E78-0B30-4C17-96AE-500F8F892843}" dt="2020-05-07T00:08:40.088" v="6230" actId="1076"/>
          <ac:cxnSpMkLst>
            <pc:docMk/>
            <pc:sldMk cId="1587820917" sldId="261"/>
            <ac:cxnSpMk id="50" creationId="{C963C052-96EF-44F6-9891-8F1EBAFBC6C5}"/>
          </ac:cxnSpMkLst>
        </pc:cxnChg>
        <pc:cxnChg chg="add mod topLvl">
          <ac:chgData name="Joseph Scavetta" userId="359fb369a930e361" providerId="LiveId" clId="{9D748E78-0B30-4C17-96AE-500F8F892843}" dt="2020-05-07T00:08:40.088" v="6230" actId="1076"/>
          <ac:cxnSpMkLst>
            <pc:docMk/>
            <pc:sldMk cId="1587820917" sldId="261"/>
            <ac:cxnSpMk id="51" creationId="{1D31E6B2-2E3A-46B4-BF4F-36B0323E8933}"/>
          </ac:cxnSpMkLst>
        </pc:cxnChg>
        <pc:cxnChg chg="add mod topLvl">
          <ac:chgData name="Joseph Scavetta" userId="359fb369a930e361" providerId="LiveId" clId="{9D748E78-0B30-4C17-96AE-500F8F892843}" dt="2020-05-07T00:08:40.088" v="6230" actId="1076"/>
          <ac:cxnSpMkLst>
            <pc:docMk/>
            <pc:sldMk cId="1587820917" sldId="261"/>
            <ac:cxnSpMk id="52" creationId="{C99B533E-7BD0-4103-81F5-F78101822BA2}"/>
          </ac:cxnSpMkLst>
        </pc:cxnChg>
        <pc:cxnChg chg="add del mod">
          <ac:chgData name="Joseph Scavetta" userId="359fb369a930e361" providerId="LiveId" clId="{9D748E78-0B30-4C17-96AE-500F8F892843}" dt="2020-05-06T20:25:38.846" v="5478" actId="478"/>
          <ac:cxnSpMkLst>
            <pc:docMk/>
            <pc:sldMk cId="1587820917" sldId="261"/>
            <ac:cxnSpMk id="56" creationId="{59CBC186-FB5E-4438-9C47-1E9E67A7CF6C}"/>
          </ac:cxnSpMkLst>
        </pc:cxnChg>
        <pc:cxnChg chg="add mod topLvl">
          <ac:chgData name="Joseph Scavetta" userId="359fb369a930e361" providerId="LiveId" clId="{9D748E78-0B30-4C17-96AE-500F8F892843}" dt="2020-05-07T00:08:40.088" v="6230" actId="1076"/>
          <ac:cxnSpMkLst>
            <pc:docMk/>
            <pc:sldMk cId="1587820917" sldId="261"/>
            <ac:cxnSpMk id="67" creationId="{74013105-867A-4277-997E-0519438AF91B}"/>
          </ac:cxnSpMkLst>
        </pc:cxnChg>
        <pc:cxnChg chg="del mod topLvl">
          <ac:chgData name="Joseph Scavetta" userId="359fb369a930e361" providerId="LiveId" clId="{9D748E78-0B30-4C17-96AE-500F8F892843}" dt="2020-05-06T21:27:44.604" v="5555" actId="478"/>
          <ac:cxnSpMkLst>
            <pc:docMk/>
            <pc:sldMk cId="1587820917" sldId="261"/>
            <ac:cxnSpMk id="88" creationId="{2B303FE3-AA18-4B51-B5B9-8EB2C3377869}"/>
          </ac:cxnSpMkLst>
        </pc:cxnChg>
        <pc:cxnChg chg="del mod topLvl">
          <ac:chgData name="Joseph Scavetta" userId="359fb369a930e361" providerId="LiveId" clId="{9D748E78-0B30-4C17-96AE-500F8F892843}" dt="2020-05-06T21:27:45.509" v="5556" actId="478"/>
          <ac:cxnSpMkLst>
            <pc:docMk/>
            <pc:sldMk cId="1587820917" sldId="261"/>
            <ac:cxnSpMk id="89" creationId="{5A58B8CB-D9B1-4F31-9F5F-9ECBF0526B3F}"/>
          </ac:cxnSpMkLst>
        </pc:cxnChg>
      </pc:sldChg>
      <pc:sldChg chg="addSp delSp modSp add modAnim">
        <pc:chgData name="Joseph Scavetta" userId="359fb369a930e361" providerId="LiveId" clId="{9D748E78-0B30-4C17-96AE-500F8F892843}" dt="2020-05-07T17:19:44.848" v="7924"/>
        <pc:sldMkLst>
          <pc:docMk/>
          <pc:sldMk cId="3190514784" sldId="262"/>
        </pc:sldMkLst>
        <pc:spChg chg="mod">
          <ac:chgData name="Joseph Scavetta" userId="359fb369a930e361" providerId="LiveId" clId="{9D748E78-0B30-4C17-96AE-500F8F892843}" dt="2020-05-07T01:18:52.863" v="7010" actId="20577"/>
          <ac:spMkLst>
            <pc:docMk/>
            <pc:sldMk cId="3190514784" sldId="262"/>
            <ac:spMk id="2" creationId="{FC050AD1-8D56-4A1D-863E-3AD14AB5DF25}"/>
          </ac:spMkLst>
        </pc:spChg>
        <pc:spChg chg="mod">
          <ac:chgData name="Joseph Scavetta" userId="359fb369a930e361" providerId="LiveId" clId="{9D748E78-0B30-4C17-96AE-500F8F892843}" dt="2020-05-07T16:26:39.994" v="7770" actId="208"/>
          <ac:spMkLst>
            <pc:docMk/>
            <pc:sldMk cId="3190514784" sldId="262"/>
            <ac:spMk id="3" creationId="{F28E0E3F-6179-43F1-8D1B-0C3C89474EEC}"/>
          </ac:spMkLst>
        </pc:spChg>
        <pc:spChg chg="add del">
          <ac:chgData name="Joseph Scavetta" userId="359fb369a930e361" providerId="LiveId" clId="{9D748E78-0B30-4C17-96AE-500F8F892843}" dt="2020-05-05T11:39:04.418" v="55" actId="478"/>
          <ac:spMkLst>
            <pc:docMk/>
            <pc:sldMk cId="3190514784" sldId="262"/>
            <ac:spMk id="4" creationId="{36FCDF9A-929A-40FC-8C5C-A2A92133A0B2}"/>
          </ac:spMkLst>
        </pc:spChg>
        <pc:spChg chg="add del mod">
          <ac:chgData name="Joseph Scavetta" userId="359fb369a930e361" providerId="LiveId" clId="{9D748E78-0B30-4C17-96AE-500F8F892843}" dt="2020-05-07T16:25:44.124" v="7755" actId="207"/>
          <ac:spMkLst>
            <pc:docMk/>
            <pc:sldMk cId="3190514784" sldId="262"/>
            <ac:spMk id="4" creationId="{D3FB7018-4B4E-45E0-A0E9-6AE37F2EFE28}"/>
          </ac:spMkLst>
        </pc:spChg>
        <pc:spChg chg="add del mod">
          <ac:chgData name="Joseph Scavetta" userId="359fb369a930e361" providerId="LiveId" clId="{9D748E78-0B30-4C17-96AE-500F8F892843}" dt="2020-05-07T16:20:12.452" v="7650" actId="478"/>
          <ac:spMkLst>
            <pc:docMk/>
            <pc:sldMk cId="3190514784" sldId="262"/>
            <ac:spMk id="5" creationId="{92137E1A-1365-43D4-BC1B-520F3C6C3663}"/>
          </ac:spMkLst>
        </pc:spChg>
        <pc:spChg chg="add mod">
          <ac:chgData name="Joseph Scavetta" userId="359fb369a930e361" providerId="LiveId" clId="{9D748E78-0B30-4C17-96AE-500F8F892843}" dt="2020-05-07T16:25:46.616" v="7756" actId="207"/>
          <ac:spMkLst>
            <pc:docMk/>
            <pc:sldMk cId="3190514784" sldId="262"/>
            <ac:spMk id="6" creationId="{04CE3E94-A9AE-46C3-8A9E-7A1EE9E52479}"/>
          </ac:spMkLst>
        </pc:spChg>
        <pc:spChg chg="add mod">
          <ac:chgData name="Joseph Scavetta" userId="359fb369a930e361" providerId="LiveId" clId="{9D748E78-0B30-4C17-96AE-500F8F892843}" dt="2020-05-07T16:24:27.885" v="7745" actId="1076"/>
          <ac:spMkLst>
            <pc:docMk/>
            <pc:sldMk cId="3190514784" sldId="262"/>
            <ac:spMk id="7" creationId="{D7F45C76-9B19-404E-9A5F-684164B048F9}"/>
          </ac:spMkLst>
        </pc:spChg>
        <pc:spChg chg="add mod">
          <ac:chgData name="Joseph Scavetta" userId="359fb369a930e361" providerId="LiveId" clId="{9D748E78-0B30-4C17-96AE-500F8F892843}" dt="2020-05-07T16:24:27.885" v="7745" actId="1076"/>
          <ac:spMkLst>
            <pc:docMk/>
            <pc:sldMk cId="3190514784" sldId="262"/>
            <ac:spMk id="8" creationId="{1B627654-CF6B-4648-8690-8568EEB16401}"/>
          </ac:spMkLst>
        </pc:spChg>
        <pc:spChg chg="add mod">
          <ac:chgData name="Joseph Scavetta" userId="359fb369a930e361" providerId="LiveId" clId="{9D748E78-0B30-4C17-96AE-500F8F892843}" dt="2020-05-07T16:24:27.885" v="7745" actId="1076"/>
          <ac:spMkLst>
            <pc:docMk/>
            <pc:sldMk cId="3190514784" sldId="262"/>
            <ac:spMk id="9" creationId="{EEF7118A-8A2D-4EC6-8131-A73BCBCB04EC}"/>
          </ac:spMkLst>
        </pc:spChg>
        <pc:spChg chg="add mod">
          <ac:chgData name="Joseph Scavetta" userId="359fb369a930e361" providerId="LiveId" clId="{9D748E78-0B30-4C17-96AE-500F8F892843}" dt="2020-05-07T16:25:48.626" v="7757" actId="207"/>
          <ac:spMkLst>
            <pc:docMk/>
            <pc:sldMk cId="3190514784" sldId="262"/>
            <ac:spMk id="10" creationId="{A5C2107D-C9BC-49CA-A4BA-4690E10A0394}"/>
          </ac:spMkLst>
        </pc:spChg>
        <pc:spChg chg="add mod">
          <ac:chgData name="Joseph Scavetta" userId="359fb369a930e361" providerId="LiveId" clId="{9D748E78-0B30-4C17-96AE-500F8F892843}" dt="2020-05-07T16:24:27.885" v="7745" actId="1076"/>
          <ac:spMkLst>
            <pc:docMk/>
            <pc:sldMk cId="3190514784" sldId="262"/>
            <ac:spMk id="11" creationId="{782DFEC3-B6F4-457E-924F-5BBC609AC6ED}"/>
          </ac:spMkLst>
        </pc:spChg>
        <pc:spChg chg="add del mod">
          <ac:chgData name="Joseph Scavetta" userId="359fb369a930e361" providerId="LiveId" clId="{9D748E78-0B30-4C17-96AE-500F8F892843}" dt="2020-05-07T16:20:19.867" v="7655" actId="478"/>
          <ac:spMkLst>
            <pc:docMk/>
            <pc:sldMk cId="3190514784" sldId="262"/>
            <ac:spMk id="12" creationId="{06C3EBDE-F4E8-4741-ABE8-0D3605EC9B5D}"/>
          </ac:spMkLst>
        </pc:spChg>
        <pc:spChg chg="add del mod">
          <ac:chgData name="Joseph Scavetta" userId="359fb369a930e361" providerId="LiveId" clId="{9D748E78-0B30-4C17-96AE-500F8F892843}" dt="2020-05-07T16:14:56.791" v="7529" actId="478"/>
          <ac:spMkLst>
            <pc:docMk/>
            <pc:sldMk cId="3190514784" sldId="262"/>
            <ac:spMk id="13" creationId="{67E6A94C-F106-4980-8823-123FDB0A9809}"/>
          </ac:spMkLst>
        </pc:spChg>
        <pc:spChg chg="add mod">
          <ac:chgData name="Joseph Scavetta" userId="359fb369a930e361" providerId="LiveId" clId="{9D748E78-0B30-4C17-96AE-500F8F892843}" dt="2020-05-07T16:24:27.885" v="7745" actId="1076"/>
          <ac:spMkLst>
            <pc:docMk/>
            <pc:sldMk cId="3190514784" sldId="262"/>
            <ac:spMk id="42" creationId="{7EC9E698-91E5-4CE7-8B7B-91648900A7EF}"/>
          </ac:spMkLst>
        </pc:spChg>
        <pc:spChg chg="add mod">
          <ac:chgData name="Joseph Scavetta" userId="359fb369a930e361" providerId="LiveId" clId="{9D748E78-0B30-4C17-96AE-500F8F892843}" dt="2020-05-07T16:24:27.885" v="7745" actId="1076"/>
          <ac:spMkLst>
            <pc:docMk/>
            <pc:sldMk cId="3190514784" sldId="262"/>
            <ac:spMk id="43" creationId="{FB0036A3-BD09-4E7F-B07B-3FC03D55E8F1}"/>
          </ac:spMkLst>
        </pc:spChg>
        <pc:spChg chg="add mod">
          <ac:chgData name="Joseph Scavetta" userId="359fb369a930e361" providerId="LiveId" clId="{9D748E78-0B30-4C17-96AE-500F8F892843}" dt="2020-05-07T16:24:27.885" v="7745" actId="1076"/>
          <ac:spMkLst>
            <pc:docMk/>
            <pc:sldMk cId="3190514784" sldId="262"/>
            <ac:spMk id="94" creationId="{5E0C51D6-7540-4FBF-892C-98657772202C}"/>
          </ac:spMkLst>
        </pc:spChg>
        <pc:spChg chg="add mod">
          <ac:chgData name="Joseph Scavetta" userId="359fb369a930e361" providerId="LiveId" clId="{9D748E78-0B30-4C17-96AE-500F8F892843}" dt="2020-05-07T16:24:27.885" v="7745" actId="1076"/>
          <ac:spMkLst>
            <pc:docMk/>
            <pc:sldMk cId="3190514784" sldId="262"/>
            <ac:spMk id="95" creationId="{6FB45C72-A7D8-423E-AA4C-EB5FACC72F11}"/>
          </ac:spMkLst>
        </pc:spChg>
        <pc:spChg chg="add mod">
          <ac:chgData name="Joseph Scavetta" userId="359fb369a930e361" providerId="LiveId" clId="{9D748E78-0B30-4C17-96AE-500F8F892843}" dt="2020-05-07T16:24:27.885" v="7745" actId="1076"/>
          <ac:spMkLst>
            <pc:docMk/>
            <pc:sldMk cId="3190514784" sldId="262"/>
            <ac:spMk id="96" creationId="{28AF24C3-6108-4A80-9EF4-DDEA5B764C49}"/>
          </ac:spMkLst>
        </pc:spChg>
        <pc:spChg chg="add mod">
          <ac:chgData name="Joseph Scavetta" userId="359fb369a930e361" providerId="LiveId" clId="{9D748E78-0B30-4C17-96AE-500F8F892843}" dt="2020-05-07T16:24:27.885" v="7745" actId="1076"/>
          <ac:spMkLst>
            <pc:docMk/>
            <pc:sldMk cId="3190514784" sldId="262"/>
            <ac:spMk id="97" creationId="{73A8C9FB-A503-4096-91C0-143C23103756}"/>
          </ac:spMkLst>
        </pc:spChg>
        <pc:spChg chg="add del mod">
          <ac:chgData name="Joseph Scavetta" userId="359fb369a930e361" providerId="LiveId" clId="{9D748E78-0B30-4C17-96AE-500F8F892843}" dt="2020-05-07T16:32:36.303" v="7835" actId="478"/>
          <ac:spMkLst>
            <pc:docMk/>
            <pc:sldMk cId="3190514784" sldId="262"/>
            <ac:spMk id="98" creationId="{6154BDE6-E0B4-4F69-863A-5E3E95E6AC5C}"/>
          </ac:spMkLst>
        </pc:spChg>
        <pc:spChg chg="add del mod">
          <ac:chgData name="Joseph Scavetta" userId="359fb369a930e361" providerId="LiveId" clId="{9D748E78-0B30-4C17-96AE-500F8F892843}" dt="2020-05-07T16:32:36.303" v="7835" actId="478"/>
          <ac:spMkLst>
            <pc:docMk/>
            <pc:sldMk cId="3190514784" sldId="262"/>
            <ac:spMk id="99" creationId="{43FD0E01-BDC1-498F-B224-318E13F5174D}"/>
          </ac:spMkLst>
        </pc:spChg>
        <pc:spChg chg="add del mod">
          <ac:chgData name="Joseph Scavetta" userId="359fb369a930e361" providerId="LiveId" clId="{9D748E78-0B30-4C17-96AE-500F8F892843}" dt="2020-05-07T16:32:36.303" v="7835" actId="478"/>
          <ac:spMkLst>
            <pc:docMk/>
            <pc:sldMk cId="3190514784" sldId="262"/>
            <ac:spMk id="100" creationId="{914599FC-2823-49CB-8A60-11C1C72956A7}"/>
          </ac:spMkLst>
        </pc:spChg>
        <pc:spChg chg="add mod">
          <ac:chgData name="Joseph Scavetta" userId="359fb369a930e361" providerId="LiveId" clId="{9D748E78-0B30-4C17-96AE-500F8F892843}" dt="2020-05-07T17:17:41.077" v="7883" actId="1076"/>
          <ac:spMkLst>
            <pc:docMk/>
            <pc:sldMk cId="3190514784" sldId="262"/>
            <ac:spMk id="101" creationId="{6D637ECB-9A1E-4A13-A31F-32ED7064F2EA}"/>
          </ac:spMkLst>
        </pc:spChg>
        <pc:spChg chg="add del mod">
          <ac:chgData name="Joseph Scavetta" userId="359fb369a930e361" providerId="LiveId" clId="{9D748E78-0B30-4C17-96AE-500F8F892843}" dt="2020-05-07T16:32:36.303" v="7835" actId="478"/>
          <ac:spMkLst>
            <pc:docMk/>
            <pc:sldMk cId="3190514784" sldId="262"/>
            <ac:spMk id="102" creationId="{E8194A1F-0B4D-40A6-BDA9-8B314845033B}"/>
          </ac:spMkLst>
        </pc:spChg>
        <pc:spChg chg="add del mod">
          <ac:chgData name="Joseph Scavetta" userId="359fb369a930e361" providerId="LiveId" clId="{9D748E78-0B30-4C17-96AE-500F8F892843}" dt="2020-05-07T16:32:36.303" v="7835" actId="478"/>
          <ac:spMkLst>
            <pc:docMk/>
            <pc:sldMk cId="3190514784" sldId="262"/>
            <ac:spMk id="103" creationId="{CF37E482-47A5-4531-8C50-1159363EA563}"/>
          </ac:spMkLst>
        </pc:spChg>
        <pc:spChg chg="add del mod">
          <ac:chgData name="Joseph Scavetta" userId="359fb369a930e361" providerId="LiveId" clId="{9D748E78-0B30-4C17-96AE-500F8F892843}" dt="2020-05-07T16:32:36.303" v="7835" actId="478"/>
          <ac:spMkLst>
            <pc:docMk/>
            <pc:sldMk cId="3190514784" sldId="262"/>
            <ac:spMk id="104" creationId="{F72BFC93-039D-4D93-808C-D776CB173E7F}"/>
          </ac:spMkLst>
        </pc:spChg>
        <pc:spChg chg="add mod">
          <ac:chgData name="Joseph Scavetta" userId="359fb369a930e361" providerId="LiveId" clId="{9D748E78-0B30-4C17-96AE-500F8F892843}" dt="2020-05-07T17:17:41.077" v="7883" actId="1076"/>
          <ac:spMkLst>
            <pc:docMk/>
            <pc:sldMk cId="3190514784" sldId="262"/>
            <ac:spMk id="105" creationId="{B037E1CE-B34B-45D0-A35F-BA0602E5CEEE}"/>
          </ac:spMkLst>
        </pc:spChg>
        <pc:spChg chg="add mod">
          <ac:chgData name="Joseph Scavetta" userId="359fb369a930e361" providerId="LiveId" clId="{9D748E78-0B30-4C17-96AE-500F8F892843}" dt="2020-05-07T17:17:41.077" v="7883" actId="1076"/>
          <ac:spMkLst>
            <pc:docMk/>
            <pc:sldMk cId="3190514784" sldId="262"/>
            <ac:spMk id="106" creationId="{57087AE3-D562-4B77-AEC3-FE5958DF64E4}"/>
          </ac:spMkLst>
        </pc:spChg>
        <pc:spChg chg="add mod">
          <ac:chgData name="Joseph Scavetta" userId="359fb369a930e361" providerId="LiveId" clId="{9D748E78-0B30-4C17-96AE-500F8F892843}" dt="2020-05-07T17:17:41.077" v="7883" actId="1076"/>
          <ac:spMkLst>
            <pc:docMk/>
            <pc:sldMk cId="3190514784" sldId="262"/>
            <ac:spMk id="107" creationId="{29B4D2D1-49D4-4332-A2C0-5A5AE278986C}"/>
          </ac:spMkLst>
        </pc:spChg>
        <pc:spChg chg="add mod">
          <ac:chgData name="Joseph Scavetta" userId="359fb369a930e361" providerId="LiveId" clId="{9D748E78-0B30-4C17-96AE-500F8F892843}" dt="2020-05-07T17:17:41.077" v="7883" actId="1076"/>
          <ac:spMkLst>
            <pc:docMk/>
            <pc:sldMk cId="3190514784" sldId="262"/>
            <ac:spMk id="108" creationId="{9FDFE14D-19C7-4920-A8AC-85A8ED0CD6C9}"/>
          </ac:spMkLst>
        </pc:spChg>
        <pc:spChg chg="add mod">
          <ac:chgData name="Joseph Scavetta" userId="359fb369a930e361" providerId="LiveId" clId="{9D748E78-0B30-4C17-96AE-500F8F892843}" dt="2020-05-07T17:17:41.077" v="7883" actId="1076"/>
          <ac:spMkLst>
            <pc:docMk/>
            <pc:sldMk cId="3190514784" sldId="262"/>
            <ac:spMk id="109" creationId="{CB8BA57C-FFF1-41ED-A2A8-8CCE07D4F3CC}"/>
          </ac:spMkLst>
        </pc:spChg>
        <pc:spChg chg="add mod">
          <ac:chgData name="Joseph Scavetta" userId="359fb369a930e361" providerId="LiveId" clId="{9D748E78-0B30-4C17-96AE-500F8F892843}" dt="2020-05-07T17:17:41.077" v="7883" actId="1076"/>
          <ac:spMkLst>
            <pc:docMk/>
            <pc:sldMk cId="3190514784" sldId="262"/>
            <ac:spMk id="110" creationId="{10DDB5F8-3685-473F-B687-A68C5533519B}"/>
          </ac:spMkLst>
        </pc:spChg>
        <pc:spChg chg="add mod">
          <ac:chgData name="Joseph Scavetta" userId="359fb369a930e361" providerId="LiveId" clId="{9D748E78-0B30-4C17-96AE-500F8F892843}" dt="2020-05-07T17:17:41.077" v="7883" actId="1076"/>
          <ac:spMkLst>
            <pc:docMk/>
            <pc:sldMk cId="3190514784" sldId="262"/>
            <ac:spMk id="111" creationId="{4E4EDCE7-2B0A-4EC3-B5D1-A67FB2D9D9A7}"/>
          </ac:spMkLst>
        </pc:spChg>
        <pc:spChg chg="add mod">
          <ac:chgData name="Joseph Scavetta" userId="359fb369a930e361" providerId="LiveId" clId="{9D748E78-0B30-4C17-96AE-500F8F892843}" dt="2020-05-07T17:17:41.077" v="7883" actId="1076"/>
          <ac:spMkLst>
            <pc:docMk/>
            <pc:sldMk cId="3190514784" sldId="262"/>
            <ac:spMk id="112" creationId="{25F06303-1661-461B-B8E6-CC903CDDA7A5}"/>
          </ac:spMkLst>
        </pc:spChg>
        <pc:spChg chg="add mod">
          <ac:chgData name="Joseph Scavetta" userId="359fb369a930e361" providerId="LiveId" clId="{9D748E78-0B30-4C17-96AE-500F8F892843}" dt="2020-05-07T17:17:41.077" v="7883" actId="1076"/>
          <ac:spMkLst>
            <pc:docMk/>
            <pc:sldMk cId="3190514784" sldId="262"/>
            <ac:spMk id="113" creationId="{426725B1-D5BF-4C23-BA2F-29778B1BD47D}"/>
          </ac:spMkLst>
        </pc:spChg>
        <pc:spChg chg="add del mod">
          <ac:chgData name="Joseph Scavetta" userId="359fb369a930e361" providerId="LiveId" clId="{9D748E78-0B30-4C17-96AE-500F8F892843}" dt="2020-05-07T16:32:36.303" v="7835" actId="478"/>
          <ac:spMkLst>
            <pc:docMk/>
            <pc:sldMk cId="3190514784" sldId="262"/>
            <ac:spMk id="114" creationId="{840509BE-CEAF-42EC-9351-0A2F04D718CA}"/>
          </ac:spMkLst>
        </pc:spChg>
        <pc:spChg chg="add del mod">
          <ac:chgData name="Joseph Scavetta" userId="359fb369a930e361" providerId="LiveId" clId="{9D748E78-0B30-4C17-96AE-500F8F892843}" dt="2020-05-07T16:32:36.303" v="7835" actId="478"/>
          <ac:spMkLst>
            <pc:docMk/>
            <pc:sldMk cId="3190514784" sldId="262"/>
            <ac:spMk id="115" creationId="{1AC74F33-436A-4183-93FB-19DBD371BFC4}"/>
          </ac:spMkLst>
        </pc:spChg>
        <pc:spChg chg="add del mod">
          <ac:chgData name="Joseph Scavetta" userId="359fb369a930e361" providerId="LiveId" clId="{9D748E78-0B30-4C17-96AE-500F8F892843}" dt="2020-05-07T16:32:36.303" v="7835" actId="478"/>
          <ac:spMkLst>
            <pc:docMk/>
            <pc:sldMk cId="3190514784" sldId="262"/>
            <ac:spMk id="116" creationId="{5806D0EB-AFDB-4C9C-BF20-BB5170598516}"/>
          </ac:spMkLst>
        </pc:spChg>
        <pc:spChg chg="add mod">
          <ac:chgData name="Joseph Scavetta" userId="359fb369a930e361" providerId="LiveId" clId="{9D748E78-0B30-4C17-96AE-500F8F892843}" dt="2020-05-07T17:17:41.077" v="7883" actId="1076"/>
          <ac:spMkLst>
            <pc:docMk/>
            <pc:sldMk cId="3190514784" sldId="262"/>
            <ac:spMk id="117" creationId="{AE0286C8-C086-4091-A088-4F0573E29FBA}"/>
          </ac:spMkLst>
        </pc:spChg>
        <pc:spChg chg="add del mod">
          <ac:chgData name="Joseph Scavetta" userId="359fb369a930e361" providerId="LiveId" clId="{9D748E78-0B30-4C17-96AE-500F8F892843}" dt="2020-05-07T16:32:36.303" v="7835" actId="478"/>
          <ac:spMkLst>
            <pc:docMk/>
            <pc:sldMk cId="3190514784" sldId="262"/>
            <ac:spMk id="118" creationId="{6E396AB5-29F5-4DF6-8A2D-25909051DAC5}"/>
          </ac:spMkLst>
        </pc:spChg>
        <pc:spChg chg="add del mod">
          <ac:chgData name="Joseph Scavetta" userId="359fb369a930e361" providerId="LiveId" clId="{9D748E78-0B30-4C17-96AE-500F8F892843}" dt="2020-05-07T16:32:36.303" v="7835" actId="478"/>
          <ac:spMkLst>
            <pc:docMk/>
            <pc:sldMk cId="3190514784" sldId="262"/>
            <ac:spMk id="119" creationId="{DA5CED81-9F6A-42E6-8EEA-685EA7DCB807}"/>
          </ac:spMkLst>
        </pc:spChg>
        <pc:spChg chg="add del mod">
          <ac:chgData name="Joseph Scavetta" userId="359fb369a930e361" providerId="LiveId" clId="{9D748E78-0B30-4C17-96AE-500F8F892843}" dt="2020-05-07T16:32:36.303" v="7835" actId="478"/>
          <ac:spMkLst>
            <pc:docMk/>
            <pc:sldMk cId="3190514784" sldId="262"/>
            <ac:spMk id="120" creationId="{560D9651-0E4E-4AB7-A557-E6898E42E5C1}"/>
          </ac:spMkLst>
        </pc:spChg>
        <pc:spChg chg="add mod">
          <ac:chgData name="Joseph Scavetta" userId="359fb369a930e361" providerId="LiveId" clId="{9D748E78-0B30-4C17-96AE-500F8F892843}" dt="2020-05-07T17:17:41.077" v="7883" actId="1076"/>
          <ac:spMkLst>
            <pc:docMk/>
            <pc:sldMk cId="3190514784" sldId="262"/>
            <ac:spMk id="121" creationId="{1E3E019F-653B-422D-95CD-C873739EF1E4}"/>
          </ac:spMkLst>
        </pc:spChg>
        <pc:spChg chg="add mod">
          <ac:chgData name="Joseph Scavetta" userId="359fb369a930e361" providerId="LiveId" clId="{9D748E78-0B30-4C17-96AE-500F8F892843}" dt="2020-05-07T17:17:41.077" v="7883" actId="1076"/>
          <ac:spMkLst>
            <pc:docMk/>
            <pc:sldMk cId="3190514784" sldId="262"/>
            <ac:spMk id="122" creationId="{AF201677-2D48-467A-B0D6-D909B3A21CE4}"/>
          </ac:spMkLst>
        </pc:spChg>
        <pc:spChg chg="add mod">
          <ac:chgData name="Joseph Scavetta" userId="359fb369a930e361" providerId="LiveId" clId="{9D748E78-0B30-4C17-96AE-500F8F892843}" dt="2020-05-07T17:17:41.077" v="7883" actId="1076"/>
          <ac:spMkLst>
            <pc:docMk/>
            <pc:sldMk cId="3190514784" sldId="262"/>
            <ac:spMk id="123" creationId="{7211E9A9-955F-4E3A-9ECB-0FD7557BF716}"/>
          </ac:spMkLst>
        </pc:spChg>
        <pc:spChg chg="add mod">
          <ac:chgData name="Joseph Scavetta" userId="359fb369a930e361" providerId="LiveId" clId="{9D748E78-0B30-4C17-96AE-500F8F892843}" dt="2020-05-07T17:17:41.077" v="7883" actId="1076"/>
          <ac:spMkLst>
            <pc:docMk/>
            <pc:sldMk cId="3190514784" sldId="262"/>
            <ac:spMk id="124" creationId="{B214523B-AE46-43E2-870B-72B3448D7293}"/>
          </ac:spMkLst>
        </pc:spChg>
        <pc:spChg chg="add mod">
          <ac:chgData name="Joseph Scavetta" userId="359fb369a930e361" providerId="LiveId" clId="{9D748E78-0B30-4C17-96AE-500F8F892843}" dt="2020-05-07T17:17:41.077" v="7883" actId="1076"/>
          <ac:spMkLst>
            <pc:docMk/>
            <pc:sldMk cId="3190514784" sldId="262"/>
            <ac:spMk id="125" creationId="{9F252719-6951-40EF-A55F-42F6E1235AAF}"/>
          </ac:spMkLst>
        </pc:spChg>
        <pc:spChg chg="add mod">
          <ac:chgData name="Joseph Scavetta" userId="359fb369a930e361" providerId="LiveId" clId="{9D748E78-0B30-4C17-96AE-500F8F892843}" dt="2020-05-07T17:17:41.077" v="7883" actId="1076"/>
          <ac:spMkLst>
            <pc:docMk/>
            <pc:sldMk cId="3190514784" sldId="262"/>
            <ac:spMk id="126" creationId="{E8E7A091-12CE-450D-9B1B-8E84881002B1}"/>
          </ac:spMkLst>
        </pc:spChg>
        <pc:spChg chg="add mod">
          <ac:chgData name="Joseph Scavetta" userId="359fb369a930e361" providerId="LiveId" clId="{9D748E78-0B30-4C17-96AE-500F8F892843}" dt="2020-05-07T17:17:41.077" v="7883" actId="1076"/>
          <ac:spMkLst>
            <pc:docMk/>
            <pc:sldMk cId="3190514784" sldId="262"/>
            <ac:spMk id="127" creationId="{A3A06BAD-C825-4CB8-9E3D-C198199D9040}"/>
          </ac:spMkLst>
        </pc:spChg>
        <pc:spChg chg="add mod">
          <ac:chgData name="Joseph Scavetta" userId="359fb369a930e361" providerId="LiveId" clId="{9D748E78-0B30-4C17-96AE-500F8F892843}" dt="2020-05-07T17:17:41.077" v="7883" actId="1076"/>
          <ac:spMkLst>
            <pc:docMk/>
            <pc:sldMk cId="3190514784" sldId="262"/>
            <ac:spMk id="128" creationId="{659C1611-7874-435E-9412-D641992118CA}"/>
          </ac:spMkLst>
        </pc:spChg>
        <pc:spChg chg="add mod">
          <ac:chgData name="Joseph Scavetta" userId="359fb369a930e361" providerId="LiveId" clId="{9D748E78-0B30-4C17-96AE-500F8F892843}" dt="2020-05-07T17:17:41.077" v="7883" actId="1076"/>
          <ac:spMkLst>
            <pc:docMk/>
            <pc:sldMk cId="3190514784" sldId="262"/>
            <ac:spMk id="129" creationId="{D937E6B0-6482-4947-A9AE-FEABBBEBD681}"/>
          </ac:spMkLst>
        </pc:spChg>
        <pc:spChg chg="add mod">
          <ac:chgData name="Joseph Scavetta" userId="359fb369a930e361" providerId="LiveId" clId="{9D748E78-0B30-4C17-96AE-500F8F892843}" dt="2020-05-07T17:17:41.077" v="7883" actId="1076"/>
          <ac:spMkLst>
            <pc:docMk/>
            <pc:sldMk cId="3190514784" sldId="262"/>
            <ac:spMk id="130" creationId="{774EEE29-499C-4751-9180-25C5F3271834}"/>
          </ac:spMkLst>
        </pc:spChg>
        <pc:spChg chg="add mod">
          <ac:chgData name="Joseph Scavetta" userId="359fb369a930e361" providerId="LiveId" clId="{9D748E78-0B30-4C17-96AE-500F8F892843}" dt="2020-05-07T17:17:41.077" v="7883" actId="1076"/>
          <ac:spMkLst>
            <pc:docMk/>
            <pc:sldMk cId="3190514784" sldId="262"/>
            <ac:spMk id="140" creationId="{F3959C88-71F9-4985-93A1-3F2A49C0B452}"/>
          </ac:spMkLst>
        </pc:spChg>
        <pc:spChg chg="add mod">
          <ac:chgData name="Joseph Scavetta" userId="359fb369a930e361" providerId="LiveId" clId="{9D748E78-0B30-4C17-96AE-500F8F892843}" dt="2020-05-07T17:17:41.077" v="7883" actId="1076"/>
          <ac:spMkLst>
            <pc:docMk/>
            <pc:sldMk cId="3190514784" sldId="262"/>
            <ac:spMk id="141" creationId="{D8C80152-94E4-4364-9D74-8F387B13D2C5}"/>
          </ac:spMkLst>
        </pc:spChg>
        <pc:cxnChg chg="add mod">
          <ac:chgData name="Joseph Scavetta" userId="359fb369a930e361" providerId="LiveId" clId="{9D748E78-0B30-4C17-96AE-500F8F892843}" dt="2020-05-07T16:24:27.885" v="7745" actId="1076"/>
          <ac:cxnSpMkLst>
            <pc:docMk/>
            <pc:sldMk cId="3190514784" sldId="262"/>
            <ac:cxnSpMk id="15" creationId="{23365206-5411-4BD0-8CD5-0391401DCC5C}"/>
          </ac:cxnSpMkLst>
        </pc:cxnChg>
        <pc:cxnChg chg="add mod">
          <ac:chgData name="Joseph Scavetta" userId="359fb369a930e361" providerId="LiveId" clId="{9D748E78-0B30-4C17-96AE-500F8F892843}" dt="2020-05-07T16:24:27.885" v="7745" actId="1076"/>
          <ac:cxnSpMkLst>
            <pc:docMk/>
            <pc:sldMk cId="3190514784" sldId="262"/>
            <ac:cxnSpMk id="18" creationId="{FF541F7E-A20A-4C34-9193-532D75D3AB3C}"/>
          </ac:cxnSpMkLst>
        </pc:cxnChg>
        <pc:cxnChg chg="add mod">
          <ac:chgData name="Joseph Scavetta" userId="359fb369a930e361" providerId="LiveId" clId="{9D748E78-0B30-4C17-96AE-500F8F892843}" dt="2020-05-07T16:24:27.885" v="7745" actId="1076"/>
          <ac:cxnSpMkLst>
            <pc:docMk/>
            <pc:sldMk cId="3190514784" sldId="262"/>
            <ac:cxnSpMk id="21" creationId="{F8572662-AB88-483B-97B6-B186B2AE78DB}"/>
          </ac:cxnSpMkLst>
        </pc:cxnChg>
        <pc:cxnChg chg="add mod">
          <ac:chgData name="Joseph Scavetta" userId="359fb369a930e361" providerId="LiveId" clId="{9D748E78-0B30-4C17-96AE-500F8F892843}" dt="2020-05-07T16:24:27.885" v="7745" actId="1076"/>
          <ac:cxnSpMkLst>
            <pc:docMk/>
            <pc:sldMk cId="3190514784" sldId="262"/>
            <ac:cxnSpMk id="24" creationId="{679DAC39-514E-4C99-A5C8-9ED1A5B51A4E}"/>
          </ac:cxnSpMkLst>
        </pc:cxnChg>
        <pc:cxnChg chg="add del mod">
          <ac:chgData name="Joseph Scavetta" userId="359fb369a930e361" providerId="LiveId" clId="{9D748E78-0B30-4C17-96AE-500F8F892843}" dt="2020-05-07T16:20:13.316" v="7651" actId="478"/>
          <ac:cxnSpMkLst>
            <pc:docMk/>
            <pc:sldMk cId="3190514784" sldId="262"/>
            <ac:cxnSpMk id="27" creationId="{E72E29DC-202C-42E2-B6CF-5CB599572699}"/>
          </ac:cxnSpMkLst>
        </pc:cxnChg>
        <pc:cxnChg chg="add del mod">
          <ac:chgData name="Joseph Scavetta" userId="359fb369a930e361" providerId="LiveId" clId="{9D748E78-0B30-4C17-96AE-500F8F892843}" dt="2020-05-07T16:20:20.491" v="7656" actId="478"/>
          <ac:cxnSpMkLst>
            <pc:docMk/>
            <pc:sldMk cId="3190514784" sldId="262"/>
            <ac:cxnSpMk id="31" creationId="{E9B5C0B1-0217-4D8B-A05D-1A20CD39E2DA}"/>
          </ac:cxnSpMkLst>
        </pc:cxnChg>
        <pc:cxnChg chg="add mod">
          <ac:chgData name="Joseph Scavetta" userId="359fb369a930e361" providerId="LiveId" clId="{9D748E78-0B30-4C17-96AE-500F8F892843}" dt="2020-05-07T16:24:27.885" v="7745" actId="1076"/>
          <ac:cxnSpMkLst>
            <pc:docMk/>
            <pc:sldMk cId="3190514784" sldId="262"/>
            <ac:cxnSpMk id="34" creationId="{545F1644-9F10-4253-9B6F-8391F22FC1A3}"/>
          </ac:cxnSpMkLst>
        </pc:cxnChg>
        <pc:cxnChg chg="add mod">
          <ac:chgData name="Joseph Scavetta" userId="359fb369a930e361" providerId="LiveId" clId="{9D748E78-0B30-4C17-96AE-500F8F892843}" dt="2020-05-07T16:24:27.885" v="7745" actId="1076"/>
          <ac:cxnSpMkLst>
            <pc:docMk/>
            <pc:sldMk cId="3190514784" sldId="262"/>
            <ac:cxnSpMk id="38" creationId="{2F12D755-CFC5-498E-BA63-A28373C09BF9}"/>
          </ac:cxnSpMkLst>
        </pc:cxnChg>
        <pc:cxnChg chg="add del mod">
          <ac:chgData name="Joseph Scavetta" userId="359fb369a930e361" providerId="LiveId" clId="{9D748E78-0B30-4C17-96AE-500F8F892843}" dt="2020-05-07T16:30:51.679" v="7805" actId="478"/>
          <ac:cxnSpMkLst>
            <pc:docMk/>
            <pc:sldMk cId="3190514784" sldId="262"/>
            <ac:cxnSpMk id="132" creationId="{689F791F-B36C-4749-AF55-AE2BAEBFFCD4}"/>
          </ac:cxnSpMkLst>
        </pc:cxnChg>
        <pc:cxnChg chg="add mod">
          <ac:chgData name="Joseph Scavetta" userId="359fb369a930e361" providerId="LiveId" clId="{9D748E78-0B30-4C17-96AE-500F8F892843}" dt="2020-05-07T17:17:41.077" v="7883" actId="1076"/>
          <ac:cxnSpMkLst>
            <pc:docMk/>
            <pc:sldMk cId="3190514784" sldId="262"/>
            <ac:cxnSpMk id="133" creationId="{F130C514-DC4D-4015-8BE6-DC5FEE64A430}"/>
          </ac:cxnSpMkLst>
        </pc:cxnChg>
        <pc:cxnChg chg="add mod">
          <ac:chgData name="Joseph Scavetta" userId="359fb369a930e361" providerId="LiveId" clId="{9D748E78-0B30-4C17-96AE-500F8F892843}" dt="2020-05-07T17:17:41.077" v="7883" actId="1076"/>
          <ac:cxnSpMkLst>
            <pc:docMk/>
            <pc:sldMk cId="3190514784" sldId="262"/>
            <ac:cxnSpMk id="134" creationId="{B70F22A3-820D-4865-B0BA-EE8BF696F1F4}"/>
          </ac:cxnSpMkLst>
        </pc:cxnChg>
      </pc:sldChg>
      <pc:sldChg chg="addSp delSp modSp add">
        <pc:chgData name="Joseph Scavetta" userId="359fb369a930e361" providerId="LiveId" clId="{9D748E78-0B30-4C17-96AE-500F8F892843}" dt="2020-05-07T19:15:56.187" v="8902" actId="1076"/>
        <pc:sldMkLst>
          <pc:docMk/>
          <pc:sldMk cId="3768675273" sldId="263"/>
        </pc:sldMkLst>
        <pc:spChg chg="mod">
          <ac:chgData name="Joseph Scavetta" userId="359fb369a930e361" providerId="LiveId" clId="{9D748E78-0B30-4C17-96AE-500F8F892843}" dt="2020-05-07T01:18:56.647" v="7012" actId="20577"/>
          <ac:spMkLst>
            <pc:docMk/>
            <pc:sldMk cId="3768675273" sldId="263"/>
            <ac:spMk id="2" creationId="{6115517E-F1B8-4E0F-88F2-EE618A4DCA7B}"/>
          </ac:spMkLst>
        </pc:spChg>
        <pc:spChg chg="mod">
          <ac:chgData name="Joseph Scavetta" userId="359fb369a930e361" providerId="LiveId" clId="{9D748E78-0B30-4C17-96AE-500F8F892843}" dt="2020-05-07T19:15:47.200" v="8900" actId="20577"/>
          <ac:spMkLst>
            <pc:docMk/>
            <pc:sldMk cId="3768675273" sldId="263"/>
            <ac:spMk id="3" creationId="{E7A12E96-D4D3-41E9-8F4F-CB7165F2123B}"/>
          </ac:spMkLst>
        </pc:spChg>
        <pc:spChg chg="add mod">
          <ac:chgData name="Joseph Scavetta" userId="359fb369a930e361" providerId="LiveId" clId="{9D748E78-0B30-4C17-96AE-500F8F892843}" dt="2020-05-07T19:15:56.187" v="8902" actId="1076"/>
          <ac:spMkLst>
            <pc:docMk/>
            <pc:sldMk cId="3768675273" sldId="263"/>
            <ac:spMk id="9" creationId="{DDE8DB04-167C-4534-8568-6574E78BE5C6}"/>
          </ac:spMkLst>
        </pc:spChg>
        <pc:spChg chg="add mod">
          <ac:chgData name="Joseph Scavetta" userId="359fb369a930e361" providerId="LiveId" clId="{9D748E78-0B30-4C17-96AE-500F8F892843}" dt="2020-05-07T19:15:56.187" v="8902" actId="1076"/>
          <ac:spMkLst>
            <pc:docMk/>
            <pc:sldMk cId="3768675273" sldId="263"/>
            <ac:spMk id="10" creationId="{C36DC053-C6E8-4B6F-B0B6-4AB843364D38}"/>
          </ac:spMkLst>
        </pc:spChg>
        <pc:spChg chg="add mod">
          <ac:chgData name="Joseph Scavetta" userId="359fb369a930e361" providerId="LiveId" clId="{9D748E78-0B30-4C17-96AE-500F8F892843}" dt="2020-05-07T19:15:56.187" v="8902" actId="1076"/>
          <ac:spMkLst>
            <pc:docMk/>
            <pc:sldMk cId="3768675273" sldId="263"/>
            <ac:spMk id="11" creationId="{64987C6D-EF16-4E66-8381-AA3658AE99A7}"/>
          </ac:spMkLst>
        </pc:spChg>
        <pc:spChg chg="add mod">
          <ac:chgData name="Joseph Scavetta" userId="359fb369a930e361" providerId="LiveId" clId="{9D748E78-0B30-4C17-96AE-500F8F892843}" dt="2020-05-07T19:15:56.187" v="8902" actId="1076"/>
          <ac:spMkLst>
            <pc:docMk/>
            <pc:sldMk cId="3768675273" sldId="263"/>
            <ac:spMk id="12" creationId="{7759E015-7D98-4C34-84EF-AC913985A810}"/>
          </ac:spMkLst>
        </pc:spChg>
        <pc:spChg chg="add mod ord">
          <ac:chgData name="Joseph Scavetta" userId="359fb369a930e361" providerId="LiveId" clId="{9D748E78-0B30-4C17-96AE-500F8F892843}" dt="2020-05-07T19:15:56.187" v="8902" actId="1076"/>
          <ac:spMkLst>
            <pc:docMk/>
            <pc:sldMk cId="3768675273" sldId="263"/>
            <ac:spMk id="32" creationId="{D1AAD37E-CADF-42C5-917B-76E02A018519}"/>
          </ac:spMkLst>
        </pc:spChg>
        <pc:spChg chg="add mod">
          <ac:chgData name="Joseph Scavetta" userId="359fb369a930e361" providerId="LiveId" clId="{9D748E78-0B30-4C17-96AE-500F8F892843}" dt="2020-05-07T19:15:56.187" v="8902" actId="1076"/>
          <ac:spMkLst>
            <pc:docMk/>
            <pc:sldMk cId="3768675273" sldId="263"/>
            <ac:spMk id="41" creationId="{B27408DE-47B9-465A-BE4B-5F55D19F99F7}"/>
          </ac:spMkLst>
        </pc:spChg>
        <pc:spChg chg="add mod">
          <ac:chgData name="Joseph Scavetta" userId="359fb369a930e361" providerId="LiveId" clId="{9D748E78-0B30-4C17-96AE-500F8F892843}" dt="2020-05-07T19:15:56.187" v="8902" actId="1076"/>
          <ac:spMkLst>
            <pc:docMk/>
            <pc:sldMk cId="3768675273" sldId="263"/>
            <ac:spMk id="42" creationId="{804451E5-CB0F-4664-AF6B-5F6E01AEAC66}"/>
          </ac:spMkLst>
        </pc:spChg>
        <pc:spChg chg="add mod">
          <ac:chgData name="Joseph Scavetta" userId="359fb369a930e361" providerId="LiveId" clId="{9D748E78-0B30-4C17-96AE-500F8F892843}" dt="2020-05-07T19:15:56.187" v="8902" actId="1076"/>
          <ac:spMkLst>
            <pc:docMk/>
            <pc:sldMk cId="3768675273" sldId="263"/>
            <ac:spMk id="43" creationId="{DC19DF19-D2C5-49A4-8B95-985C8F741F0A}"/>
          </ac:spMkLst>
        </pc:spChg>
        <pc:spChg chg="add mod">
          <ac:chgData name="Joseph Scavetta" userId="359fb369a930e361" providerId="LiveId" clId="{9D748E78-0B30-4C17-96AE-500F8F892843}" dt="2020-05-07T19:15:56.187" v="8902" actId="1076"/>
          <ac:spMkLst>
            <pc:docMk/>
            <pc:sldMk cId="3768675273" sldId="263"/>
            <ac:spMk id="44" creationId="{5ABC409D-0CA7-4DA1-81EE-B1B51FD21A19}"/>
          </ac:spMkLst>
        </pc:spChg>
        <pc:spChg chg="add mod">
          <ac:chgData name="Joseph Scavetta" userId="359fb369a930e361" providerId="LiveId" clId="{9D748E78-0B30-4C17-96AE-500F8F892843}" dt="2020-05-07T19:15:56.187" v="8902" actId="1076"/>
          <ac:spMkLst>
            <pc:docMk/>
            <pc:sldMk cId="3768675273" sldId="263"/>
            <ac:spMk id="45" creationId="{88017AE2-A8DA-4379-886A-5768873D851E}"/>
          </ac:spMkLst>
        </pc:spChg>
        <pc:spChg chg="add mod">
          <ac:chgData name="Joseph Scavetta" userId="359fb369a930e361" providerId="LiveId" clId="{9D748E78-0B30-4C17-96AE-500F8F892843}" dt="2020-05-07T19:15:56.187" v="8902" actId="1076"/>
          <ac:spMkLst>
            <pc:docMk/>
            <pc:sldMk cId="3768675273" sldId="263"/>
            <ac:spMk id="46" creationId="{DFC60B50-E127-4F43-A711-949E9E4B37F6}"/>
          </ac:spMkLst>
        </pc:spChg>
        <pc:spChg chg="add mod">
          <ac:chgData name="Joseph Scavetta" userId="359fb369a930e361" providerId="LiveId" clId="{9D748E78-0B30-4C17-96AE-500F8F892843}" dt="2020-05-07T19:15:56.187" v="8902" actId="1076"/>
          <ac:spMkLst>
            <pc:docMk/>
            <pc:sldMk cId="3768675273" sldId="263"/>
            <ac:spMk id="47" creationId="{9EF4AEA1-F44B-428A-9FEF-8A79C24AC27B}"/>
          </ac:spMkLst>
        </pc:spChg>
        <pc:spChg chg="add mod">
          <ac:chgData name="Joseph Scavetta" userId="359fb369a930e361" providerId="LiveId" clId="{9D748E78-0B30-4C17-96AE-500F8F892843}" dt="2020-05-07T19:15:56.187" v="8902" actId="1076"/>
          <ac:spMkLst>
            <pc:docMk/>
            <pc:sldMk cId="3768675273" sldId="263"/>
            <ac:spMk id="48" creationId="{8D1031D1-4292-476F-A1A1-C5D07E12B383}"/>
          </ac:spMkLst>
        </pc:spChg>
        <pc:spChg chg="add mod">
          <ac:chgData name="Joseph Scavetta" userId="359fb369a930e361" providerId="LiveId" clId="{9D748E78-0B30-4C17-96AE-500F8F892843}" dt="2020-05-07T19:15:56.187" v="8902" actId="1076"/>
          <ac:spMkLst>
            <pc:docMk/>
            <pc:sldMk cId="3768675273" sldId="263"/>
            <ac:spMk id="49" creationId="{F75F27B6-69CD-48A2-9F83-50D5F36C0485}"/>
          </ac:spMkLst>
        </pc:spChg>
        <pc:picChg chg="add mod">
          <ac:chgData name="Joseph Scavetta" userId="359fb369a930e361" providerId="LiveId" clId="{9D748E78-0B30-4C17-96AE-500F8F892843}" dt="2020-05-07T19:13:37.841" v="8896" actId="1076"/>
          <ac:picMkLst>
            <pc:docMk/>
            <pc:sldMk cId="3768675273" sldId="263"/>
            <ac:picMk id="1026" creationId="{9ADE654A-6D02-4557-A813-EB84EB2E9A30}"/>
          </ac:picMkLst>
        </pc:picChg>
        <pc:cxnChg chg="add del mod">
          <ac:chgData name="Joseph Scavetta" userId="359fb369a930e361" providerId="LiveId" clId="{9D748E78-0B30-4C17-96AE-500F8F892843}" dt="2020-05-07T19:08:40.601" v="8816" actId="478"/>
          <ac:cxnSpMkLst>
            <pc:docMk/>
            <pc:sldMk cId="3768675273" sldId="263"/>
            <ac:cxnSpMk id="5" creationId="{9D50130F-6987-43B6-95CA-A550685FB2D9}"/>
          </ac:cxnSpMkLst>
        </pc:cxnChg>
        <pc:cxnChg chg="add mod">
          <ac:chgData name="Joseph Scavetta" userId="359fb369a930e361" providerId="LiveId" clId="{9D748E78-0B30-4C17-96AE-500F8F892843}" dt="2020-05-07T19:15:56.187" v="8902" actId="1076"/>
          <ac:cxnSpMkLst>
            <pc:docMk/>
            <pc:sldMk cId="3768675273" sldId="263"/>
            <ac:cxnSpMk id="6" creationId="{15846F64-E418-4BFA-B264-F30FBA5D92A1}"/>
          </ac:cxnSpMkLst>
        </pc:cxnChg>
        <pc:cxnChg chg="add mod">
          <ac:chgData name="Joseph Scavetta" userId="359fb369a930e361" providerId="LiveId" clId="{9D748E78-0B30-4C17-96AE-500F8F892843}" dt="2020-05-07T19:15:56.187" v="8902" actId="1076"/>
          <ac:cxnSpMkLst>
            <pc:docMk/>
            <pc:sldMk cId="3768675273" sldId="263"/>
            <ac:cxnSpMk id="7" creationId="{A3657192-4F24-4201-BA70-55D7A068822A}"/>
          </ac:cxnSpMkLst>
        </pc:cxnChg>
        <pc:cxnChg chg="add del mod">
          <ac:chgData name="Joseph Scavetta" userId="359fb369a930e361" providerId="LiveId" clId="{9D748E78-0B30-4C17-96AE-500F8F892843}" dt="2020-05-07T19:09:13.085" v="8829" actId="478"/>
          <ac:cxnSpMkLst>
            <pc:docMk/>
            <pc:sldMk cId="3768675273" sldId="263"/>
            <ac:cxnSpMk id="8" creationId="{F1DEBE3D-5394-496F-A00F-E08447228CBA}"/>
          </ac:cxnSpMkLst>
        </pc:cxnChg>
        <pc:cxnChg chg="add del mod">
          <ac:chgData name="Joseph Scavetta" userId="359fb369a930e361" providerId="LiveId" clId="{9D748E78-0B30-4C17-96AE-500F8F892843}" dt="2020-05-07T19:08:36.012" v="8813" actId="478"/>
          <ac:cxnSpMkLst>
            <pc:docMk/>
            <pc:sldMk cId="3768675273" sldId="263"/>
            <ac:cxnSpMk id="13" creationId="{083E89E4-6C38-4DD2-AFE9-4728656CF5A8}"/>
          </ac:cxnSpMkLst>
        </pc:cxnChg>
        <pc:cxnChg chg="add del mod">
          <ac:chgData name="Joseph Scavetta" userId="359fb369a930e361" providerId="LiveId" clId="{9D748E78-0B30-4C17-96AE-500F8F892843}" dt="2020-05-07T19:08:34.816" v="8811" actId="478"/>
          <ac:cxnSpMkLst>
            <pc:docMk/>
            <pc:sldMk cId="3768675273" sldId="263"/>
            <ac:cxnSpMk id="14" creationId="{9199CA62-9E30-4C38-8B1C-6D0DCFB0DD8D}"/>
          </ac:cxnSpMkLst>
        </pc:cxnChg>
        <pc:cxnChg chg="add del mod">
          <ac:chgData name="Joseph Scavetta" userId="359fb369a930e361" providerId="LiveId" clId="{9D748E78-0B30-4C17-96AE-500F8F892843}" dt="2020-05-07T19:08:35.360" v="8812" actId="478"/>
          <ac:cxnSpMkLst>
            <pc:docMk/>
            <pc:sldMk cId="3768675273" sldId="263"/>
            <ac:cxnSpMk id="15" creationId="{AE837541-8F3A-4C1F-93D3-AAB492B06106}"/>
          </ac:cxnSpMkLst>
        </pc:cxnChg>
        <pc:cxnChg chg="add mod ord">
          <ac:chgData name="Joseph Scavetta" userId="359fb369a930e361" providerId="LiveId" clId="{9D748E78-0B30-4C17-96AE-500F8F892843}" dt="2020-05-07T19:15:56.187" v="8902" actId="1076"/>
          <ac:cxnSpMkLst>
            <pc:docMk/>
            <pc:sldMk cId="3768675273" sldId="263"/>
            <ac:cxnSpMk id="21" creationId="{0C0DB71B-276A-450F-826B-7C2E8F043759}"/>
          </ac:cxnSpMkLst>
        </pc:cxnChg>
        <pc:cxnChg chg="add del mod">
          <ac:chgData name="Joseph Scavetta" userId="359fb369a930e361" providerId="LiveId" clId="{9D748E78-0B30-4C17-96AE-500F8F892843}" dt="2020-05-07T19:09:42.460" v="8836" actId="478"/>
          <ac:cxnSpMkLst>
            <pc:docMk/>
            <pc:sldMk cId="3768675273" sldId="263"/>
            <ac:cxnSpMk id="24" creationId="{42EA8704-EF5B-49E0-A865-E8BFABD9DD88}"/>
          </ac:cxnSpMkLst>
        </pc:cxnChg>
        <pc:cxnChg chg="add mod ord">
          <ac:chgData name="Joseph Scavetta" userId="359fb369a930e361" providerId="LiveId" clId="{9D748E78-0B30-4C17-96AE-500F8F892843}" dt="2020-05-07T19:15:56.187" v="8902" actId="1076"/>
          <ac:cxnSpMkLst>
            <pc:docMk/>
            <pc:sldMk cId="3768675273" sldId="263"/>
            <ac:cxnSpMk id="29" creationId="{4BE224CD-1506-4658-A888-205231A91453}"/>
          </ac:cxnSpMkLst>
        </pc:cxnChg>
        <pc:cxnChg chg="add del mod">
          <ac:chgData name="Joseph Scavetta" userId="359fb369a930e361" providerId="LiveId" clId="{9D748E78-0B30-4C17-96AE-500F8F892843}" dt="2020-05-07T19:09:55.717" v="8841" actId="478"/>
          <ac:cxnSpMkLst>
            <pc:docMk/>
            <pc:sldMk cId="3768675273" sldId="263"/>
            <ac:cxnSpMk id="30" creationId="{99781FD8-DBE1-42CC-99AD-0AD000D54A7D}"/>
          </ac:cxnSpMkLst>
        </pc:cxnChg>
        <pc:cxnChg chg="add mod ord">
          <ac:chgData name="Joseph Scavetta" userId="359fb369a930e361" providerId="LiveId" clId="{9D748E78-0B30-4C17-96AE-500F8F892843}" dt="2020-05-07T19:15:56.187" v="8902" actId="1076"/>
          <ac:cxnSpMkLst>
            <pc:docMk/>
            <pc:sldMk cId="3768675273" sldId="263"/>
            <ac:cxnSpMk id="33" creationId="{745B3FB4-721A-4D48-A606-223FBF11EB6F}"/>
          </ac:cxnSpMkLst>
        </pc:cxnChg>
      </pc:sldChg>
      <pc:sldChg chg="addSp delSp modSp add modAnim">
        <pc:chgData name="Joseph Scavetta" userId="359fb369a930e361" providerId="LiveId" clId="{9D748E78-0B30-4C17-96AE-500F8F892843}" dt="2020-05-07T19:47:30.074" v="9456" actId="1582"/>
        <pc:sldMkLst>
          <pc:docMk/>
          <pc:sldMk cId="1737147820" sldId="264"/>
        </pc:sldMkLst>
        <pc:spChg chg="mod">
          <ac:chgData name="Joseph Scavetta" userId="359fb369a930e361" providerId="LiveId" clId="{9D748E78-0B30-4C17-96AE-500F8F892843}" dt="2020-05-07T01:19:04.052" v="7016" actId="20577"/>
          <ac:spMkLst>
            <pc:docMk/>
            <pc:sldMk cId="1737147820" sldId="264"/>
            <ac:spMk id="2" creationId="{6D2B9B92-4A28-488F-8238-10F94D1C881D}"/>
          </ac:spMkLst>
        </pc:spChg>
        <pc:spChg chg="mod">
          <ac:chgData name="Joseph Scavetta" userId="359fb369a930e361" providerId="LiveId" clId="{9D748E78-0B30-4C17-96AE-500F8F892843}" dt="2020-05-07T19:42:50.610" v="9445" actId="1076"/>
          <ac:spMkLst>
            <pc:docMk/>
            <pc:sldMk cId="1737147820" sldId="264"/>
            <ac:spMk id="3" creationId="{C2680D9E-A90D-4DF0-90C5-809B245CF5E6}"/>
          </ac:spMkLst>
        </pc:spChg>
        <pc:spChg chg="add mod topLvl">
          <ac:chgData name="Joseph Scavetta" userId="359fb369a930e361" providerId="LiveId" clId="{9D748E78-0B30-4C17-96AE-500F8F892843}" dt="2020-05-07T19:39:33.920" v="9429" actId="165"/>
          <ac:spMkLst>
            <pc:docMk/>
            <pc:sldMk cId="1737147820" sldId="264"/>
            <ac:spMk id="4" creationId="{667B8AD1-8E5F-4D77-AF5D-B290E2C31046}"/>
          </ac:spMkLst>
        </pc:spChg>
        <pc:spChg chg="add mod topLvl">
          <ac:chgData name="Joseph Scavetta" userId="359fb369a930e361" providerId="LiveId" clId="{9D748E78-0B30-4C17-96AE-500F8F892843}" dt="2020-05-07T19:39:33.920" v="9429" actId="165"/>
          <ac:spMkLst>
            <pc:docMk/>
            <pc:sldMk cId="1737147820" sldId="264"/>
            <ac:spMk id="5" creationId="{EB17241C-4930-4DCE-AD61-1F598411EDA2}"/>
          </ac:spMkLst>
        </pc:spChg>
        <pc:spChg chg="add mod topLvl">
          <ac:chgData name="Joseph Scavetta" userId="359fb369a930e361" providerId="LiveId" clId="{9D748E78-0B30-4C17-96AE-500F8F892843}" dt="2020-05-07T19:39:33.920" v="9429" actId="165"/>
          <ac:spMkLst>
            <pc:docMk/>
            <pc:sldMk cId="1737147820" sldId="264"/>
            <ac:spMk id="6" creationId="{E10545A1-7D21-4FFD-9AA6-B4FC250CB764}"/>
          </ac:spMkLst>
        </pc:spChg>
        <pc:spChg chg="add mod topLvl">
          <ac:chgData name="Joseph Scavetta" userId="359fb369a930e361" providerId="LiveId" clId="{9D748E78-0B30-4C17-96AE-500F8F892843}" dt="2020-05-07T19:39:33.920" v="9429" actId="165"/>
          <ac:spMkLst>
            <pc:docMk/>
            <pc:sldMk cId="1737147820" sldId="264"/>
            <ac:spMk id="7" creationId="{9FA50CF0-5BC1-4F85-B30D-C6ABECECC749}"/>
          </ac:spMkLst>
        </pc:spChg>
        <pc:spChg chg="add mod topLvl">
          <ac:chgData name="Joseph Scavetta" userId="359fb369a930e361" providerId="LiveId" clId="{9D748E78-0B30-4C17-96AE-500F8F892843}" dt="2020-05-07T19:39:33.920" v="9429" actId="165"/>
          <ac:spMkLst>
            <pc:docMk/>
            <pc:sldMk cId="1737147820" sldId="264"/>
            <ac:spMk id="8" creationId="{DF46FF5D-A4A8-4294-B2DD-B90ED2DD0DBE}"/>
          </ac:spMkLst>
        </pc:spChg>
        <pc:spChg chg="add mod topLvl">
          <ac:chgData name="Joseph Scavetta" userId="359fb369a930e361" providerId="LiveId" clId="{9D748E78-0B30-4C17-96AE-500F8F892843}" dt="2020-05-07T19:39:33.920" v="9429" actId="165"/>
          <ac:spMkLst>
            <pc:docMk/>
            <pc:sldMk cId="1737147820" sldId="264"/>
            <ac:spMk id="9" creationId="{4211C4AD-2037-458D-9917-A0F6983D052D}"/>
          </ac:spMkLst>
        </pc:spChg>
        <pc:spChg chg="add mod topLvl">
          <ac:chgData name="Joseph Scavetta" userId="359fb369a930e361" providerId="LiveId" clId="{9D748E78-0B30-4C17-96AE-500F8F892843}" dt="2020-05-07T19:39:33.920" v="9429" actId="165"/>
          <ac:spMkLst>
            <pc:docMk/>
            <pc:sldMk cId="1737147820" sldId="264"/>
            <ac:spMk id="10" creationId="{D2EB1F17-B261-4ED4-8ACE-0F618018F168}"/>
          </ac:spMkLst>
        </pc:spChg>
        <pc:spChg chg="add del mod">
          <ac:chgData name="Joseph Scavetta" userId="359fb369a930e361" providerId="LiveId" clId="{9D748E78-0B30-4C17-96AE-500F8F892843}" dt="2020-05-07T19:26:46.915" v="9075" actId="478"/>
          <ac:spMkLst>
            <pc:docMk/>
            <pc:sldMk cId="1737147820" sldId="264"/>
            <ac:spMk id="11" creationId="{5AC9CE7C-4183-484B-8FAB-EEBAFF44A375}"/>
          </ac:spMkLst>
        </pc:spChg>
        <pc:spChg chg="add mod topLvl">
          <ac:chgData name="Joseph Scavetta" userId="359fb369a930e361" providerId="LiveId" clId="{9D748E78-0B30-4C17-96AE-500F8F892843}" dt="2020-05-07T19:39:33.920" v="9429" actId="165"/>
          <ac:spMkLst>
            <pc:docMk/>
            <pc:sldMk cId="1737147820" sldId="264"/>
            <ac:spMk id="12" creationId="{8897B54F-4193-4E94-AF41-34463B25AA74}"/>
          </ac:spMkLst>
        </pc:spChg>
        <pc:spChg chg="add mod topLvl">
          <ac:chgData name="Joseph Scavetta" userId="359fb369a930e361" providerId="LiveId" clId="{9D748E78-0B30-4C17-96AE-500F8F892843}" dt="2020-05-07T19:39:33.920" v="9429" actId="165"/>
          <ac:spMkLst>
            <pc:docMk/>
            <pc:sldMk cId="1737147820" sldId="264"/>
            <ac:spMk id="13" creationId="{04DADCCB-5D1C-4648-83C7-11FA854846F0}"/>
          </ac:spMkLst>
        </pc:spChg>
        <pc:spChg chg="add mod topLvl">
          <ac:chgData name="Joseph Scavetta" userId="359fb369a930e361" providerId="LiveId" clId="{9D748E78-0B30-4C17-96AE-500F8F892843}" dt="2020-05-07T19:39:33.920" v="9429" actId="165"/>
          <ac:spMkLst>
            <pc:docMk/>
            <pc:sldMk cId="1737147820" sldId="264"/>
            <ac:spMk id="14" creationId="{FD201DEE-478F-4122-B7FE-CCE922D64AC1}"/>
          </ac:spMkLst>
        </pc:spChg>
        <pc:spChg chg="add mod topLvl">
          <ac:chgData name="Joseph Scavetta" userId="359fb369a930e361" providerId="LiveId" clId="{9D748E78-0B30-4C17-96AE-500F8F892843}" dt="2020-05-07T19:39:33.920" v="9429" actId="165"/>
          <ac:spMkLst>
            <pc:docMk/>
            <pc:sldMk cId="1737147820" sldId="264"/>
            <ac:spMk id="15" creationId="{E13BE918-BDE0-4149-A467-EF6706EF8FCE}"/>
          </ac:spMkLst>
        </pc:spChg>
        <pc:spChg chg="add mod topLvl">
          <ac:chgData name="Joseph Scavetta" userId="359fb369a930e361" providerId="LiveId" clId="{9D748E78-0B30-4C17-96AE-500F8F892843}" dt="2020-05-07T19:39:33.920" v="9429" actId="165"/>
          <ac:spMkLst>
            <pc:docMk/>
            <pc:sldMk cId="1737147820" sldId="264"/>
            <ac:spMk id="16" creationId="{42609400-0FA0-49C5-A5FB-64AEA13C0548}"/>
          </ac:spMkLst>
        </pc:spChg>
        <pc:spChg chg="add del mod topLvl">
          <ac:chgData name="Joseph Scavetta" userId="359fb369a930e361" providerId="LiveId" clId="{9D748E78-0B30-4C17-96AE-500F8F892843}" dt="2020-05-07T19:36:28.799" v="9423" actId="478"/>
          <ac:spMkLst>
            <pc:docMk/>
            <pc:sldMk cId="1737147820" sldId="264"/>
            <ac:spMk id="17" creationId="{8A9C6F3B-F093-4FDB-B3EE-A82C12DE2AF3}"/>
          </ac:spMkLst>
        </pc:spChg>
        <pc:spChg chg="add mod topLvl">
          <ac:chgData name="Joseph Scavetta" userId="359fb369a930e361" providerId="LiveId" clId="{9D748E78-0B30-4C17-96AE-500F8F892843}" dt="2020-05-07T19:39:33.920" v="9429" actId="165"/>
          <ac:spMkLst>
            <pc:docMk/>
            <pc:sldMk cId="1737147820" sldId="264"/>
            <ac:spMk id="118" creationId="{B0B001DA-57AB-4AB3-9936-C9761E039C5B}"/>
          </ac:spMkLst>
        </pc:spChg>
        <pc:spChg chg="add del mod">
          <ac:chgData name="Joseph Scavetta" userId="359fb369a930e361" providerId="LiveId" clId="{9D748E78-0B30-4C17-96AE-500F8F892843}" dt="2020-05-07T19:31:48.749" v="9278" actId="478"/>
          <ac:spMkLst>
            <pc:docMk/>
            <pc:sldMk cId="1737147820" sldId="264"/>
            <ac:spMk id="119" creationId="{0BC4C689-4AB3-4BE2-9ACF-A124EE6187E4}"/>
          </ac:spMkLst>
        </pc:spChg>
        <pc:spChg chg="add mod topLvl">
          <ac:chgData name="Joseph Scavetta" userId="359fb369a930e361" providerId="LiveId" clId="{9D748E78-0B30-4C17-96AE-500F8F892843}" dt="2020-05-07T19:39:33.920" v="9429" actId="165"/>
          <ac:spMkLst>
            <pc:docMk/>
            <pc:sldMk cId="1737147820" sldId="264"/>
            <ac:spMk id="120" creationId="{BF0EBE91-648F-4D2A-BD0E-29AC188FEC40}"/>
          </ac:spMkLst>
        </pc:spChg>
        <pc:spChg chg="add mod topLvl">
          <ac:chgData name="Joseph Scavetta" userId="359fb369a930e361" providerId="LiveId" clId="{9D748E78-0B30-4C17-96AE-500F8F892843}" dt="2020-05-07T19:39:33.920" v="9429" actId="165"/>
          <ac:spMkLst>
            <pc:docMk/>
            <pc:sldMk cId="1737147820" sldId="264"/>
            <ac:spMk id="121" creationId="{7C7F461B-3CC5-4819-BDEE-BBBCB541C4F4}"/>
          </ac:spMkLst>
        </pc:spChg>
        <pc:spChg chg="add mod topLvl">
          <ac:chgData name="Joseph Scavetta" userId="359fb369a930e361" providerId="LiveId" clId="{9D748E78-0B30-4C17-96AE-500F8F892843}" dt="2020-05-07T19:39:33.920" v="9429" actId="165"/>
          <ac:spMkLst>
            <pc:docMk/>
            <pc:sldMk cId="1737147820" sldId="264"/>
            <ac:spMk id="122" creationId="{E3DC8786-FF10-47DC-8B1D-22552952EA85}"/>
          </ac:spMkLst>
        </pc:spChg>
        <pc:grpChg chg="add del mod">
          <ac:chgData name="Joseph Scavetta" userId="359fb369a930e361" providerId="LiveId" clId="{9D748E78-0B30-4C17-96AE-500F8F892843}" dt="2020-05-07T19:32:09.320" v="9281" actId="165"/>
          <ac:grpSpMkLst>
            <pc:docMk/>
            <pc:sldMk cId="1737147820" sldId="264"/>
            <ac:grpSpMk id="117" creationId="{B64EEF50-5686-46DB-B37D-F03C607A00C4}"/>
          </ac:grpSpMkLst>
        </pc:grpChg>
        <pc:grpChg chg="add del mod topLvl">
          <ac:chgData name="Joseph Scavetta" userId="359fb369a930e361" providerId="LiveId" clId="{9D748E78-0B30-4C17-96AE-500F8F892843}" dt="2020-05-07T19:33:04.813" v="9293" actId="165"/>
          <ac:grpSpMkLst>
            <pc:docMk/>
            <pc:sldMk cId="1737147820" sldId="264"/>
            <ac:grpSpMk id="123" creationId="{88971D5C-4ACB-4C36-AB36-8239D45D7203}"/>
          </ac:grpSpMkLst>
        </pc:grpChg>
        <pc:grpChg chg="add del mod topLvl">
          <ac:chgData name="Joseph Scavetta" userId="359fb369a930e361" providerId="LiveId" clId="{9D748E78-0B30-4C17-96AE-500F8F892843}" dt="2020-05-07T19:33:04.813" v="9293" actId="165"/>
          <ac:grpSpMkLst>
            <pc:docMk/>
            <pc:sldMk cId="1737147820" sldId="264"/>
            <ac:grpSpMk id="124" creationId="{75D1227C-4BF2-41BC-B12D-C268AC7B6E71}"/>
          </ac:grpSpMkLst>
        </pc:grpChg>
        <pc:grpChg chg="add del mod topLvl">
          <ac:chgData name="Joseph Scavetta" userId="359fb369a930e361" providerId="LiveId" clId="{9D748E78-0B30-4C17-96AE-500F8F892843}" dt="2020-05-07T19:33:04.813" v="9293" actId="165"/>
          <ac:grpSpMkLst>
            <pc:docMk/>
            <pc:sldMk cId="1737147820" sldId="264"/>
            <ac:grpSpMk id="125" creationId="{7721F81B-5E22-4243-8AAB-A3B1045B28F6}"/>
          </ac:grpSpMkLst>
        </pc:grpChg>
        <pc:grpChg chg="add del mod topLvl">
          <ac:chgData name="Joseph Scavetta" userId="359fb369a930e361" providerId="LiveId" clId="{9D748E78-0B30-4C17-96AE-500F8F892843}" dt="2020-05-07T19:33:04.813" v="9293" actId="165"/>
          <ac:grpSpMkLst>
            <pc:docMk/>
            <pc:sldMk cId="1737147820" sldId="264"/>
            <ac:grpSpMk id="126" creationId="{F0893B96-B468-48BA-BE68-7A8ADF564452}"/>
          </ac:grpSpMkLst>
        </pc:grpChg>
        <pc:grpChg chg="add del mod">
          <ac:chgData name="Joseph Scavetta" userId="359fb369a930e361" providerId="LiveId" clId="{9D748E78-0B30-4C17-96AE-500F8F892843}" dt="2020-05-07T19:33:02.551" v="9292" actId="165"/>
          <ac:grpSpMkLst>
            <pc:docMk/>
            <pc:sldMk cId="1737147820" sldId="264"/>
            <ac:grpSpMk id="127" creationId="{3F5BD7A6-85E7-4471-8EBC-2EA385FD8C38}"/>
          </ac:grpSpMkLst>
        </pc:grpChg>
        <pc:grpChg chg="add del mod">
          <ac:chgData name="Joseph Scavetta" userId="359fb369a930e361" providerId="LiveId" clId="{9D748E78-0B30-4C17-96AE-500F8F892843}" dt="2020-05-07T19:39:33.920" v="9429" actId="165"/>
          <ac:grpSpMkLst>
            <pc:docMk/>
            <pc:sldMk cId="1737147820" sldId="264"/>
            <ac:grpSpMk id="128" creationId="{7E3D70BD-076D-4E0F-A3DC-AA1BB1D621F4}"/>
          </ac:grpSpMkLst>
        </pc:grpChg>
        <pc:cxnChg chg="add mod topLvl">
          <ac:chgData name="Joseph Scavetta" userId="359fb369a930e361" providerId="LiveId" clId="{9D748E78-0B30-4C17-96AE-500F8F892843}" dt="2020-05-07T19:47:30.074" v="9456" actId="1582"/>
          <ac:cxnSpMkLst>
            <pc:docMk/>
            <pc:sldMk cId="1737147820" sldId="264"/>
            <ac:cxnSpMk id="19" creationId="{EC04471B-FF70-418C-B7E8-FD916C6BE91F}"/>
          </ac:cxnSpMkLst>
        </pc:cxnChg>
        <pc:cxnChg chg="add mod topLvl">
          <ac:chgData name="Joseph Scavetta" userId="359fb369a930e361" providerId="LiveId" clId="{9D748E78-0B30-4C17-96AE-500F8F892843}" dt="2020-05-07T19:47:30.074" v="9456" actId="1582"/>
          <ac:cxnSpMkLst>
            <pc:docMk/>
            <pc:sldMk cId="1737147820" sldId="264"/>
            <ac:cxnSpMk id="20" creationId="{C532B9DC-CCD0-4353-8D69-79F74DA22C71}"/>
          </ac:cxnSpMkLst>
        </pc:cxnChg>
        <pc:cxnChg chg="add mod topLvl">
          <ac:chgData name="Joseph Scavetta" userId="359fb369a930e361" providerId="LiveId" clId="{9D748E78-0B30-4C17-96AE-500F8F892843}" dt="2020-05-07T19:47:30.074" v="9456" actId="1582"/>
          <ac:cxnSpMkLst>
            <pc:docMk/>
            <pc:sldMk cId="1737147820" sldId="264"/>
            <ac:cxnSpMk id="23" creationId="{F1015AAF-EC1D-407A-B86E-C4B223E53D2B}"/>
          </ac:cxnSpMkLst>
        </pc:cxnChg>
        <pc:cxnChg chg="add mod topLvl">
          <ac:chgData name="Joseph Scavetta" userId="359fb369a930e361" providerId="LiveId" clId="{9D748E78-0B30-4C17-96AE-500F8F892843}" dt="2020-05-07T19:47:30.074" v="9456" actId="1582"/>
          <ac:cxnSpMkLst>
            <pc:docMk/>
            <pc:sldMk cId="1737147820" sldId="264"/>
            <ac:cxnSpMk id="26" creationId="{916E023B-356B-44BF-A5DA-35586A994D8E}"/>
          </ac:cxnSpMkLst>
        </pc:cxnChg>
        <pc:cxnChg chg="add mod topLvl">
          <ac:chgData name="Joseph Scavetta" userId="359fb369a930e361" providerId="LiveId" clId="{9D748E78-0B30-4C17-96AE-500F8F892843}" dt="2020-05-07T19:47:30.074" v="9456" actId="1582"/>
          <ac:cxnSpMkLst>
            <pc:docMk/>
            <pc:sldMk cId="1737147820" sldId="264"/>
            <ac:cxnSpMk id="29" creationId="{1F8EC25C-8F34-406C-B0CB-AE48703F46BC}"/>
          </ac:cxnSpMkLst>
        </pc:cxnChg>
        <pc:cxnChg chg="add mod topLvl">
          <ac:chgData name="Joseph Scavetta" userId="359fb369a930e361" providerId="LiveId" clId="{9D748E78-0B30-4C17-96AE-500F8F892843}" dt="2020-05-07T19:47:30.074" v="9456" actId="1582"/>
          <ac:cxnSpMkLst>
            <pc:docMk/>
            <pc:sldMk cId="1737147820" sldId="264"/>
            <ac:cxnSpMk id="32" creationId="{8BDF88DD-A591-4EDD-A4BB-51F3B4A17032}"/>
          </ac:cxnSpMkLst>
        </pc:cxnChg>
        <pc:cxnChg chg="add mod topLvl">
          <ac:chgData name="Joseph Scavetta" userId="359fb369a930e361" providerId="LiveId" clId="{9D748E78-0B30-4C17-96AE-500F8F892843}" dt="2020-05-07T19:47:30.074" v="9456" actId="1582"/>
          <ac:cxnSpMkLst>
            <pc:docMk/>
            <pc:sldMk cId="1737147820" sldId="264"/>
            <ac:cxnSpMk id="35" creationId="{184FED06-653F-475B-8E8A-C68E9B6828F7}"/>
          </ac:cxnSpMkLst>
        </pc:cxnChg>
        <pc:cxnChg chg="add mod topLvl">
          <ac:chgData name="Joseph Scavetta" userId="359fb369a930e361" providerId="LiveId" clId="{9D748E78-0B30-4C17-96AE-500F8F892843}" dt="2020-05-07T19:47:30.074" v="9456" actId="1582"/>
          <ac:cxnSpMkLst>
            <pc:docMk/>
            <pc:sldMk cId="1737147820" sldId="264"/>
            <ac:cxnSpMk id="38" creationId="{ED0221D6-42C2-4E99-9656-9E9D0CE2A4E5}"/>
          </ac:cxnSpMkLst>
        </pc:cxnChg>
        <pc:cxnChg chg="add mod topLvl">
          <ac:chgData name="Joseph Scavetta" userId="359fb369a930e361" providerId="LiveId" clId="{9D748E78-0B30-4C17-96AE-500F8F892843}" dt="2020-05-07T19:47:30.074" v="9456" actId="1582"/>
          <ac:cxnSpMkLst>
            <pc:docMk/>
            <pc:sldMk cId="1737147820" sldId="264"/>
            <ac:cxnSpMk id="41" creationId="{0BF2DC79-EA1F-40A7-A897-AAC599718378}"/>
          </ac:cxnSpMkLst>
        </pc:cxnChg>
        <pc:cxnChg chg="add mod topLvl">
          <ac:chgData name="Joseph Scavetta" userId="359fb369a930e361" providerId="LiveId" clId="{9D748E78-0B30-4C17-96AE-500F8F892843}" dt="2020-05-07T19:47:30.074" v="9456" actId="1582"/>
          <ac:cxnSpMkLst>
            <pc:docMk/>
            <pc:sldMk cId="1737147820" sldId="264"/>
            <ac:cxnSpMk id="44" creationId="{D33833B7-4A57-42B5-A490-E57FF9755F5F}"/>
          </ac:cxnSpMkLst>
        </pc:cxnChg>
        <pc:cxnChg chg="add mod topLvl">
          <ac:chgData name="Joseph Scavetta" userId="359fb369a930e361" providerId="LiveId" clId="{9D748E78-0B30-4C17-96AE-500F8F892843}" dt="2020-05-07T19:47:30.074" v="9456" actId="1582"/>
          <ac:cxnSpMkLst>
            <pc:docMk/>
            <pc:sldMk cId="1737147820" sldId="264"/>
            <ac:cxnSpMk id="47" creationId="{93AA8C3A-2A4F-441B-AF02-6AB7B9721103}"/>
          </ac:cxnSpMkLst>
        </pc:cxnChg>
        <pc:cxnChg chg="add mod topLvl">
          <ac:chgData name="Joseph Scavetta" userId="359fb369a930e361" providerId="LiveId" clId="{9D748E78-0B30-4C17-96AE-500F8F892843}" dt="2020-05-07T19:47:30.074" v="9456" actId="1582"/>
          <ac:cxnSpMkLst>
            <pc:docMk/>
            <pc:sldMk cId="1737147820" sldId="264"/>
            <ac:cxnSpMk id="50" creationId="{60740D84-E059-4F22-BAB6-FB5E58AAC070}"/>
          </ac:cxnSpMkLst>
        </pc:cxnChg>
        <pc:cxnChg chg="add mod topLvl">
          <ac:chgData name="Joseph Scavetta" userId="359fb369a930e361" providerId="LiveId" clId="{9D748E78-0B30-4C17-96AE-500F8F892843}" dt="2020-05-07T19:47:30.074" v="9456" actId="1582"/>
          <ac:cxnSpMkLst>
            <pc:docMk/>
            <pc:sldMk cId="1737147820" sldId="264"/>
            <ac:cxnSpMk id="53" creationId="{C107918D-D346-4B1B-820D-7D208E0F41E3}"/>
          </ac:cxnSpMkLst>
        </pc:cxnChg>
        <pc:cxnChg chg="add mod topLvl">
          <ac:chgData name="Joseph Scavetta" userId="359fb369a930e361" providerId="LiveId" clId="{9D748E78-0B30-4C17-96AE-500F8F892843}" dt="2020-05-07T19:47:30.074" v="9456" actId="1582"/>
          <ac:cxnSpMkLst>
            <pc:docMk/>
            <pc:sldMk cId="1737147820" sldId="264"/>
            <ac:cxnSpMk id="56" creationId="{E8FABABB-70E3-4574-8BB8-762A06226100}"/>
          </ac:cxnSpMkLst>
        </pc:cxnChg>
        <pc:cxnChg chg="add mod topLvl">
          <ac:chgData name="Joseph Scavetta" userId="359fb369a930e361" providerId="LiveId" clId="{9D748E78-0B30-4C17-96AE-500F8F892843}" dt="2020-05-07T19:47:30.074" v="9456" actId="1582"/>
          <ac:cxnSpMkLst>
            <pc:docMk/>
            <pc:sldMk cId="1737147820" sldId="264"/>
            <ac:cxnSpMk id="59" creationId="{B02D3332-7B78-436F-92E2-687FA19CD94F}"/>
          </ac:cxnSpMkLst>
        </pc:cxnChg>
        <pc:cxnChg chg="add mod topLvl">
          <ac:chgData name="Joseph Scavetta" userId="359fb369a930e361" providerId="LiveId" clId="{9D748E78-0B30-4C17-96AE-500F8F892843}" dt="2020-05-07T19:47:30.074" v="9456" actId="1582"/>
          <ac:cxnSpMkLst>
            <pc:docMk/>
            <pc:sldMk cId="1737147820" sldId="264"/>
            <ac:cxnSpMk id="62" creationId="{D15FD9C9-8034-4879-8B61-644EC8F5E927}"/>
          </ac:cxnSpMkLst>
        </pc:cxnChg>
        <pc:cxnChg chg="add mod topLvl">
          <ac:chgData name="Joseph Scavetta" userId="359fb369a930e361" providerId="LiveId" clId="{9D748E78-0B30-4C17-96AE-500F8F892843}" dt="2020-05-07T19:47:30.074" v="9456" actId="1582"/>
          <ac:cxnSpMkLst>
            <pc:docMk/>
            <pc:sldMk cId="1737147820" sldId="264"/>
            <ac:cxnSpMk id="65" creationId="{2882D690-AEEB-4733-89B5-37AB7E9D0F7F}"/>
          </ac:cxnSpMkLst>
        </pc:cxnChg>
        <pc:cxnChg chg="add mod topLvl">
          <ac:chgData name="Joseph Scavetta" userId="359fb369a930e361" providerId="LiveId" clId="{9D748E78-0B30-4C17-96AE-500F8F892843}" dt="2020-05-07T19:47:30.074" v="9456" actId="1582"/>
          <ac:cxnSpMkLst>
            <pc:docMk/>
            <pc:sldMk cId="1737147820" sldId="264"/>
            <ac:cxnSpMk id="68" creationId="{FDF4ED4C-25EC-49B9-A81E-2DD9F0D72050}"/>
          </ac:cxnSpMkLst>
        </pc:cxnChg>
        <pc:cxnChg chg="add mod topLvl">
          <ac:chgData name="Joseph Scavetta" userId="359fb369a930e361" providerId="LiveId" clId="{9D748E78-0B30-4C17-96AE-500F8F892843}" dt="2020-05-07T19:47:30.074" v="9456" actId="1582"/>
          <ac:cxnSpMkLst>
            <pc:docMk/>
            <pc:sldMk cId="1737147820" sldId="264"/>
            <ac:cxnSpMk id="71" creationId="{B324ABA1-EE66-44EC-BD9B-78D60CC98C20}"/>
          </ac:cxnSpMkLst>
        </pc:cxnChg>
        <pc:cxnChg chg="add mod topLvl">
          <ac:chgData name="Joseph Scavetta" userId="359fb369a930e361" providerId="LiveId" clId="{9D748E78-0B30-4C17-96AE-500F8F892843}" dt="2020-05-07T19:47:30.074" v="9456" actId="1582"/>
          <ac:cxnSpMkLst>
            <pc:docMk/>
            <pc:sldMk cId="1737147820" sldId="264"/>
            <ac:cxnSpMk id="74" creationId="{41BB9705-4470-451F-92E1-76158F61EB07}"/>
          </ac:cxnSpMkLst>
        </pc:cxnChg>
        <pc:cxnChg chg="add mod topLvl">
          <ac:chgData name="Joseph Scavetta" userId="359fb369a930e361" providerId="LiveId" clId="{9D748E78-0B30-4C17-96AE-500F8F892843}" dt="2020-05-07T19:47:30.074" v="9456" actId="1582"/>
          <ac:cxnSpMkLst>
            <pc:docMk/>
            <pc:sldMk cId="1737147820" sldId="264"/>
            <ac:cxnSpMk id="77" creationId="{DAD39850-D177-41A4-BB69-13E9E8B65CE8}"/>
          </ac:cxnSpMkLst>
        </pc:cxnChg>
        <pc:cxnChg chg="add mod topLvl">
          <ac:chgData name="Joseph Scavetta" userId="359fb369a930e361" providerId="LiveId" clId="{9D748E78-0B30-4C17-96AE-500F8F892843}" dt="2020-05-07T19:47:30.074" v="9456" actId="1582"/>
          <ac:cxnSpMkLst>
            <pc:docMk/>
            <pc:sldMk cId="1737147820" sldId="264"/>
            <ac:cxnSpMk id="80" creationId="{995B5AFD-196E-48D2-A2DF-5B46476B03FE}"/>
          </ac:cxnSpMkLst>
        </pc:cxnChg>
        <pc:cxnChg chg="add mod topLvl">
          <ac:chgData name="Joseph Scavetta" userId="359fb369a930e361" providerId="LiveId" clId="{9D748E78-0B30-4C17-96AE-500F8F892843}" dt="2020-05-07T19:47:30.074" v="9456" actId="1582"/>
          <ac:cxnSpMkLst>
            <pc:docMk/>
            <pc:sldMk cId="1737147820" sldId="264"/>
            <ac:cxnSpMk id="85" creationId="{889CB8D0-FA5A-43A0-A6E5-8E29DA6AB04A}"/>
          </ac:cxnSpMkLst>
        </pc:cxnChg>
        <pc:cxnChg chg="add mod topLvl">
          <ac:chgData name="Joseph Scavetta" userId="359fb369a930e361" providerId="LiveId" clId="{9D748E78-0B30-4C17-96AE-500F8F892843}" dt="2020-05-07T19:47:30.074" v="9456" actId="1582"/>
          <ac:cxnSpMkLst>
            <pc:docMk/>
            <pc:sldMk cId="1737147820" sldId="264"/>
            <ac:cxnSpMk id="89" creationId="{891C5E43-90DA-4DAD-B590-44DFB4282A1C}"/>
          </ac:cxnSpMkLst>
        </pc:cxnChg>
        <pc:cxnChg chg="add mod topLvl">
          <ac:chgData name="Joseph Scavetta" userId="359fb369a930e361" providerId="LiveId" clId="{9D748E78-0B30-4C17-96AE-500F8F892843}" dt="2020-05-07T19:47:30.074" v="9456" actId="1582"/>
          <ac:cxnSpMkLst>
            <pc:docMk/>
            <pc:sldMk cId="1737147820" sldId="264"/>
            <ac:cxnSpMk id="92" creationId="{E3306853-EC5C-46BE-A14A-834380C74830}"/>
          </ac:cxnSpMkLst>
        </pc:cxnChg>
        <pc:cxnChg chg="add del mod topLvl">
          <ac:chgData name="Joseph Scavetta" userId="359fb369a930e361" providerId="LiveId" clId="{9D748E78-0B30-4C17-96AE-500F8F892843}" dt="2020-05-07T19:36:32.974" v="9425" actId="478"/>
          <ac:cxnSpMkLst>
            <pc:docMk/>
            <pc:sldMk cId="1737147820" sldId="264"/>
            <ac:cxnSpMk id="95" creationId="{52785FE6-E080-4E6D-A817-183E1584EA00}"/>
          </ac:cxnSpMkLst>
        </pc:cxnChg>
        <pc:cxnChg chg="add mod topLvl">
          <ac:chgData name="Joseph Scavetta" userId="359fb369a930e361" providerId="LiveId" clId="{9D748E78-0B30-4C17-96AE-500F8F892843}" dt="2020-05-07T19:47:30.074" v="9456" actId="1582"/>
          <ac:cxnSpMkLst>
            <pc:docMk/>
            <pc:sldMk cId="1737147820" sldId="264"/>
            <ac:cxnSpMk id="98" creationId="{3BC59743-3D16-4900-BD0C-23C94D22ACD6}"/>
          </ac:cxnSpMkLst>
        </pc:cxnChg>
        <pc:cxnChg chg="add del mod topLvl">
          <ac:chgData name="Joseph Scavetta" userId="359fb369a930e361" providerId="LiveId" clId="{9D748E78-0B30-4C17-96AE-500F8F892843}" dt="2020-05-07T19:36:31.410" v="9424" actId="478"/>
          <ac:cxnSpMkLst>
            <pc:docMk/>
            <pc:sldMk cId="1737147820" sldId="264"/>
            <ac:cxnSpMk id="101" creationId="{4C9548E9-7563-43E1-B32A-9CA948C98A63}"/>
          </ac:cxnSpMkLst>
        </pc:cxnChg>
        <pc:cxnChg chg="add del mod topLvl">
          <ac:chgData name="Joseph Scavetta" userId="359fb369a930e361" providerId="LiveId" clId="{9D748E78-0B30-4C17-96AE-500F8F892843}" dt="2020-05-07T19:36:34.154" v="9426" actId="478"/>
          <ac:cxnSpMkLst>
            <pc:docMk/>
            <pc:sldMk cId="1737147820" sldId="264"/>
            <ac:cxnSpMk id="104" creationId="{53669B9A-FFBD-467F-B403-8B1D84220A91}"/>
          </ac:cxnSpMkLst>
        </pc:cxnChg>
        <pc:cxnChg chg="add mod topLvl">
          <ac:chgData name="Joseph Scavetta" userId="359fb369a930e361" providerId="LiveId" clId="{9D748E78-0B30-4C17-96AE-500F8F892843}" dt="2020-05-07T19:47:30.074" v="9456" actId="1582"/>
          <ac:cxnSpMkLst>
            <pc:docMk/>
            <pc:sldMk cId="1737147820" sldId="264"/>
            <ac:cxnSpMk id="106" creationId="{29CEF6D2-6763-4A65-ACF7-0EC194922B1C}"/>
          </ac:cxnSpMkLst>
        </pc:cxnChg>
        <pc:cxnChg chg="add del mod topLvl">
          <ac:chgData name="Joseph Scavetta" userId="359fb369a930e361" providerId="LiveId" clId="{9D748E78-0B30-4C17-96AE-500F8F892843}" dt="2020-05-07T19:36:35.267" v="9427" actId="478"/>
          <ac:cxnSpMkLst>
            <pc:docMk/>
            <pc:sldMk cId="1737147820" sldId="264"/>
            <ac:cxnSpMk id="110" creationId="{D299DC1F-5DEB-4EEE-912E-7C9530869D46}"/>
          </ac:cxnSpMkLst>
        </pc:cxnChg>
        <pc:cxnChg chg="add mod topLvl">
          <ac:chgData name="Joseph Scavetta" userId="359fb369a930e361" providerId="LiveId" clId="{9D748E78-0B30-4C17-96AE-500F8F892843}" dt="2020-05-07T19:47:30.074" v="9456" actId="1582"/>
          <ac:cxnSpMkLst>
            <pc:docMk/>
            <pc:sldMk cId="1737147820" sldId="264"/>
            <ac:cxnSpMk id="113" creationId="{90A22B81-67EB-40E4-99EE-1B6E0F77FDA1}"/>
          </ac:cxnSpMkLst>
        </pc:cxnChg>
      </pc:sldChg>
      <pc:sldChg chg="addSp delSp modSp add addAnim delAnim modAnim">
        <pc:chgData name="Joseph Scavetta" userId="359fb369a930e361" providerId="LiveId" clId="{9D748E78-0B30-4C17-96AE-500F8F892843}" dt="2020-05-08T20:58:20.542" v="16174" actId="14100"/>
        <pc:sldMkLst>
          <pc:docMk/>
          <pc:sldMk cId="860586842" sldId="265"/>
        </pc:sldMkLst>
        <pc:spChg chg="mod">
          <ac:chgData name="Joseph Scavetta" userId="359fb369a930e361" providerId="LiveId" clId="{9D748E78-0B30-4C17-96AE-500F8F892843}" dt="2020-05-07T21:02:31.178" v="10208" actId="20577"/>
          <ac:spMkLst>
            <pc:docMk/>
            <pc:sldMk cId="860586842" sldId="265"/>
            <ac:spMk id="2" creationId="{7F12B30B-403A-4B96-816A-326E4AF9157E}"/>
          </ac:spMkLst>
        </pc:spChg>
        <pc:spChg chg="mod">
          <ac:chgData name="Joseph Scavetta" userId="359fb369a930e361" providerId="LiveId" clId="{9D748E78-0B30-4C17-96AE-500F8F892843}" dt="2020-05-08T20:50:01.600" v="16095" actId="1076"/>
          <ac:spMkLst>
            <pc:docMk/>
            <pc:sldMk cId="860586842" sldId="265"/>
            <ac:spMk id="3" creationId="{74D6495F-5EBC-4E81-888D-BC64C903379C}"/>
          </ac:spMkLst>
        </pc:spChg>
        <pc:spChg chg="add del mod topLvl">
          <ac:chgData name="Joseph Scavetta" userId="359fb369a930e361" providerId="LiveId" clId="{9D748E78-0B30-4C17-96AE-500F8F892843}" dt="2020-05-08T20:52:28.678" v="16108" actId="478"/>
          <ac:spMkLst>
            <pc:docMk/>
            <pc:sldMk cId="860586842" sldId="265"/>
            <ac:spMk id="5" creationId="{81D526FD-B803-4A26-829B-891391BC97D4}"/>
          </ac:spMkLst>
        </pc:spChg>
        <pc:spChg chg="add del mod topLvl">
          <ac:chgData name="Joseph Scavetta" userId="359fb369a930e361" providerId="LiveId" clId="{9D748E78-0B30-4C17-96AE-500F8F892843}" dt="2020-05-08T20:57:40.562" v="16148" actId="1076"/>
          <ac:spMkLst>
            <pc:docMk/>
            <pc:sldMk cId="860586842" sldId="265"/>
            <ac:spMk id="6" creationId="{F6F3A87C-5901-4D5D-A3F4-10D7528F0657}"/>
          </ac:spMkLst>
        </pc:spChg>
        <pc:spChg chg="add del mod topLvl">
          <ac:chgData name="Joseph Scavetta" userId="359fb369a930e361" providerId="LiveId" clId="{9D748E78-0B30-4C17-96AE-500F8F892843}" dt="2020-05-08T20:52:28.678" v="16108" actId="478"/>
          <ac:spMkLst>
            <pc:docMk/>
            <pc:sldMk cId="860586842" sldId="265"/>
            <ac:spMk id="7" creationId="{D6B8E82E-41AB-4DF9-B437-662A7D430CC0}"/>
          </ac:spMkLst>
        </pc:spChg>
        <pc:spChg chg="add del mod topLvl">
          <ac:chgData name="Joseph Scavetta" userId="359fb369a930e361" providerId="LiveId" clId="{9D748E78-0B30-4C17-96AE-500F8F892843}" dt="2020-05-08T20:52:28.678" v="16108" actId="478"/>
          <ac:spMkLst>
            <pc:docMk/>
            <pc:sldMk cId="860586842" sldId="265"/>
            <ac:spMk id="8" creationId="{818B2991-A314-48E8-81D6-442E7EA88FD3}"/>
          </ac:spMkLst>
        </pc:spChg>
        <pc:spChg chg="add del mod topLvl">
          <ac:chgData name="Joseph Scavetta" userId="359fb369a930e361" providerId="LiveId" clId="{9D748E78-0B30-4C17-96AE-500F8F892843}" dt="2020-05-08T20:52:28.678" v="16108" actId="478"/>
          <ac:spMkLst>
            <pc:docMk/>
            <pc:sldMk cId="860586842" sldId="265"/>
            <ac:spMk id="9" creationId="{E5A77087-C204-419A-A028-65FF17D44A9F}"/>
          </ac:spMkLst>
        </pc:spChg>
        <pc:spChg chg="add del mod topLvl">
          <ac:chgData name="Joseph Scavetta" userId="359fb369a930e361" providerId="LiveId" clId="{9D748E78-0B30-4C17-96AE-500F8F892843}" dt="2020-05-08T20:52:28.678" v="16108" actId="478"/>
          <ac:spMkLst>
            <pc:docMk/>
            <pc:sldMk cId="860586842" sldId="265"/>
            <ac:spMk id="10" creationId="{5EEDB88D-3397-4934-B6AA-E3FD1F5F3F47}"/>
          </ac:spMkLst>
        </pc:spChg>
        <pc:spChg chg="add del mod topLvl">
          <ac:chgData name="Joseph Scavetta" userId="359fb369a930e361" providerId="LiveId" clId="{9D748E78-0B30-4C17-96AE-500F8F892843}" dt="2020-05-08T20:57:40.562" v="16148" actId="1076"/>
          <ac:spMkLst>
            <pc:docMk/>
            <pc:sldMk cId="860586842" sldId="265"/>
            <ac:spMk id="11" creationId="{5E07BB0F-3A6D-4EEF-A5B2-45AAB7B6C766}"/>
          </ac:spMkLst>
        </pc:spChg>
        <pc:spChg chg="add del mod topLvl">
          <ac:chgData name="Joseph Scavetta" userId="359fb369a930e361" providerId="LiveId" clId="{9D748E78-0B30-4C17-96AE-500F8F892843}" dt="2020-05-08T20:57:40.562" v="16148" actId="1076"/>
          <ac:spMkLst>
            <pc:docMk/>
            <pc:sldMk cId="860586842" sldId="265"/>
            <ac:spMk id="12" creationId="{76B81F89-C16F-4573-8894-D1D91AF3057A}"/>
          </ac:spMkLst>
        </pc:spChg>
        <pc:spChg chg="add del mod topLvl">
          <ac:chgData name="Joseph Scavetta" userId="359fb369a930e361" providerId="LiveId" clId="{9D748E78-0B30-4C17-96AE-500F8F892843}" dt="2020-05-08T20:57:40.562" v="16148" actId="1076"/>
          <ac:spMkLst>
            <pc:docMk/>
            <pc:sldMk cId="860586842" sldId="265"/>
            <ac:spMk id="13" creationId="{17BFCE93-5369-4AE5-AA29-94D3AC110F22}"/>
          </ac:spMkLst>
        </pc:spChg>
        <pc:spChg chg="add del mod topLvl">
          <ac:chgData name="Joseph Scavetta" userId="359fb369a930e361" providerId="LiveId" clId="{9D748E78-0B30-4C17-96AE-500F8F892843}" dt="2020-05-08T20:57:40.562" v="16148" actId="1076"/>
          <ac:spMkLst>
            <pc:docMk/>
            <pc:sldMk cId="860586842" sldId="265"/>
            <ac:spMk id="14" creationId="{797BEB77-CC77-468F-A281-2AE6BE02D39E}"/>
          </ac:spMkLst>
        </pc:spChg>
        <pc:spChg chg="add del mod topLvl">
          <ac:chgData name="Joseph Scavetta" userId="359fb369a930e361" providerId="LiveId" clId="{9D748E78-0B30-4C17-96AE-500F8F892843}" dt="2020-05-08T20:57:40.562" v="16148" actId="1076"/>
          <ac:spMkLst>
            <pc:docMk/>
            <pc:sldMk cId="860586842" sldId="265"/>
            <ac:spMk id="15" creationId="{CAB11F53-EF24-4AD9-8102-CB06FD09D2C9}"/>
          </ac:spMkLst>
        </pc:spChg>
        <pc:spChg chg="add del mod topLvl">
          <ac:chgData name="Joseph Scavetta" userId="359fb369a930e361" providerId="LiveId" clId="{9D748E78-0B30-4C17-96AE-500F8F892843}" dt="2020-05-08T20:57:40.562" v="16148" actId="1076"/>
          <ac:spMkLst>
            <pc:docMk/>
            <pc:sldMk cId="860586842" sldId="265"/>
            <ac:spMk id="16" creationId="{83C48C2A-A320-431A-BC99-938518087A54}"/>
          </ac:spMkLst>
        </pc:spChg>
        <pc:spChg chg="add del mod topLvl">
          <ac:chgData name="Joseph Scavetta" userId="359fb369a930e361" providerId="LiveId" clId="{9D748E78-0B30-4C17-96AE-500F8F892843}" dt="2020-05-08T20:57:40.562" v="16148" actId="1076"/>
          <ac:spMkLst>
            <pc:docMk/>
            <pc:sldMk cId="860586842" sldId="265"/>
            <ac:spMk id="17" creationId="{1E268A09-AF93-4B76-B101-5BD99AB23E1E}"/>
          </ac:spMkLst>
        </pc:spChg>
        <pc:spChg chg="add del mod topLvl">
          <ac:chgData name="Joseph Scavetta" userId="359fb369a930e361" providerId="LiveId" clId="{9D748E78-0B30-4C17-96AE-500F8F892843}" dt="2020-05-08T20:57:40.562" v="16148" actId="1076"/>
          <ac:spMkLst>
            <pc:docMk/>
            <pc:sldMk cId="860586842" sldId="265"/>
            <ac:spMk id="18" creationId="{753AFA44-1D62-44AF-93BD-86F86514E445}"/>
          </ac:spMkLst>
        </pc:spChg>
        <pc:spChg chg="add del mod topLvl">
          <ac:chgData name="Joseph Scavetta" userId="359fb369a930e361" providerId="LiveId" clId="{9D748E78-0B30-4C17-96AE-500F8F892843}" dt="2020-05-08T20:57:40.562" v="16148" actId="1076"/>
          <ac:spMkLst>
            <pc:docMk/>
            <pc:sldMk cId="860586842" sldId="265"/>
            <ac:spMk id="19" creationId="{33A8A3BD-D8FC-4917-B35D-B0AF46BC0A35}"/>
          </ac:spMkLst>
        </pc:spChg>
        <pc:spChg chg="add del mod topLvl">
          <ac:chgData name="Joseph Scavetta" userId="359fb369a930e361" providerId="LiveId" clId="{9D748E78-0B30-4C17-96AE-500F8F892843}" dt="2020-05-08T20:57:40.562" v="16148" actId="1076"/>
          <ac:spMkLst>
            <pc:docMk/>
            <pc:sldMk cId="860586842" sldId="265"/>
            <ac:spMk id="20" creationId="{FE26D13B-BF8A-4AF4-881D-8A8797F0B25B}"/>
          </ac:spMkLst>
        </pc:spChg>
        <pc:spChg chg="add del mod topLvl">
          <ac:chgData name="Joseph Scavetta" userId="359fb369a930e361" providerId="LiveId" clId="{9D748E78-0B30-4C17-96AE-500F8F892843}" dt="2020-05-08T20:57:40.562" v="16148" actId="1076"/>
          <ac:spMkLst>
            <pc:docMk/>
            <pc:sldMk cId="860586842" sldId="265"/>
            <ac:spMk id="21" creationId="{475D8893-66FF-40C8-B2E5-BEE5B2993D5A}"/>
          </ac:spMkLst>
        </pc:spChg>
        <pc:spChg chg="add del mod topLvl">
          <ac:chgData name="Joseph Scavetta" userId="359fb369a930e361" providerId="LiveId" clId="{9D748E78-0B30-4C17-96AE-500F8F892843}" dt="2020-05-08T20:57:40.562" v="16148" actId="1076"/>
          <ac:spMkLst>
            <pc:docMk/>
            <pc:sldMk cId="860586842" sldId="265"/>
            <ac:spMk id="22" creationId="{08767C22-9385-415C-83A1-D68AF0D8EC1C}"/>
          </ac:spMkLst>
        </pc:spChg>
        <pc:spChg chg="add del mod topLvl">
          <ac:chgData name="Joseph Scavetta" userId="359fb369a930e361" providerId="LiveId" clId="{9D748E78-0B30-4C17-96AE-500F8F892843}" dt="2020-05-08T20:57:40.562" v="16148" actId="1076"/>
          <ac:spMkLst>
            <pc:docMk/>
            <pc:sldMk cId="860586842" sldId="265"/>
            <ac:spMk id="23" creationId="{28CC44AD-FC93-484A-BB75-2642FC4EFD8C}"/>
          </ac:spMkLst>
        </pc:spChg>
        <pc:spChg chg="add del mod topLvl">
          <ac:chgData name="Joseph Scavetta" userId="359fb369a930e361" providerId="LiveId" clId="{9D748E78-0B30-4C17-96AE-500F8F892843}" dt="2020-05-08T20:57:40.562" v="16148" actId="1076"/>
          <ac:spMkLst>
            <pc:docMk/>
            <pc:sldMk cId="860586842" sldId="265"/>
            <ac:spMk id="24" creationId="{4FB4E4C2-FBF0-4160-B2E9-C5B114A55242}"/>
          </ac:spMkLst>
        </pc:spChg>
        <pc:spChg chg="add del mod topLvl">
          <ac:chgData name="Joseph Scavetta" userId="359fb369a930e361" providerId="LiveId" clId="{9D748E78-0B30-4C17-96AE-500F8F892843}" dt="2020-05-08T20:52:28.678" v="16108" actId="478"/>
          <ac:spMkLst>
            <pc:docMk/>
            <pc:sldMk cId="860586842" sldId="265"/>
            <ac:spMk id="25" creationId="{8BE35071-0CBC-40DF-9A2F-C641ADDD4A44}"/>
          </ac:spMkLst>
        </pc:spChg>
        <pc:spChg chg="add del mod topLvl">
          <ac:chgData name="Joseph Scavetta" userId="359fb369a930e361" providerId="LiveId" clId="{9D748E78-0B30-4C17-96AE-500F8F892843}" dt="2020-05-08T20:57:40.562" v="16148" actId="1076"/>
          <ac:spMkLst>
            <pc:docMk/>
            <pc:sldMk cId="860586842" sldId="265"/>
            <ac:spMk id="26" creationId="{9A0AD173-6393-4E87-8193-08E6CCE8F0AA}"/>
          </ac:spMkLst>
        </pc:spChg>
        <pc:spChg chg="add del mod topLvl">
          <ac:chgData name="Joseph Scavetta" userId="359fb369a930e361" providerId="LiveId" clId="{9D748E78-0B30-4C17-96AE-500F8F892843}" dt="2020-05-08T20:52:28.678" v="16108" actId="478"/>
          <ac:spMkLst>
            <pc:docMk/>
            <pc:sldMk cId="860586842" sldId="265"/>
            <ac:spMk id="27" creationId="{E15152E3-4445-4C19-B168-0D6F5CBF4E7F}"/>
          </ac:spMkLst>
        </pc:spChg>
        <pc:spChg chg="add del mod topLvl">
          <ac:chgData name="Joseph Scavetta" userId="359fb369a930e361" providerId="LiveId" clId="{9D748E78-0B30-4C17-96AE-500F8F892843}" dt="2020-05-08T20:52:28.678" v="16108" actId="478"/>
          <ac:spMkLst>
            <pc:docMk/>
            <pc:sldMk cId="860586842" sldId="265"/>
            <ac:spMk id="28" creationId="{DE5F3C64-D317-4791-B303-62C5996E6D3E}"/>
          </ac:spMkLst>
        </pc:spChg>
        <pc:spChg chg="add del mod topLvl">
          <ac:chgData name="Joseph Scavetta" userId="359fb369a930e361" providerId="LiveId" clId="{9D748E78-0B30-4C17-96AE-500F8F892843}" dt="2020-05-08T20:52:28.678" v="16108" actId="478"/>
          <ac:spMkLst>
            <pc:docMk/>
            <pc:sldMk cId="860586842" sldId="265"/>
            <ac:spMk id="29" creationId="{AF0E6474-A8CB-4E87-A536-40ED0C08D132}"/>
          </ac:spMkLst>
        </pc:spChg>
        <pc:spChg chg="add del mod topLvl">
          <ac:chgData name="Joseph Scavetta" userId="359fb369a930e361" providerId="LiveId" clId="{9D748E78-0B30-4C17-96AE-500F8F892843}" dt="2020-05-08T20:52:28.678" v="16108" actId="478"/>
          <ac:spMkLst>
            <pc:docMk/>
            <pc:sldMk cId="860586842" sldId="265"/>
            <ac:spMk id="30" creationId="{C9C41FA2-03BE-4867-8DE5-8BAC68C46417}"/>
          </ac:spMkLst>
        </pc:spChg>
        <pc:spChg chg="add del mod topLvl">
          <ac:chgData name="Joseph Scavetta" userId="359fb369a930e361" providerId="LiveId" clId="{9D748E78-0B30-4C17-96AE-500F8F892843}" dt="2020-05-08T20:57:40.562" v="16148" actId="1076"/>
          <ac:spMkLst>
            <pc:docMk/>
            <pc:sldMk cId="860586842" sldId="265"/>
            <ac:spMk id="31" creationId="{4B87E553-B6A8-43F8-BD2F-A30FCF8FE926}"/>
          </ac:spMkLst>
        </pc:spChg>
        <pc:spChg chg="add del mod topLvl">
          <ac:chgData name="Joseph Scavetta" userId="359fb369a930e361" providerId="LiveId" clId="{9D748E78-0B30-4C17-96AE-500F8F892843}" dt="2020-05-08T20:57:40.562" v="16148" actId="1076"/>
          <ac:spMkLst>
            <pc:docMk/>
            <pc:sldMk cId="860586842" sldId="265"/>
            <ac:spMk id="32" creationId="{D08F40B3-C5C0-4C6A-B395-BA3AD3F03C5D}"/>
          </ac:spMkLst>
        </pc:spChg>
        <pc:spChg chg="add del mod topLvl">
          <ac:chgData name="Joseph Scavetta" userId="359fb369a930e361" providerId="LiveId" clId="{9D748E78-0B30-4C17-96AE-500F8F892843}" dt="2020-05-08T20:57:40.562" v="16148" actId="1076"/>
          <ac:spMkLst>
            <pc:docMk/>
            <pc:sldMk cId="860586842" sldId="265"/>
            <ac:spMk id="33" creationId="{8B679851-D6AA-4E05-8C23-21EE374315EA}"/>
          </ac:spMkLst>
        </pc:spChg>
        <pc:spChg chg="add del mod topLvl">
          <ac:chgData name="Joseph Scavetta" userId="359fb369a930e361" providerId="LiveId" clId="{9D748E78-0B30-4C17-96AE-500F8F892843}" dt="2020-05-08T20:57:40.562" v="16148" actId="1076"/>
          <ac:spMkLst>
            <pc:docMk/>
            <pc:sldMk cId="860586842" sldId="265"/>
            <ac:spMk id="34" creationId="{6ADFD366-3AC1-42C3-BBAE-7327DF56BCFB}"/>
          </ac:spMkLst>
        </pc:spChg>
        <pc:spChg chg="add del mod topLvl">
          <ac:chgData name="Joseph Scavetta" userId="359fb369a930e361" providerId="LiveId" clId="{9D748E78-0B30-4C17-96AE-500F8F892843}" dt="2020-05-08T20:57:40.562" v="16148" actId="1076"/>
          <ac:spMkLst>
            <pc:docMk/>
            <pc:sldMk cId="860586842" sldId="265"/>
            <ac:spMk id="35" creationId="{E47E8D01-3AF1-4BF2-BE14-88F88BC6ED2B}"/>
          </ac:spMkLst>
        </pc:spChg>
        <pc:spChg chg="add del mod topLvl">
          <ac:chgData name="Joseph Scavetta" userId="359fb369a930e361" providerId="LiveId" clId="{9D748E78-0B30-4C17-96AE-500F8F892843}" dt="2020-05-08T20:57:40.562" v="16148" actId="1076"/>
          <ac:spMkLst>
            <pc:docMk/>
            <pc:sldMk cId="860586842" sldId="265"/>
            <ac:spMk id="36" creationId="{B317DC4A-6D78-4A14-B0BB-01F9B5F81AAF}"/>
          </ac:spMkLst>
        </pc:spChg>
        <pc:spChg chg="add del mod topLvl">
          <ac:chgData name="Joseph Scavetta" userId="359fb369a930e361" providerId="LiveId" clId="{9D748E78-0B30-4C17-96AE-500F8F892843}" dt="2020-05-08T20:57:40.562" v="16148" actId="1076"/>
          <ac:spMkLst>
            <pc:docMk/>
            <pc:sldMk cId="860586842" sldId="265"/>
            <ac:spMk id="37" creationId="{E8A4B13F-AB37-422C-9C79-496B04211083}"/>
          </ac:spMkLst>
        </pc:spChg>
        <pc:spChg chg="add del mod topLvl">
          <ac:chgData name="Joseph Scavetta" userId="359fb369a930e361" providerId="LiveId" clId="{9D748E78-0B30-4C17-96AE-500F8F892843}" dt="2020-05-08T20:57:40.562" v="16148" actId="1076"/>
          <ac:spMkLst>
            <pc:docMk/>
            <pc:sldMk cId="860586842" sldId="265"/>
            <ac:spMk id="38" creationId="{21517BA6-C889-4C01-9AA2-B0DE78296510}"/>
          </ac:spMkLst>
        </pc:spChg>
        <pc:spChg chg="add del mod topLvl">
          <ac:chgData name="Joseph Scavetta" userId="359fb369a930e361" providerId="LiveId" clId="{9D748E78-0B30-4C17-96AE-500F8F892843}" dt="2020-05-08T20:57:40.562" v="16148" actId="1076"/>
          <ac:spMkLst>
            <pc:docMk/>
            <pc:sldMk cId="860586842" sldId="265"/>
            <ac:spMk id="39" creationId="{46CEBE92-5400-4095-B559-F6AAA1A937D8}"/>
          </ac:spMkLst>
        </pc:spChg>
        <pc:spChg chg="add del mod topLvl">
          <ac:chgData name="Joseph Scavetta" userId="359fb369a930e361" providerId="LiveId" clId="{9D748E78-0B30-4C17-96AE-500F8F892843}" dt="2020-05-08T20:57:40.562" v="16148" actId="1076"/>
          <ac:spMkLst>
            <pc:docMk/>
            <pc:sldMk cId="860586842" sldId="265"/>
            <ac:spMk id="40" creationId="{0059C5F7-5ACD-4958-AFB4-403400615B88}"/>
          </ac:spMkLst>
        </pc:spChg>
        <pc:spChg chg="add del mod topLvl">
          <ac:chgData name="Joseph Scavetta" userId="359fb369a930e361" providerId="LiveId" clId="{9D748E78-0B30-4C17-96AE-500F8F892843}" dt="2020-05-08T20:57:40.562" v="16148" actId="1076"/>
          <ac:spMkLst>
            <pc:docMk/>
            <pc:sldMk cId="860586842" sldId="265"/>
            <ac:spMk id="41" creationId="{5EAC1E49-AB33-4433-AA88-46154C6E5FC9}"/>
          </ac:spMkLst>
        </pc:spChg>
        <pc:spChg chg="add del mod topLvl">
          <ac:chgData name="Joseph Scavetta" userId="359fb369a930e361" providerId="LiveId" clId="{9D748E78-0B30-4C17-96AE-500F8F892843}" dt="2020-05-08T20:57:40.562" v="16148" actId="1076"/>
          <ac:spMkLst>
            <pc:docMk/>
            <pc:sldMk cId="860586842" sldId="265"/>
            <ac:spMk id="42" creationId="{D1EDCEFE-278E-4371-8FA8-B4D1ABDFDDBE}"/>
          </ac:spMkLst>
        </pc:spChg>
        <pc:spChg chg="add del mod topLvl">
          <ac:chgData name="Joseph Scavetta" userId="359fb369a930e361" providerId="LiveId" clId="{9D748E78-0B30-4C17-96AE-500F8F892843}" dt="2020-05-08T20:57:40.562" v="16148" actId="1076"/>
          <ac:spMkLst>
            <pc:docMk/>
            <pc:sldMk cId="860586842" sldId="265"/>
            <ac:spMk id="43" creationId="{EF6893E3-E0F7-40F4-9EBC-8503C904D7D4}"/>
          </ac:spMkLst>
        </pc:spChg>
        <pc:spChg chg="add del mod topLvl">
          <ac:chgData name="Joseph Scavetta" userId="359fb369a930e361" providerId="LiveId" clId="{9D748E78-0B30-4C17-96AE-500F8F892843}" dt="2020-05-08T20:57:40.562" v="16148" actId="1076"/>
          <ac:spMkLst>
            <pc:docMk/>
            <pc:sldMk cId="860586842" sldId="265"/>
            <ac:spMk id="44" creationId="{19AB5ACE-145E-4058-B1A1-B5D8C9702F9F}"/>
          </ac:spMkLst>
        </pc:spChg>
        <pc:spChg chg="add mod">
          <ac:chgData name="Joseph Scavetta" userId="359fb369a930e361" providerId="LiveId" clId="{9D748E78-0B30-4C17-96AE-500F8F892843}" dt="2020-05-08T20:58:20.542" v="16174" actId="14100"/>
          <ac:spMkLst>
            <pc:docMk/>
            <pc:sldMk cId="860586842" sldId="265"/>
            <ac:spMk id="47" creationId="{30E076C4-BF90-49F9-838D-2B36EAFB1562}"/>
          </ac:spMkLst>
        </pc:spChg>
        <pc:grpChg chg="add del mod">
          <ac:chgData name="Joseph Scavetta" userId="359fb369a930e361" providerId="LiveId" clId="{9D748E78-0B30-4C17-96AE-500F8F892843}" dt="2020-05-08T20:52:09.735" v="16107" actId="165"/>
          <ac:grpSpMkLst>
            <pc:docMk/>
            <pc:sldMk cId="860586842" sldId="265"/>
            <ac:grpSpMk id="45" creationId="{200C362B-940F-4724-AC69-DBC6B7B3B483}"/>
          </ac:grpSpMkLst>
        </pc:grpChg>
        <pc:grpChg chg="add del mod">
          <ac:chgData name="Joseph Scavetta" userId="359fb369a930e361" providerId="LiveId" clId="{9D748E78-0B30-4C17-96AE-500F8F892843}" dt="2020-05-08T20:57:29.460" v="16145" actId="164"/>
          <ac:grpSpMkLst>
            <pc:docMk/>
            <pc:sldMk cId="860586842" sldId="265"/>
            <ac:grpSpMk id="46" creationId="{A92B4A06-03D0-4BEB-A20A-8D43A2EA5FC8}"/>
          </ac:grpSpMkLst>
        </pc:grpChg>
        <pc:graphicFrameChg chg="add mod modGraphic">
          <ac:chgData name="Joseph Scavetta" userId="359fb369a930e361" providerId="LiveId" clId="{9D748E78-0B30-4C17-96AE-500F8F892843}" dt="2020-05-08T20:47:00.353" v="16013" actId="1076"/>
          <ac:graphicFrameMkLst>
            <pc:docMk/>
            <pc:sldMk cId="860586842" sldId="265"/>
            <ac:graphicFrameMk id="4" creationId="{32F25287-82A7-4584-9B05-D383BD2BA46A}"/>
          </ac:graphicFrameMkLst>
        </pc:graphicFrameChg>
      </pc:sldChg>
      <pc:sldChg chg="addSp delSp modSp add mod setBg setClrOvrMap">
        <pc:chgData name="Joseph Scavetta" userId="359fb369a930e361" providerId="LiveId" clId="{9D748E78-0B30-4C17-96AE-500F8F892843}" dt="2020-05-08T21:05:29.238" v="16197" actId="12"/>
        <pc:sldMkLst>
          <pc:docMk/>
          <pc:sldMk cId="1839589555" sldId="266"/>
        </pc:sldMkLst>
        <pc:spChg chg="mod">
          <ac:chgData name="Joseph Scavetta" userId="359fb369a930e361" providerId="LiveId" clId="{9D748E78-0B30-4C17-96AE-500F8F892843}" dt="2020-05-07T21:16:23.757" v="10525" actId="20577"/>
          <ac:spMkLst>
            <pc:docMk/>
            <pc:sldMk cId="1839589555" sldId="266"/>
            <ac:spMk id="2" creationId="{5BD75AA7-8C32-4C35-B572-A2FAC6E1653C}"/>
          </ac:spMkLst>
        </pc:spChg>
        <pc:spChg chg="add del mod ord">
          <ac:chgData name="Joseph Scavetta" userId="359fb369a930e361" providerId="LiveId" clId="{9D748E78-0B30-4C17-96AE-500F8F892843}" dt="2020-05-08T21:05:29.238" v="16197" actId="12"/>
          <ac:spMkLst>
            <pc:docMk/>
            <pc:sldMk cId="1839589555" sldId="266"/>
            <ac:spMk id="3" creationId="{802C6F2C-9F12-4498-AF5D-7EB75A323B76}"/>
          </ac:spMkLst>
        </pc:spChg>
        <pc:spChg chg="add del">
          <ac:chgData name="Joseph Scavetta" userId="359fb369a930e361" providerId="LiveId" clId="{9D748E78-0B30-4C17-96AE-500F8F892843}" dt="2020-05-05T16:13:22.752" v="2302"/>
          <ac:spMkLst>
            <pc:docMk/>
            <pc:sldMk cId="1839589555" sldId="266"/>
            <ac:spMk id="4" creationId="{D8A64F0C-8B95-4727-B1A9-008225853C76}"/>
          </ac:spMkLst>
        </pc:spChg>
        <pc:spChg chg="add del">
          <ac:chgData name="Joseph Scavetta" userId="359fb369a930e361" providerId="LiveId" clId="{9D748E78-0B30-4C17-96AE-500F8F892843}" dt="2020-05-05T16:13:22.752" v="2302"/>
          <ac:spMkLst>
            <pc:docMk/>
            <pc:sldMk cId="1839589555" sldId="266"/>
            <ac:spMk id="5" creationId="{440ADC23-CC96-4F9C-A4E6-14A4683CEBEC}"/>
          </ac:spMkLst>
        </pc:spChg>
        <pc:spChg chg="add del">
          <ac:chgData name="Joseph Scavetta" userId="359fb369a930e361" providerId="LiveId" clId="{9D748E78-0B30-4C17-96AE-500F8F892843}" dt="2020-05-05T16:14:05.525" v="2323" actId="26606"/>
          <ac:spMkLst>
            <pc:docMk/>
            <pc:sldMk cId="1839589555" sldId="266"/>
            <ac:spMk id="8" creationId="{201CC55D-ED54-4C5C-95E6-10947BD1103B}"/>
          </ac:spMkLst>
        </pc:spChg>
        <pc:spChg chg="add del">
          <ac:chgData name="Joseph Scavetta" userId="359fb369a930e361" providerId="LiveId" clId="{9D748E78-0B30-4C17-96AE-500F8F892843}" dt="2020-05-05T16:13:46.718" v="2313" actId="26606"/>
          <ac:spMkLst>
            <pc:docMk/>
            <pc:sldMk cId="1839589555" sldId="266"/>
            <ac:spMk id="11" creationId="{CF62D2A7-8207-488C-9F46-316BA81A16C8}"/>
          </ac:spMkLst>
        </pc:spChg>
        <pc:spChg chg="add del">
          <ac:chgData name="Joseph Scavetta" userId="359fb369a930e361" providerId="LiveId" clId="{9D748E78-0B30-4C17-96AE-500F8F892843}" dt="2020-05-05T16:14:05.525" v="2323" actId="26606"/>
          <ac:spMkLst>
            <pc:docMk/>
            <pc:sldMk cId="1839589555" sldId="266"/>
            <ac:spMk id="12" creationId="{3873B707-463F-40B0-8227-E8CC6C67EB25}"/>
          </ac:spMkLst>
        </pc:spChg>
        <pc:spChg chg="add del">
          <ac:chgData name="Joseph Scavetta" userId="359fb369a930e361" providerId="LiveId" clId="{9D748E78-0B30-4C17-96AE-500F8F892843}" dt="2020-05-05T16:13:55.936" v="2317" actId="26606"/>
          <ac:spMkLst>
            <pc:docMk/>
            <pc:sldMk cId="1839589555" sldId="266"/>
            <ac:spMk id="15" creationId="{A7B99495-F43F-4D80-A44F-2CB4764EB90B}"/>
          </ac:spMkLst>
        </pc:spChg>
        <pc:spChg chg="add del">
          <ac:chgData name="Joseph Scavetta" userId="359fb369a930e361" providerId="LiveId" clId="{9D748E78-0B30-4C17-96AE-500F8F892843}" dt="2020-05-05T16:13:52.062" v="2315" actId="26606"/>
          <ac:spMkLst>
            <pc:docMk/>
            <pc:sldMk cId="1839589555" sldId="266"/>
            <ac:spMk id="16" creationId="{201CC55D-ED54-4C5C-95E6-10947BD1103B}"/>
          </ac:spMkLst>
        </pc:spChg>
        <pc:spChg chg="add del">
          <ac:chgData name="Joseph Scavetta" userId="359fb369a930e361" providerId="LiveId" clId="{9D748E78-0B30-4C17-96AE-500F8F892843}" dt="2020-05-05T16:13:52.062" v="2315" actId="26606"/>
          <ac:spMkLst>
            <pc:docMk/>
            <pc:sldMk cId="1839589555" sldId="266"/>
            <ac:spMk id="17" creationId="{3873B707-463F-40B0-8227-E8CC6C67EB25}"/>
          </ac:spMkLst>
        </pc:spChg>
        <pc:spChg chg="add del">
          <ac:chgData name="Joseph Scavetta" userId="359fb369a930e361" providerId="LiveId" clId="{9D748E78-0B30-4C17-96AE-500F8F892843}" dt="2020-05-05T16:14:05.525" v="2323" actId="26606"/>
          <ac:spMkLst>
            <pc:docMk/>
            <pc:sldMk cId="1839589555" sldId="266"/>
            <ac:spMk id="18" creationId="{C13237C8-E62C-4F0D-A318-BD6FB6C2D138}"/>
          </ac:spMkLst>
        </pc:spChg>
        <pc:spChg chg="add del">
          <ac:chgData name="Joseph Scavetta" userId="359fb369a930e361" providerId="LiveId" clId="{9D748E78-0B30-4C17-96AE-500F8F892843}" dt="2020-05-05T16:13:52.062" v="2315" actId="26606"/>
          <ac:spMkLst>
            <pc:docMk/>
            <pc:sldMk cId="1839589555" sldId="266"/>
            <ac:spMk id="19" creationId="{C13237C8-E62C-4F0D-A318-BD6FB6C2D138}"/>
          </ac:spMkLst>
        </pc:spChg>
        <pc:spChg chg="add del">
          <ac:chgData name="Joseph Scavetta" userId="359fb369a930e361" providerId="LiveId" clId="{9D748E78-0B30-4C17-96AE-500F8F892843}" dt="2020-05-05T16:14:05.525" v="2323" actId="26606"/>
          <ac:spMkLst>
            <pc:docMk/>
            <pc:sldMk cId="1839589555" sldId="266"/>
            <ac:spMk id="20" creationId="{19C9EAEA-39D0-4B0E-A0EB-51E7B26740B1}"/>
          </ac:spMkLst>
        </pc:spChg>
        <pc:spChg chg="add del">
          <ac:chgData name="Joseph Scavetta" userId="359fb369a930e361" providerId="LiveId" clId="{9D748E78-0B30-4C17-96AE-500F8F892843}" dt="2020-05-05T16:13:52.062" v="2315" actId="26606"/>
          <ac:spMkLst>
            <pc:docMk/>
            <pc:sldMk cId="1839589555" sldId="266"/>
            <ac:spMk id="21" creationId="{19C9EAEA-39D0-4B0E-A0EB-51E7B26740B1}"/>
          </ac:spMkLst>
        </pc:spChg>
        <pc:spChg chg="add del">
          <ac:chgData name="Joseph Scavetta" userId="359fb369a930e361" providerId="LiveId" clId="{9D748E78-0B30-4C17-96AE-500F8F892843}" dt="2020-05-05T16:13:55.936" v="2317" actId="26606"/>
          <ac:spMkLst>
            <pc:docMk/>
            <pc:sldMk cId="1839589555" sldId="266"/>
            <ac:spMk id="23" creationId="{D3E17859-C5F0-476F-A082-A4CB8841DB24}"/>
          </ac:spMkLst>
        </pc:spChg>
        <pc:spChg chg="add del">
          <ac:chgData name="Joseph Scavetta" userId="359fb369a930e361" providerId="LiveId" clId="{9D748E78-0B30-4C17-96AE-500F8F892843}" dt="2020-05-05T16:13:55.936" v="2317" actId="26606"/>
          <ac:spMkLst>
            <pc:docMk/>
            <pc:sldMk cId="1839589555" sldId="266"/>
            <ac:spMk id="24" creationId="{70BEB1E7-2F88-40BC-B73D-42E5B6F80BFC}"/>
          </ac:spMkLst>
        </pc:spChg>
        <pc:spChg chg="add del mod">
          <ac:chgData name="Joseph Scavetta" userId="359fb369a930e361" providerId="LiveId" clId="{9D748E78-0B30-4C17-96AE-500F8F892843}" dt="2020-05-07T21:33:43.641" v="10644" actId="478"/>
          <ac:spMkLst>
            <pc:docMk/>
            <pc:sldMk cId="1839589555" sldId="266"/>
            <ac:spMk id="25" creationId="{1B2C7506-B18A-4EF4-A838-660F9456F3DC}"/>
          </ac:spMkLst>
        </pc:spChg>
        <pc:grpChg chg="add del">
          <ac:chgData name="Joseph Scavetta" userId="359fb369a930e361" providerId="LiveId" clId="{9D748E78-0B30-4C17-96AE-500F8F892843}" dt="2020-05-05T16:14:05.525" v="2323" actId="26606"/>
          <ac:grpSpMkLst>
            <pc:docMk/>
            <pc:sldMk cId="1839589555" sldId="266"/>
            <ac:grpSpMk id="9" creationId="{1DE889C7-FAD6-4397-98E2-05D503484459}"/>
          </ac:grpSpMkLst>
        </pc:grpChg>
        <pc:grpChg chg="add del">
          <ac:chgData name="Joseph Scavetta" userId="359fb369a930e361" providerId="LiveId" clId="{9D748E78-0B30-4C17-96AE-500F8F892843}" dt="2020-05-05T16:13:52.062" v="2315" actId="26606"/>
          <ac:grpSpMkLst>
            <pc:docMk/>
            <pc:sldMk cId="1839589555" sldId="266"/>
            <ac:grpSpMk id="13" creationId="{1DE889C7-FAD6-4397-98E2-05D503484459}"/>
          </ac:grpSpMkLst>
        </pc:grpChg>
        <pc:picChg chg="add del mod ord">
          <ac:chgData name="Joseph Scavetta" userId="359fb369a930e361" providerId="LiveId" clId="{9D748E78-0B30-4C17-96AE-500F8F892843}" dt="2020-05-07T21:33:58.334" v="10655" actId="478"/>
          <ac:picMkLst>
            <pc:docMk/>
            <pc:sldMk cId="1839589555" sldId="266"/>
            <ac:picMk id="6" creationId="{4E1F6A4B-F318-46CC-9F0E-DCCFF7E6E1E2}"/>
          </ac:picMkLst>
        </pc:picChg>
        <pc:picChg chg="add mod">
          <ac:chgData name="Joseph Scavetta" userId="359fb369a930e361" providerId="LiveId" clId="{9D748E78-0B30-4C17-96AE-500F8F892843}" dt="2020-05-07T21:41:31.357" v="10814" actId="1076"/>
          <ac:picMkLst>
            <pc:docMk/>
            <pc:sldMk cId="1839589555" sldId="266"/>
            <ac:picMk id="7" creationId="{FFC4C484-3F42-4AB3-B4EC-7316B9A86B8B}"/>
          </ac:picMkLst>
        </pc:picChg>
        <pc:picChg chg="add mod ord">
          <ac:chgData name="Joseph Scavetta" userId="359fb369a930e361" providerId="LiveId" clId="{9D748E78-0B30-4C17-96AE-500F8F892843}" dt="2020-05-07T21:41:04.061" v="10812" actId="167"/>
          <ac:picMkLst>
            <pc:docMk/>
            <pc:sldMk cId="1839589555" sldId="266"/>
            <ac:picMk id="8" creationId="{3A66B376-5DC0-484A-AD3F-36C0339104D0}"/>
          </ac:picMkLst>
        </pc:picChg>
        <pc:picChg chg="add mod">
          <ac:chgData name="Joseph Scavetta" userId="359fb369a930e361" providerId="LiveId" clId="{9D748E78-0B30-4C17-96AE-500F8F892843}" dt="2020-05-07T21:41:08.723" v="10813" actId="1076"/>
          <ac:picMkLst>
            <pc:docMk/>
            <pc:sldMk cId="1839589555" sldId="266"/>
            <ac:picMk id="9" creationId="{E6ED7A78-EA91-4044-A8B8-C9156856CD53}"/>
          </ac:picMkLst>
        </pc:picChg>
        <pc:picChg chg="add del">
          <ac:chgData name="Joseph Scavetta" userId="359fb369a930e361" providerId="LiveId" clId="{9D748E78-0B30-4C17-96AE-500F8F892843}" dt="2020-05-05T16:13:56.468" v="2319" actId="26606"/>
          <ac:picMkLst>
            <pc:docMk/>
            <pc:sldMk cId="1839589555" sldId="266"/>
            <ac:picMk id="26" creationId="{54DDEBDD-D8BD-41A6-8A0D-B00E3768B0F9}"/>
          </ac:picMkLst>
        </pc:picChg>
      </pc:sldChg>
      <pc:sldChg chg="addSp delSp modSp add modAnim">
        <pc:chgData name="Joseph Scavetta" userId="359fb369a930e361" providerId="LiveId" clId="{9D748E78-0B30-4C17-96AE-500F8F892843}" dt="2020-05-08T21:06:08.693" v="16202" actId="12"/>
        <pc:sldMkLst>
          <pc:docMk/>
          <pc:sldMk cId="3578934255" sldId="267"/>
        </pc:sldMkLst>
        <pc:spChg chg="mod">
          <ac:chgData name="Joseph Scavetta" userId="359fb369a930e361" providerId="LiveId" clId="{9D748E78-0B30-4C17-96AE-500F8F892843}" dt="2020-05-05T11:40:04.415" v="65"/>
          <ac:spMkLst>
            <pc:docMk/>
            <pc:sldMk cId="3578934255" sldId="267"/>
            <ac:spMk id="2" creationId="{EAAF5461-F390-4189-9CB5-945D7B47948F}"/>
          </ac:spMkLst>
        </pc:spChg>
        <pc:spChg chg="mod ord">
          <ac:chgData name="Joseph Scavetta" userId="359fb369a930e361" providerId="LiveId" clId="{9D748E78-0B30-4C17-96AE-500F8F892843}" dt="2020-05-08T21:06:08.693" v="16202" actId="12"/>
          <ac:spMkLst>
            <pc:docMk/>
            <pc:sldMk cId="3578934255" sldId="267"/>
            <ac:spMk id="3" creationId="{49AE8135-5377-44BF-9243-EDA53040800A}"/>
          </ac:spMkLst>
        </pc:spChg>
        <pc:spChg chg="add del mod">
          <ac:chgData name="Joseph Scavetta" userId="359fb369a930e361" providerId="LiveId" clId="{9D748E78-0B30-4C17-96AE-500F8F892843}" dt="2020-05-07T21:43:23.684" v="10817" actId="478"/>
          <ac:spMkLst>
            <pc:docMk/>
            <pc:sldMk cId="3578934255" sldId="267"/>
            <ac:spMk id="4" creationId="{1AFF744B-A8A7-495E-9DEE-CF1DEB0A3928}"/>
          </ac:spMkLst>
        </pc:spChg>
        <pc:spChg chg="add del mod">
          <ac:chgData name="Joseph Scavetta" userId="359fb369a930e361" providerId="LiveId" clId="{9D748E78-0B30-4C17-96AE-500F8F892843}" dt="2020-05-07T21:43:17.511" v="10816" actId="478"/>
          <ac:spMkLst>
            <pc:docMk/>
            <pc:sldMk cId="3578934255" sldId="267"/>
            <ac:spMk id="6" creationId="{B9965AE4-2B1E-4DD4-97BD-21DC6259A791}"/>
          </ac:spMkLst>
        </pc:spChg>
        <pc:spChg chg="add mod">
          <ac:chgData name="Joseph Scavetta" userId="359fb369a930e361" providerId="LiveId" clId="{9D748E78-0B30-4C17-96AE-500F8F892843}" dt="2020-05-07T22:01:51.116" v="10918" actId="1076"/>
          <ac:spMkLst>
            <pc:docMk/>
            <pc:sldMk cId="3578934255" sldId="267"/>
            <ac:spMk id="7" creationId="{1181A022-90A9-462A-8843-B50AA3AEA3EB}"/>
          </ac:spMkLst>
        </pc:spChg>
        <pc:spChg chg="add mod">
          <ac:chgData name="Joseph Scavetta" userId="359fb369a930e361" providerId="LiveId" clId="{9D748E78-0B30-4C17-96AE-500F8F892843}" dt="2020-05-07T22:01:51.116" v="10918" actId="1076"/>
          <ac:spMkLst>
            <pc:docMk/>
            <pc:sldMk cId="3578934255" sldId="267"/>
            <ac:spMk id="8" creationId="{B16DA09C-B9CA-4EBF-B9CC-EBB35503E3D7}"/>
          </ac:spMkLst>
        </pc:spChg>
        <pc:spChg chg="add mod">
          <ac:chgData name="Joseph Scavetta" userId="359fb369a930e361" providerId="LiveId" clId="{9D748E78-0B30-4C17-96AE-500F8F892843}" dt="2020-05-07T22:01:51.116" v="10918" actId="1076"/>
          <ac:spMkLst>
            <pc:docMk/>
            <pc:sldMk cId="3578934255" sldId="267"/>
            <ac:spMk id="9" creationId="{7F384001-1F63-44BE-BA65-B22A6C173836}"/>
          </ac:spMkLst>
        </pc:spChg>
        <pc:spChg chg="add mod">
          <ac:chgData name="Joseph Scavetta" userId="359fb369a930e361" providerId="LiveId" clId="{9D748E78-0B30-4C17-96AE-500F8F892843}" dt="2020-05-07T22:01:51.116" v="10918" actId="1076"/>
          <ac:spMkLst>
            <pc:docMk/>
            <pc:sldMk cId="3578934255" sldId="267"/>
            <ac:spMk id="10" creationId="{84BC37CC-DF86-42EB-A002-0637CA6A901D}"/>
          </ac:spMkLst>
        </pc:spChg>
        <pc:spChg chg="add mod">
          <ac:chgData name="Joseph Scavetta" userId="359fb369a930e361" providerId="LiveId" clId="{9D748E78-0B30-4C17-96AE-500F8F892843}" dt="2020-05-07T22:01:51.116" v="10918" actId="1076"/>
          <ac:spMkLst>
            <pc:docMk/>
            <pc:sldMk cId="3578934255" sldId="267"/>
            <ac:spMk id="11" creationId="{43AEBC9C-483D-483A-A633-51D36475B82C}"/>
          </ac:spMkLst>
        </pc:spChg>
        <pc:spChg chg="add mod">
          <ac:chgData name="Joseph Scavetta" userId="359fb369a930e361" providerId="LiveId" clId="{9D748E78-0B30-4C17-96AE-500F8F892843}" dt="2020-05-07T22:01:51.116" v="10918" actId="1076"/>
          <ac:spMkLst>
            <pc:docMk/>
            <pc:sldMk cId="3578934255" sldId="267"/>
            <ac:spMk id="12" creationId="{BF5D652D-350D-4C9B-A0E9-CE1697D3E03B}"/>
          </ac:spMkLst>
        </pc:spChg>
        <pc:spChg chg="add mod">
          <ac:chgData name="Joseph Scavetta" userId="359fb369a930e361" providerId="LiveId" clId="{9D748E78-0B30-4C17-96AE-500F8F892843}" dt="2020-05-07T22:01:41.523" v="10916" actId="1076"/>
          <ac:spMkLst>
            <pc:docMk/>
            <pc:sldMk cId="3578934255" sldId="267"/>
            <ac:spMk id="13" creationId="{76E6932D-972C-445C-91FE-AAC9D90A5B23}"/>
          </ac:spMkLst>
        </pc:spChg>
        <pc:spChg chg="add del mod">
          <ac:chgData name="Joseph Scavetta" userId="359fb369a930e361" providerId="LiveId" clId="{9D748E78-0B30-4C17-96AE-500F8F892843}" dt="2020-05-07T22:09:05.301" v="10959" actId="478"/>
          <ac:spMkLst>
            <pc:docMk/>
            <pc:sldMk cId="3578934255" sldId="267"/>
            <ac:spMk id="14" creationId="{4383EB1B-CE86-40A7-8DA9-E8FEA29817BC}"/>
          </ac:spMkLst>
        </pc:spChg>
        <pc:spChg chg="add mod">
          <ac:chgData name="Joseph Scavetta" userId="359fb369a930e361" providerId="LiveId" clId="{9D748E78-0B30-4C17-96AE-500F8F892843}" dt="2020-05-07T22:01:41.523" v="10916" actId="1076"/>
          <ac:spMkLst>
            <pc:docMk/>
            <pc:sldMk cId="3578934255" sldId="267"/>
            <ac:spMk id="15" creationId="{3BF01862-7DBB-4CF0-8431-9ACD94112EDC}"/>
          </ac:spMkLst>
        </pc:spChg>
        <pc:spChg chg="add mod">
          <ac:chgData name="Joseph Scavetta" userId="359fb369a930e361" providerId="LiveId" clId="{9D748E78-0B30-4C17-96AE-500F8F892843}" dt="2020-05-07T22:01:41.523" v="10916" actId="1076"/>
          <ac:spMkLst>
            <pc:docMk/>
            <pc:sldMk cId="3578934255" sldId="267"/>
            <ac:spMk id="16" creationId="{09C38DC6-D0E1-4504-8E10-C807C6465541}"/>
          </ac:spMkLst>
        </pc:spChg>
        <pc:spChg chg="add mod">
          <ac:chgData name="Joseph Scavetta" userId="359fb369a930e361" providerId="LiveId" clId="{9D748E78-0B30-4C17-96AE-500F8F892843}" dt="2020-05-07T22:01:41.523" v="10916" actId="1076"/>
          <ac:spMkLst>
            <pc:docMk/>
            <pc:sldMk cId="3578934255" sldId="267"/>
            <ac:spMk id="17" creationId="{C73C1644-66CF-4DED-B96F-0B9A19B1D9D7}"/>
          </ac:spMkLst>
        </pc:spChg>
        <pc:spChg chg="add mod">
          <ac:chgData name="Joseph Scavetta" userId="359fb369a930e361" providerId="LiveId" clId="{9D748E78-0B30-4C17-96AE-500F8F892843}" dt="2020-05-07T22:01:41.523" v="10916" actId="1076"/>
          <ac:spMkLst>
            <pc:docMk/>
            <pc:sldMk cId="3578934255" sldId="267"/>
            <ac:spMk id="18" creationId="{952714F1-E100-456D-A188-F93A6E380605}"/>
          </ac:spMkLst>
        </pc:spChg>
        <pc:spChg chg="add mod ord">
          <ac:chgData name="Joseph Scavetta" userId="359fb369a930e361" providerId="LiveId" clId="{9D748E78-0B30-4C17-96AE-500F8F892843}" dt="2020-05-07T22:09:11.634" v="10961" actId="166"/>
          <ac:spMkLst>
            <pc:docMk/>
            <pc:sldMk cId="3578934255" sldId="267"/>
            <ac:spMk id="19" creationId="{08B3FCAB-1BF4-46A4-B5AD-AD78E5F1D66C}"/>
          </ac:spMkLst>
        </pc:spChg>
        <pc:picChg chg="add del mod">
          <ac:chgData name="Joseph Scavetta" userId="359fb369a930e361" providerId="LiveId" clId="{9D748E78-0B30-4C17-96AE-500F8F892843}" dt="2020-05-07T21:43:14.631" v="10815" actId="478"/>
          <ac:picMkLst>
            <pc:docMk/>
            <pc:sldMk cId="3578934255" sldId="267"/>
            <ac:picMk id="5" creationId="{7CBB00C1-E07A-4271-8F7D-443446F9F50F}"/>
          </ac:picMkLst>
        </pc:picChg>
      </pc:sldChg>
      <pc:sldChg chg="modSp add del">
        <pc:chgData name="Joseph Scavetta" userId="359fb369a930e361" providerId="LiveId" clId="{9D748E78-0B30-4C17-96AE-500F8F892843}" dt="2020-05-08T18:49:13.912" v="14735" actId="2696"/>
        <pc:sldMkLst>
          <pc:docMk/>
          <pc:sldMk cId="1448686113" sldId="268"/>
        </pc:sldMkLst>
        <pc:spChg chg="mod">
          <ac:chgData name="Joseph Scavetta" userId="359fb369a930e361" providerId="LiveId" clId="{9D748E78-0B30-4C17-96AE-500F8F892843}" dt="2020-05-05T11:40:29.388" v="67"/>
          <ac:spMkLst>
            <pc:docMk/>
            <pc:sldMk cId="1448686113" sldId="268"/>
            <ac:spMk id="2" creationId="{5B676845-CA9F-4BFF-A95D-2105609EC860}"/>
          </ac:spMkLst>
        </pc:spChg>
        <pc:spChg chg="mod">
          <ac:chgData name="Joseph Scavetta" userId="359fb369a930e361" providerId="LiveId" clId="{9D748E78-0B30-4C17-96AE-500F8F892843}" dt="2020-05-07T22:18:10.041" v="11223" actId="20577"/>
          <ac:spMkLst>
            <pc:docMk/>
            <pc:sldMk cId="1448686113" sldId="268"/>
            <ac:spMk id="3" creationId="{6F869A68-8087-4220-8E38-6204FB6E8B8F}"/>
          </ac:spMkLst>
        </pc:spChg>
      </pc:sldChg>
      <pc:sldChg chg="addSp delSp modSp add">
        <pc:chgData name="Joseph Scavetta" userId="359fb369a930e361" providerId="LiveId" clId="{9D748E78-0B30-4C17-96AE-500F8F892843}" dt="2020-05-08T19:49:25.172" v="14865" actId="20577"/>
        <pc:sldMkLst>
          <pc:docMk/>
          <pc:sldMk cId="3789892602" sldId="269"/>
        </pc:sldMkLst>
        <pc:spChg chg="mod">
          <ac:chgData name="Joseph Scavetta" userId="359fb369a930e361" providerId="LiveId" clId="{9D748E78-0B30-4C17-96AE-500F8F892843}" dt="2020-05-05T11:40:56" v="69"/>
          <ac:spMkLst>
            <pc:docMk/>
            <pc:sldMk cId="3789892602" sldId="269"/>
            <ac:spMk id="2" creationId="{140C8AD8-6E52-42DD-BD89-7E95E9B64B56}"/>
          </ac:spMkLst>
        </pc:spChg>
        <pc:spChg chg="del">
          <ac:chgData name="Joseph Scavetta" userId="359fb369a930e361" providerId="LiveId" clId="{9D748E78-0B30-4C17-96AE-500F8F892843}" dt="2020-05-05T14:46:06.544" v="2108" actId="478"/>
          <ac:spMkLst>
            <pc:docMk/>
            <pc:sldMk cId="3789892602" sldId="269"/>
            <ac:spMk id="3" creationId="{E1A5899A-2A40-48D3-8434-9099BB87A530}"/>
          </ac:spMkLst>
        </pc:spChg>
        <pc:spChg chg="add del mod">
          <ac:chgData name="Joseph Scavetta" userId="359fb369a930e361" providerId="LiveId" clId="{9D748E78-0B30-4C17-96AE-500F8F892843}" dt="2020-05-08T19:49:06.955" v="14807" actId="478"/>
          <ac:spMkLst>
            <pc:docMk/>
            <pc:sldMk cId="3789892602" sldId="269"/>
            <ac:spMk id="5" creationId="{5E1ADC08-012D-4E08-BA0D-8552307ECCA4}"/>
          </ac:spMkLst>
        </pc:spChg>
        <pc:spChg chg="add del">
          <ac:chgData name="Joseph Scavetta" userId="359fb369a930e361" providerId="LiveId" clId="{9D748E78-0B30-4C17-96AE-500F8F892843}" dt="2020-05-07T23:05:10.525" v="11243" actId="478"/>
          <ac:spMkLst>
            <pc:docMk/>
            <pc:sldMk cId="3789892602" sldId="269"/>
            <ac:spMk id="6" creationId="{19A22A36-3303-43F2-8EB8-2EB68BBC118A}"/>
          </ac:spMkLst>
        </pc:spChg>
        <pc:graphicFrameChg chg="add mod modGraphic">
          <ac:chgData name="Joseph Scavetta" userId="359fb369a930e361" providerId="LiveId" clId="{9D748E78-0B30-4C17-96AE-500F8F892843}" dt="2020-05-08T19:49:25.172" v="14865" actId="20577"/>
          <ac:graphicFrameMkLst>
            <pc:docMk/>
            <pc:sldMk cId="3789892602" sldId="269"/>
            <ac:graphicFrameMk id="4" creationId="{57E28D6B-5037-4B54-9E68-767AC2652019}"/>
          </ac:graphicFrameMkLst>
        </pc:graphicFrameChg>
      </pc:sldChg>
      <pc:sldChg chg="addSp modSp add del">
        <pc:chgData name="Joseph Scavetta" userId="359fb369a930e361" providerId="LiveId" clId="{9D748E78-0B30-4C17-96AE-500F8F892843}" dt="2020-05-08T19:50:23.089" v="14866" actId="2696"/>
        <pc:sldMkLst>
          <pc:docMk/>
          <pc:sldMk cId="3610335425" sldId="270"/>
        </pc:sldMkLst>
        <pc:spChg chg="mod">
          <ac:chgData name="Joseph Scavetta" userId="359fb369a930e361" providerId="LiveId" clId="{9D748E78-0B30-4C17-96AE-500F8F892843}" dt="2020-05-07T23:24:32.514" v="11530" actId="20577"/>
          <ac:spMkLst>
            <pc:docMk/>
            <pc:sldMk cId="3610335425" sldId="270"/>
            <ac:spMk id="2" creationId="{8793FA81-6CE5-4AAF-9638-122CE2BD6F15}"/>
          </ac:spMkLst>
        </pc:spChg>
        <pc:spChg chg="mod">
          <ac:chgData name="Joseph Scavetta" userId="359fb369a930e361" providerId="LiveId" clId="{9D748E78-0B30-4C17-96AE-500F8F892843}" dt="2020-05-07T23:23:33.848" v="11503" actId="20577"/>
          <ac:spMkLst>
            <pc:docMk/>
            <pc:sldMk cId="3610335425" sldId="270"/>
            <ac:spMk id="3" creationId="{2456B40C-571A-4DF4-B39F-D41E20A40AC7}"/>
          </ac:spMkLst>
        </pc:spChg>
        <pc:graphicFrameChg chg="add mod modGraphic">
          <ac:chgData name="Joseph Scavetta" userId="359fb369a930e361" providerId="LiveId" clId="{9D748E78-0B30-4C17-96AE-500F8F892843}" dt="2020-05-07T23:24:54.255" v="11531" actId="20577"/>
          <ac:graphicFrameMkLst>
            <pc:docMk/>
            <pc:sldMk cId="3610335425" sldId="270"/>
            <ac:graphicFrameMk id="4" creationId="{F7CD91B1-7F1E-4B85-B30F-2B43D26FD56D}"/>
          </ac:graphicFrameMkLst>
        </pc:graphicFrameChg>
      </pc:sldChg>
      <pc:sldChg chg="addSp delSp modSp add">
        <pc:chgData name="Joseph Scavetta" userId="359fb369a930e361" providerId="LiveId" clId="{9D748E78-0B30-4C17-96AE-500F8F892843}" dt="2020-05-08T01:00:49.446" v="12686" actId="404"/>
        <pc:sldMkLst>
          <pc:docMk/>
          <pc:sldMk cId="3717942472" sldId="271"/>
        </pc:sldMkLst>
        <pc:spChg chg="mod">
          <ac:chgData name="Joseph Scavetta" userId="359fb369a930e361" providerId="LiveId" clId="{9D748E78-0B30-4C17-96AE-500F8F892843}" dt="2020-05-05T11:41:49.311" v="73"/>
          <ac:spMkLst>
            <pc:docMk/>
            <pc:sldMk cId="3717942472" sldId="271"/>
            <ac:spMk id="2" creationId="{B0DBD86D-4E15-4EEF-8D1B-C481140D1FDE}"/>
          </ac:spMkLst>
        </pc:spChg>
        <pc:spChg chg="add del mod">
          <ac:chgData name="Joseph Scavetta" userId="359fb369a930e361" providerId="LiveId" clId="{9D748E78-0B30-4C17-96AE-500F8F892843}" dt="2020-05-08T01:00:49.446" v="12686" actId="404"/>
          <ac:spMkLst>
            <pc:docMk/>
            <pc:sldMk cId="3717942472" sldId="271"/>
            <ac:spMk id="3" creationId="{7B902A08-1CC8-4B76-8BC3-6D3D5F9ECE1B}"/>
          </ac:spMkLst>
        </pc:spChg>
        <pc:spChg chg="add mod">
          <ac:chgData name="Joseph Scavetta" userId="359fb369a930e361" providerId="LiveId" clId="{9D748E78-0B30-4C17-96AE-500F8F892843}" dt="2020-05-07T23:45:38.330" v="12425" actId="1076"/>
          <ac:spMkLst>
            <pc:docMk/>
            <pc:sldMk cId="3717942472" sldId="271"/>
            <ac:spMk id="6" creationId="{C945B9F6-DAE3-490E-B87D-D730159F468A}"/>
          </ac:spMkLst>
        </pc:spChg>
        <pc:spChg chg="add mod">
          <ac:chgData name="Joseph Scavetta" userId="359fb369a930e361" providerId="LiveId" clId="{9D748E78-0B30-4C17-96AE-500F8F892843}" dt="2020-05-07T23:45:38.330" v="12425" actId="1076"/>
          <ac:spMkLst>
            <pc:docMk/>
            <pc:sldMk cId="3717942472" sldId="271"/>
            <ac:spMk id="7" creationId="{0DC9D834-F999-4F2A-9802-E098C4E634AB}"/>
          </ac:spMkLst>
        </pc:spChg>
        <pc:spChg chg="add del">
          <ac:chgData name="Joseph Scavetta" userId="359fb369a930e361" providerId="LiveId" clId="{9D748E78-0B30-4C17-96AE-500F8F892843}" dt="2020-05-07T23:43:00.502" v="12289" actId="478"/>
          <ac:spMkLst>
            <pc:docMk/>
            <pc:sldMk cId="3717942472" sldId="271"/>
            <ac:spMk id="8" creationId="{72145BCF-6367-4304-B0A9-FDD2F6D53989}"/>
          </ac:spMkLst>
        </pc:spChg>
        <pc:spChg chg="add del mod">
          <ac:chgData name="Joseph Scavetta" userId="359fb369a930e361" providerId="LiveId" clId="{9D748E78-0B30-4C17-96AE-500F8F892843}" dt="2020-05-07T23:42:56.891" v="12288" actId="478"/>
          <ac:spMkLst>
            <pc:docMk/>
            <pc:sldMk cId="3717942472" sldId="271"/>
            <ac:spMk id="9" creationId="{BA27A04B-5613-4B83-A0C6-B126EA99941A}"/>
          </ac:spMkLst>
        </pc:spChg>
        <pc:spChg chg="add mod">
          <ac:chgData name="Joseph Scavetta" userId="359fb369a930e361" providerId="LiveId" clId="{9D748E78-0B30-4C17-96AE-500F8F892843}" dt="2020-05-07T23:45:38.330" v="12425" actId="1076"/>
          <ac:spMkLst>
            <pc:docMk/>
            <pc:sldMk cId="3717942472" sldId="271"/>
            <ac:spMk id="10" creationId="{4698CC15-BE28-4BF6-8C2F-80D78680DCC1}"/>
          </ac:spMkLst>
        </pc:spChg>
        <pc:spChg chg="add mod">
          <ac:chgData name="Joseph Scavetta" userId="359fb369a930e361" providerId="LiveId" clId="{9D748E78-0B30-4C17-96AE-500F8F892843}" dt="2020-05-07T23:45:38.330" v="12425" actId="1076"/>
          <ac:spMkLst>
            <pc:docMk/>
            <pc:sldMk cId="3717942472" sldId="271"/>
            <ac:spMk id="11" creationId="{A62661B7-F482-44CC-A3AB-605D3B38CD6A}"/>
          </ac:spMkLst>
        </pc:spChg>
        <pc:picChg chg="add del mod modCrop">
          <ac:chgData name="Joseph Scavetta" userId="359fb369a930e361" providerId="LiveId" clId="{9D748E78-0B30-4C17-96AE-500F8F892843}" dt="2020-05-07T23:40:10.842" v="12097" actId="478"/>
          <ac:picMkLst>
            <pc:docMk/>
            <pc:sldMk cId="3717942472" sldId="271"/>
            <ac:picMk id="5" creationId="{C17A0D44-F672-441F-A951-18606DA302A7}"/>
          </ac:picMkLst>
        </pc:picChg>
        <pc:picChg chg="add mod">
          <ac:chgData name="Joseph Scavetta" userId="359fb369a930e361" providerId="LiveId" clId="{9D748E78-0B30-4C17-96AE-500F8F892843}" dt="2020-05-07T23:45:38.330" v="12425" actId="1076"/>
          <ac:picMkLst>
            <pc:docMk/>
            <pc:sldMk cId="3717942472" sldId="271"/>
            <ac:picMk id="5122" creationId="{59116854-507A-4B74-B816-A57CAFC906BB}"/>
          </ac:picMkLst>
        </pc:picChg>
        <pc:picChg chg="add mod">
          <ac:chgData name="Joseph Scavetta" userId="359fb369a930e361" providerId="LiveId" clId="{9D748E78-0B30-4C17-96AE-500F8F892843}" dt="2020-05-07T23:45:38.330" v="12425" actId="1076"/>
          <ac:picMkLst>
            <pc:docMk/>
            <pc:sldMk cId="3717942472" sldId="271"/>
            <ac:picMk id="5126" creationId="{EC5050A3-90E5-4E1E-B3D8-6395D45684FA}"/>
          </ac:picMkLst>
        </pc:picChg>
      </pc:sldChg>
      <pc:sldChg chg="addSp modSp add">
        <pc:chgData name="Joseph Scavetta" userId="359fb369a930e361" providerId="LiveId" clId="{9D748E78-0B30-4C17-96AE-500F8F892843}" dt="2020-05-07T23:54:05.885" v="12683" actId="14100"/>
        <pc:sldMkLst>
          <pc:docMk/>
          <pc:sldMk cId="2851162896" sldId="272"/>
        </pc:sldMkLst>
        <pc:spChg chg="mod">
          <ac:chgData name="Joseph Scavetta" userId="359fb369a930e361" providerId="LiveId" clId="{9D748E78-0B30-4C17-96AE-500F8F892843}" dt="2020-05-05T11:41:53.814" v="75"/>
          <ac:spMkLst>
            <pc:docMk/>
            <pc:sldMk cId="2851162896" sldId="272"/>
            <ac:spMk id="2" creationId="{65D6C8DF-CB2D-43FD-A943-34644E9775C6}"/>
          </ac:spMkLst>
        </pc:spChg>
        <pc:spChg chg="mod">
          <ac:chgData name="Joseph Scavetta" userId="359fb369a930e361" providerId="LiveId" clId="{9D748E78-0B30-4C17-96AE-500F8F892843}" dt="2020-05-07T23:53:48.057" v="12678" actId="20577"/>
          <ac:spMkLst>
            <pc:docMk/>
            <pc:sldMk cId="2851162896" sldId="272"/>
            <ac:spMk id="3" creationId="{BF124EC9-8151-4858-9717-245949574305}"/>
          </ac:spMkLst>
        </pc:spChg>
        <pc:picChg chg="add mod">
          <ac:chgData name="Joseph Scavetta" userId="359fb369a930e361" providerId="LiveId" clId="{9D748E78-0B30-4C17-96AE-500F8F892843}" dt="2020-05-07T23:54:05.885" v="12683" actId="14100"/>
          <ac:picMkLst>
            <pc:docMk/>
            <pc:sldMk cId="2851162896" sldId="272"/>
            <ac:picMk id="6146" creationId="{D545B499-6F48-4F20-99D5-9FD5C1190DF7}"/>
          </ac:picMkLst>
        </pc:picChg>
        <pc:picChg chg="add mod">
          <ac:chgData name="Joseph Scavetta" userId="359fb369a930e361" providerId="LiveId" clId="{9D748E78-0B30-4C17-96AE-500F8F892843}" dt="2020-05-07T23:53:54.476" v="12681" actId="1076"/>
          <ac:picMkLst>
            <pc:docMk/>
            <pc:sldMk cId="2851162896" sldId="272"/>
            <ac:picMk id="6148" creationId="{C8937F31-3F8A-490D-B75F-0D7603A6072D}"/>
          </ac:picMkLst>
        </pc:picChg>
      </pc:sldChg>
      <pc:sldChg chg="addSp modSp add">
        <pc:chgData name="Joseph Scavetta" userId="359fb369a930e361" providerId="LiveId" clId="{9D748E78-0B30-4C17-96AE-500F8F892843}" dt="2020-05-08T01:08:17.510" v="12906" actId="1076"/>
        <pc:sldMkLst>
          <pc:docMk/>
          <pc:sldMk cId="431960478" sldId="273"/>
        </pc:sldMkLst>
        <pc:spChg chg="mod">
          <ac:chgData name="Joseph Scavetta" userId="359fb369a930e361" providerId="LiveId" clId="{9D748E78-0B30-4C17-96AE-500F8F892843}" dt="2020-05-05T11:41:59.491" v="77"/>
          <ac:spMkLst>
            <pc:docMk/>
            <pc:sldMk cId="431960478" sldId="273"/>
            <ac:spMk id="2" creationId="{E724BF57-B971-40FF-9E55-82F6C0BC49DF}"/>
          </ac:spMkLst>
        </pc:spChg>
        <pc:spChg chg="mod">
          <ac:chgData name="Joseph Scavetta" userId="359fb369a930e361" providerId="LiveId" clId="{9D748E78-0B30-4C17-96AE-500F8F892843}" dt="2020-05-08T01:08:11.247" v="12905" actId="20577"/>
          <ac:spMkLst>
            <pc:docMk/>
            <pc:sldMk cId="431960478" sldId="273"/>
            <ac:spMk id="3" creationId="{D99B5E8A-2909-498A-8EFD-CAD6E3C5B5AE}"/>
          </ac:spMkLst>
        </pc:spChg>
        <pc:picChg chg="add mod modCrop">
          <ac:chgData name="Joseph Scavetta" userId="359fb369a930e361" providerId="LiveId" clId="{9D748E78-0B30-4C17-96AE-500F8F892843}" dt="2020-05-08T01:08:17.510" v="12906" actId="1076"/>
          <ac:picMkLst>
            <pc:docMk/>
            <pc:sldMk cId="431960478" sldId="273"/>
            <ac:picMk id="4" creationId="{C2D731CE-0EAE-4CC3-8426-C52DA2CC7EF2}"/>
          </ac:picMkLst>
        </pc:picChg>
      </pc:sldChg>
      <pc:sldChg chg="modSp add del">
        <pc:chgData name="Joseph Scavetta" userId="359fb369a930e361" providerId="LiveId" clId="{9D748E78-0B30-4C17-96AE-500F8F892843}" dt="2020-05-07T23:07:49.366" v="11257" actId="2696"/>
        <pc:sldMkLst>
          <pc:docMk/>
          <pc:sldMk cId="2238370144" sldId="274"/>
        </pc:sldMkLst>
        <pc:spChg chg="mod">
          <ac:chgData name="Joseph Scavetta" userId="359fb369a930e361" providerId="LiveId" clId="{9D748E78-0B30-4C17-96AE-500F8F892843}" dt="2020-05-05T11:42:07.170" v="79"/>
          <ac:spMkLst>
            <pc:docMk/>
            <pc:sldMk cId="2238370144" sldId="274"/>
            <ac:spMk id="2" creationId="{5B2BABD8-F311-4174-B4BC-9F3B27EEFB13}"/>
          </ac:spMkLst>
        </pc:spChg>
      </pc:sldChg>
      <pc:sldChg chg="addSp delSp modSp add modAnim">
        <pc:chgData name="Joseph Scavetta" userId="359fb369a930e361" providerId="LiveId" clId="{9D748E78-0B30-4C17-96AE-500F8F892843}" dt="2020-05-08T20:34:21.330" v="15827" actId="167"/>
        <pc:sldMkLst>
          <pc:docMk/>
          <pc:sldMk cId="1556767804" sldId="275"/>
        </pc:sldMkLst>
        <pc:spChg chg="mod">
          <ac:chgData name="Joseph Scavetta" userId="359fb369a930e361" providerId="LiveId" clId="{9D748E78-0B30-4C17-96AE-500F8F892843}" dt="2020-05-05T11:42:15.238" v="81"/>
          <ac:spMkLst>
            <pc:docMk/>
            <pc:sldMk cId="1556767804" sldId="275"/>
            <ac:spMk id="2" creationId="{BA9CE972-B0CA-4024-AF41-067CF96F5D82}"/>
          </ac:spMkLst>
        </pc:spChg>
        <pc:spChg chg="del mod">
          <ac:chgData name="Joseph Scavetta" userId="359fb369a930e361" providerId="LiveId" clId="{9D748E78-0B30-4C17-96AE-500F8F892843}" dt="2020-05-08T01:10:44.187" v="12911" actId="478"/>
          <ac:spMkLst>
            <pc:docMk/>
            <pc:sldMk cId="1556767804" sldId="275"/>
            <ac:spMk id="3" creationId="{0D510B71-8EAC-4C6F-8D60-0F092A8C497E}"/>
          </ac:spMkLst>
        </pc:spChg>
        <pc:spChg chg="add mod ord">
          <ac:chgData name="Joseph Scavetta" userId="359fb369a930e361" providerId="LiveId" clId="{9D748E78-0B30-4C17-96AE-500F8F892843}" dt="2020-05-08T20:34:17.252" v="15826" actId="167"/>
          <ac:spMkLst>
            <pc:docMk/>
            <pc:sldMk cId="1556767804" sldId="275"/>
            <ac:spMk id="3" creationId="{29376B8C-EFA3-4739-B7CD-6BE9D3574F8F}"/>
          </ac:spMkLst>
        </pc:spChg>
        <pc:spChg chg="mod ord topLvl">
          <ac:chgData name="Joseph Scavetta" userId="359fb369a930e361" providerId="LiveId" clId="{9D748E78-0B30-4C17-96AE-500F8F892843}" dt="2020-05-08T20:34:21.330" v="15827" actId="167"/>
          <ac:spMkLst>
            <pc:docMk/>
            <pc:sldMk cId="1556767804" sldId="275"/>
            <ac:spMk id="5" creationId="{407BF995-5D3E-4DC7-BE74-216C1465DAEC}"/>
          </ac:spMkLst>
        </pc:spChg>
        <pc:spChg chg="mod topLvl">
          <ac:chgData name="Joseph Scavetta" userId="359fb369a930e361" providerId="LiveId" clId="{9D748E78-0B30-4C17-96AE-500F8F892843}" dt="2020-05-08T20:22:27.555" v="15524" actId="1035"/>
          <ac:spMkLst>
            <pc:docMk/>
            <pc:sldMk cId="1556767804" sldId="275"/>
            <ac:spMk id="6" creationId="{D07ED4E7-7EDC-4A72-A16C-4F2752AB9A46}"/>
          </ac:spMkLst>
        </pc:spChg>
        <pc:spChg chg="mod topLvl">
          <ac:chgData name="Joseph Scavetta" userId="359fb369a930e361" providerId="LiveId" clId="{9D748E78-0B30-4C17-96AE-500F8F892843}" dt="2020-05-08T20:22:27.555" v="15524" actId="1035"/>
          <ac:spMkLst>
            <pc:docMk/>
            <pc:sldMk cId="1556767804" sldId="275"/>
            <ac:spMk id="7" creationId="{DD933D70-5A60-40D9-B262-71729D112380}"/>
          </ac:spMkLst>
        </pc:spChg>
        <pc:spChg chg="mod topLvl">
          <ac:chgData name="Joseph Scavetta" userId="359fb369a930e361" providerId="LiveId" clId="{9D748E78-0B30-4C17-96AE-500F8F892843}" dt="2020-05-08T20:22:27.555" v="15524" actId="1035"/>
          <ac:spMkLst>
            <pc:docMk/>
            <pc:sldMk cId="1556767804" sldId="275"/>
            <ac:spMk id="17" creationId="{B415E399-DABF-418D-AAB0-ECE025BF3BA3}"/>
          </ac:spMkLst>
        </pc:spChg>
        <pc:spChg chg="mod topLvl">
          <ac:chgData name="Joseph Scavetta" userId="359fb369a930e361" providerId="LiveId" clId="{9D748E78-0B30-4C17-96AE-500F8F892843}" dt="2020-05-08T20:22:27.555" v="15524" actId="1035"/>
          <ac:spMkLst>
            <pc:docMk/>
            <pc:sldMk cId="1556767804" sldId="275"/>
            <ac:spMk id="18" creationId="{DFCF9FEA-0742-4561-9789-A9A6463C0526}"/>
          </ac:spMkLst>
        </pc:spChg>
        <pc:spChg chg="mod topLvl">
          <ac:chgData name="Joseph Scavetta" userId="359fb369a930e361" providerId="LiveId" clId="{9D748E78-0B30-4C17-96AE-500F8F892843}" dt="2020-05-08T20:22:27.555" v="15524" actId="1035"/>
          <ac:spMkLst>
            <pc:docMk/>
            <pc:sldMk cId="1556767804" sldId="275"/>
            <ac:spMk id="19" creationId="{8A5736A2-CA35-4CAC-9344-FEA8B1D8B34E}"/>
          </ac:spMkLst>
        </pc:spChg>
        <pc:spChg chg="mod topLvl">
          <ac:chgData name="Joseph Scavetta" userId="359fb369a930e361" providerId="LiveId" clId="{9D748E78-0B30-4C17-96AE-500F8F892843}" dt="2020-05-08T01:20:08.894" v="13268" actId="207"/>
          <ac:spMkLst>
            <pc:docMk/>
            <pc:sldMk cId="1556767804" sldId="275"/>
            <ac:spMk id="21" creationId="{BCBBB6B9-7F1F-44F1-9F30-5D4278696739}"/>
          </ac:spMkLst>
        </pc:spChg>
        <pc:spChg chg="mod topLvl">
          <ac:chgData name="Joseph Scavetta" userId="359fb369a930e361" providerId="LiveId" clId="{9D748E78-0B30-4C17-96AE-500F8F892843}" dt="2020-05-08T01:20:10.650" v="13269" actId="207"/>
          <ac:spMkLst>
            <pc:docMk/>
            <pc:sldMk cId="1556767804" sldId="275"/>
            <ac:spMk id="22" creationId="{9432A625-F2D3-4659-BF8C-C74C89AE60DA}"/>
          </ac:spMkLst>
        </pc:spChg>
        <pc:spChg chg="mod topLvl">
          <ac:chgData name="Joseph Scavetta" userId="359fb369a930e361" providerId="LiveId" clId="{9D748E78-0B30-4C17-96AE-500F8F892843}" dt="2020-05-08T01:13:00.112" v="12955" actId="165"/>
          <ac:spMkLst>
            <pc:docMk/>
            <pc:sldMk cId="1556767804" sldId="275"/>
            <ac:spMk id="23" creationId="{F5DDD518-7DB3-4722-A225-703525F69763}"/>
          </ac:spMkLst>
        </pc:spChg>
        <pc:spChg chg="mod topLvl">
          <ac:chgData name="Joseph Scavetta" userId="359fb369a930e361" providerId="LiveId" clId="{9D748E78-0B30-4C17-96AE-500F8F892843}" dt="2020-05-08T20:22:27.555" v="15524" actId="1035"/>
          <ac:spMkLst>
            <pc:docMk/>
            <pc:sldMk cId="1556767804" sldId="275"/>
            <ac:spMk id="24" creationId="{A1E6B918-03B7-428B-93A9-9237479CFA08}"/>
          </ac:spMkLst>
        </pc:spChg>
        <pc:spChg chg="mod topLvl">
          <ac:chgData name="Joseph Scavetta" userId="359fb369a930e361" providerId="LiveId" clId="{9D748E78-0B30-4C17-96AE-500F8F892843}" dt="2020-05-08T01:19:12.954" v="13258" actId="207"/>
          <ac:spMkLst>
            <pc:docMk/>
            <pc:sldMk cId="1556767804" sldId="275"/>
            <ac:spMk id="26" creationId="{0B27FAFB-4F20-4F81-B1AD-9105ECFE417D}"/>
          </ac:spMkLst>
        </pc:spChg>
        <pc:spChg chg="mod topLvl">
          <ac:chgData name="Joseph Scavetta" userId="359fb369a930e361" providerId="LiveId" clId="{9D748E78-0B30-4C17-96AE-500F8F892843}" dt="2020-05-08T01:19:14.820" v="13259" actId="207"/>
          <ac:spMkLst>
            <pc:docMk/>
            <pc:sldMk cId="1556767804" sldId="275"/>
            <ac:spMk id="27" creationId="{7F8FE887-AC64-4267-8851-49A585B42388}"/>
          </ac:spMkLst>
        </pc:spChg>
        <pc:spChg chg="mod topLvl">
          <ac:chgData name="Joseph Scavetta" userId="359fb369a930e361" providerId="LiveId" clId="{9D748E78-0B30-4C17-96AE-500F8F892843}" dt="2020-05-08T01:19:17.246" v="13260" actId="207"/>
          <ac:spMkLst>
            <pc:docMk/>
            <pc:sldMk cId="1556767804" sldId="275"/>
            <ac:spMk id="28" creationId="{90A25949-7D26-4EAC-A9F1-439E3CEFC644}"/>
          </ac:spMkLst>
        </pc:spChg>
        <pc:spChg chg="mod topLvl">
          <ac:chgData name="Joseph Scavetta" userId="359fb369a930e361" providerId="LiveId" clId="{9D748E78-0B30-4C17-96AE-500F8F892843}" dt="2020-05-08T01:19:18.963" v="13261" actId="207"/>
          <ac:spMkLst>
            <pc:docMk/>
            <pc:sldMk cId="1556767804" sldId="275"/>
            <ac:spMk id="29" creationId="{736F420E-A471-40D7-819D-452E5950B6C2}"/>
          </ac:spMkLst>
        </pc:spChg>
        <pc:spChg chg="mod topLvl">
          <ac:chgData name="Joseph Scavetta" userId="359fb369a930e361" providerId="LiveId" clId="{9D748E78-0B30-4C17-96AE-500F8F892843}" dt="2020-05-08T01:13:00.112" v="12955" actId="165"/>
          <ac:spMkLst>
            <pc:docMk/>
            <pc:sldMk cId="1556767804" sldId="275"/>
            <ac:spMk id="30" creationId="{15BBFAA3-7B09-4B62-BD70-D9CD5CE6DD0E}"/>
          </ac:spMkLst>
        </pc:spChg>
        <pc:spChg chg="mod topLvl">
          <ac:chgData name="Joseph Scavetta" userId="359fb369a930e361" providerId="LiveId" clId="{9D748E78-0B30-4C17-96AE-500F8F892843}" dt="2020-05-08T20:22:27.555" v="15524" actId="1035"/>
          <ac:spMkLst>
            <pc:docMk/>
            <pc:sldMk cId="1556767804" sldId="275"/>
            <ac:spMk id="31" creationId="{97FE622A-9233-45FE-A166-EA0D3B502821}"/>
          </ac:spMkLst>
        </pc:spChg>
        <pc:spChg chg="mod topLvl">
          <ac:chgData name="Joseph Scavetta" userId="359fb369a930e361" providerId="LiveId" clId="{9D748E78-0B30-4C17-96AE-500F8F892843}" dt="2020-05-08T01:18:45.457" v="13253" actId="207"/>
          <ac:spMkLst>
            <pc:docMk/>
            <pc:sldMk cId="1556767804" sldId="275"/>
            <ac:spMk id="33" creationId="{2A02491D-143D-4ABF-9809-AA3675982D54}"/>
          </ac:spMkLst>
        </pc:spChg>
        <pc:spChg chg="mod topLvl">
          <ac:chgData name="Joseph Scavetta" userId="359fb369a930e361" providerId="LiveId" clId="{9D748E78-0B30-4C17-96AE-500F8F892843}" dt="2020-05-08T01:18:47.785" v="13254" actId="207"/>
          <ac:spMkLst>
            <pc:docMk/>
            <pc:sldMk cId="1556767804" sldId="275"/>
            <ac:spMk id="34" creationId="{D38D98A2-07C6-4513-B55C-9B8EAE4CE911}"/>
          </ac:spMkLst>
        </pc:spChg>
        <pc:spChg chg="mod topLvl">
          <ac:chgData name="Joseph Scavetta" userId="359fb369a930e361" providerId="LiveId" clId="{9D748E78-0B30-4C17-96AE-500F8F892843}" dt="2020-05-08T01:18:49.816" v="13255" actId="207"/>
          <ac:spMkLst>
            <pc:docMk/>
            <pc:sldMk cId="1556767804" sldId="275"/>
            <ac:spMk id="35" creationId="{B6EC5842-948A-4557-AE39-A82ED60F5F00}"/>
          </ac:spMkLst>
        </pc:spChg>
        <pc:spChg chg="mod topLvl">
          <ac:chgData name="Joseph Scavetta" userId="359fb369a930e361" providerId="LiveId" clId="{9D748E78-0B30-4C17-96AE-500F8F892843}" dt="2020-05-08T01:18:52.121" v="13256" actId="207"/>
          <ac:spMkLst>
            <pc:docMk/>
            <pc:sldMk cId="1556767804" sldId="275"/>
            <ac:spMk id="36" creationId="{F39465A5-ACE8-4AA7-99E0-B5A957A18FDF}"/>
          </ac:spMkLst>
        </pc:spChg>
        <pc:spChg chg="mod topLvl">
          <ac:chgData name="Joseph Scavetta" userId="359fb369a930e361" providerId="LiveId" clId="{9D748E78-0B30-4C17-96AE-500F8F892843}" dt="2020-05-08T01:13:00.112" v="12955" actId="165"/>
          <ac:spMkLst>
            <pc:docMk/>
            <pc:sldMk cId="1556767804" sldId="275"/>
            <ac:spMk id="37" creationId="{69BA0D5D-2D2E-4073-97B9-41831A230612}"/>
          </ac:spMkLst>
        </pc:spChg>
        <pc:spChg chg="mod topLvl">
          <ac:chgData name="Joseph Scavetta" userId="359fb369a930e361" providerId="LiveId" clId="{9D748E78-0B30-4C17-96AE-500F8F892843}" dt="2020-05-08T20:22:27.555" v="15524" actId="1035"/>
          <ac:spMkLst>
            <pc:docMk/>
            <pc:sldMk cId="1556767804" sldId="275"/>
            <ac:spMk id="38" creationId="{4E58F3C3-4CCD-4024-ABFC-F3674BE04141}"/>
          </ac:spMkLst>
        </pc:spChg>
        <pc:spChg chg="mod topLvl">
          <ac:chgData name="Joseph Scavetta" userId="359fb369a930e361" providerId="LiveId" clId="{9D748E78-0B30-4C17-96AE-500F8F892843}" dt="2020-05-08T01:18:32.171" v="13250" actId="207"/>
          <ac:spMkLst>
            <pc:docMk/>
            <pc:sldMk cId="1556767804" sldId="275"/>
            <ac:spMk id="40" creationId="{F1AC6328-EC43-4F9F-9315-307A9ABC4C43}"/>
          </ac:spMkLst>
        </pc:spChg>
        <pc:spChg chg="mod topLvl">
          <ac:chgData name="Joseph Scavetta" userId="359fb369a930e361" providerId="LiveId" clId="{9D748E78-0B30-4C17-96AE-500F8F892843}" dt="2020-05-08T01:18:35.111" v="13251" actId="207"/>
          <ac:spMkLst>
            <pc:docMk/>
            <pc:sldMk cId="1556767804" sldId="275"/>
            <ac:spMk id="41" creationId="{5541D94C-966E-42A5-9F9C-5E7E1E1C7F7E}"/>
          </ac:spMkLst>
        </pc:spChg>
        <pc:spChg chg="mod topLvl">
          <ac:chgData name="Joseph Scavetta" userId="359fb369a930e361" providerId="LiveId" clId="{9D748E78-0B30-4C17-96AE-500F8F892843}" dt="2020-05-08T01:13:00.112" v="12955" actId="165"/>
          <ac:spMkLst>
            <pc:docMk/>
            <pc:sldMk cId="1556767804" sldId="275"/>
            <ac:spMk id="42" creationId="{EFC5428D-7A60-4B6B-8FA6-4C71D79DEABF}"/>
          </ac:spMkLst>
        </pc:spChg>
        <pc:spChg chg="add del mod">
          <ac:chgData name="Joseph Scavetta" userId="359fb369a930e361" providerId="LiveId" clId="{9D748E78-0B30-4C17-96AE-500F8F892843}" dt="2020-05-08T01:10:45.266" v="12912" actId="478"/>
          <ac:spMkLst>
            <pc:docMk/>
            <pc:sldMk cId="1556767804" sldId="275"/>
            <ac:spMk id="44" creationId="{9ABACD58-49B6-4DBB-B721-FAF119E10155}"/>
          </ac:spMkLst>
        </pc:spChg>
        <pc:grpChg chg="add del mod">
          <ac:chgData name="Joseph Scavetta" userId="359fb369a930e361" providerId="LiveId" clId="{9D748E78-0B30-4C17-96AE-500F8F892843}" dt="2020-05-08T01:12:07.127" v="12927" actId="165"/>
          <ac:grpSpMkLst>
            <pc:docMk/>
            <pc:sldMk cId="1556767804" sldId="275"/>
            <ac:grpSpMk id="4" creationId="{69C13586-F380-43AD-927D-4B976D8CF494}"/>
          </ac:grpSpMkLst>
        </pc:grpChg>
        <pc:grpChg chg="del mod topLvl">
          <ac:chgData name="Joseph Scavetta" userId="359fb369a930e361" providerId="LiveId" clId="{9D748E78-0B30-4C17-96AE-500F8F892843}" dt="2020-05-08T01:12:18.393" v="12930" actId="165"/>
          <ac:grpSpMkLst>
            <pc:docMk/>
            <pc:sldMk cId="1556767804" sldId="275"/>
            <ac:grpSpMk id="8" creationId="{97C739D8-6E59-413C-B025-A4F4E14F21C4}"/>
          </ac:grpSpMkLst>
        </pc:grpChg>
        <pc:grpChg chg="del mod topLvl">
          <ac:chgData name="Joseph Scavetta" userId="359fb369a930e361" providerId="LiveId" clId="{9D748E78-0B30-4C17-96AE-500F8F892843}" dt="2020-05-08T01:12:18.393" v="12930" actId="165"/>
          <ac:grpSpMkLst>
            <pc:docMk/>
            <pc:sldMk cId="1556767804" sldId="275"/>
            <ac:grpSpMk id="12" creationId="{15353B06-7B85-4953-8BF4-9C428AA612D0}"/>
          </ac:grpSpMkLst>
        </pc:grpChg>
        <pc:grpChg chg="del mod topLvl">
          <ac:chgData name="Joseph Scavetta" userId="359fb369a930e361" providerId="LiveId" clId="{9D748E78-0B30-4C17-96AE-500F8F892843}" dt="2020-05-08T01:12:18.393" v="12930" actId="165"/>
          <ac:grpSpMkLst>
            <pc:docMk/>
            <pc:sldMk cId="1556767804" sldId="275"/>
            <ac:grpSpMk id="13" creationId="{83E68B11-9872-49C1-B4B4-7DD6EBE5007F}"/>
          </ac:grpSpMkLst>
        </pc:grpChg>
        <pc:grpChg chg="del mod topLvl">
          <ac:chgData name="Joseph Scavetta" userId="359fb369a930e361" providerId="LiveId" clId="{9D748E78-0B30-4C17-96AE-500F8F892843}" dt="2020-05-08T01:12:18.393" v="12930" actId="165"/>
          <ac:grpSpMkLst>
            <pc:docMk/>
            <pc:sldMk cId="1556767804" sldId="275"/>
            <ac:grpSpMk id="16" creationId="{13F6B033-904D-4E2A-A752-D4399B6C66B4}"/>
          </ac:grpSpMkLst>
        </pc:grpChg>
        <pc:grpChg chg="add del mod topLvl">
          <ac:chgData name="Joseph Scavetta" userId="359fb369a930e361" providerId="LiveId" clId="{9D748E78-0B30-4C17-96AE-500F8F892843}" dt="2020-05-08T20:22:27.555" v="15524" actId="1035"/>
          <ac:grpSpMkLst>
            <pc:docMk/>
            <pc:sldMk cId="1556767804" sldId="275"/>
            <ac:grpSpMk id="20" creationId="{0447CF46-F8BA-4ED0-8F37-03895F8EC7DA}"/>
          </ac:grpSpMkLst>
        </pc:grpChg>
        <pc:grpChg chg="add del mod topLvl">
          <ac:chgData name="Joseph Scavetta" userId="359fb369a930e361" providerId="LiveId" clId="{9D748E78-0B30-4C17-96AE-500F8F892843}" dt="2020-05-08T20:22:27.555" v="15524" actId="1035"/>
          <ac:grpSpMkLst>
            <pc:docMk/>
            <pc:sldMk cId="1556767804" sldId="275"/>
            <ac:grpSpMk id="25" creationId="{39F9831A-7A8D-4E24-9C9D-3C0064BACD0D}"/>
          </ac:grpSpMkLst>
        </pc:grpChg>
        <pc:grpChg chg="add del mod topLvl">
          <ac:chgData name="Joseph Scavetta" userId="359fb369a930e361" providerId="LiveId" clId="{9D748E78-0B30-4C17-96AE-500F8F892843}" dt="2020-05-08T20:22:27.555" v="15524" actId="1035"/>
          <ac:grpSpMkLst>
            <pc:docMk/>
            <pc:sldMk cId="1556767804" sldId="275"/>
            <ac:grpSpMk id="32" creationId="{EC75DFA9-AD10-4C79-BA26-D76DBD1196E6}"/>
          </ac:grpSpMkLst>
        </pc:grpChg>
        <pc:grpChg chg="add del mod topLvl">
          <ac:chgData name="Joseph Scavetta" userId="359fb369a930e361" providerId="LiveId" clId="{9D748E78-0B30-4C17-96AE-500F8F892843}" dt="2020-05-08T20:22:27.555" v="15524" actId="1035"/>
          <ac:grpSpMkLst>
            <pc:docMk/>
            <pc:sldMk cId="1556767804" sldId="275"/>
            <ac:grpSpMk id="39" creationId="{B0F378C7-1AFD-4593-A53D-ECB33F153907}"/>
          </ac:grpSpMkLst>
        </pc:grpChg>
        <pc:grpChg chg="add del mod">
          <ac:chgData name="Joseph Scavetta" userId="359fb369a930e361" providerId="LiveId" clId="{9D748E78-0B30-4C17-96AE-500F8F892843}" dt="2020-05-08T01:12:16.312" v="12929" actId="165"/>
          <ac:grpSpMkLst>
            <pc:docMk/>
            <pc:sldMk cId="1556767804" sldId="275"/>
            <ac:grpSpMk id="45" creationId="{6A66AE6D-1E09-4D33-B1B4-19BA7E832556}"/>
          </ac:grpSpMkLst>
        </pc:grpChg>
        <pc:cxnChg chg="mod topLvl">
          <ac:chgData name="Joseph Scavetta" userId="359fb369a930e361" providerId="LiveId" clId="{9D748E78-0B30-4C17-96AE-500F8F892843}" dt="2020-05-08T20:22:27.555" v="15524" actId="1035"/>
          <ac:cxnSpMkLst>
            <pc:docMk/>
            <pc:sldMk cId="1556767804" sldId="275"/>
            <ac:cxnSpMk id="9" creationId="{5E2A6B02-00DF-4E4D-8FC2-32E9E64227F9}"/>
          </ac:cxnSpMkLst>
        </pc:cxnChg>
        <pc:cxnChg chg="mod topLvl">
          <ac:chgData name="Joseph Scavetta" userId="359fb369a930e361" providerId="LiveId" clId="{9D748E78-0B30-4C17-96AE-500F8F892843}" dt="2020-05-08T20:22:27.555" v="15524" actId="1035"/>
          <ac:cxnSpMkLst>
            <pc:docMk/>
            <pc:sldMk cId="1556767804" sldId="275"/>
            <ac:cxnSpMk id="10" creationId="{4A8C10B8-A0B4-4685-8CED-9E437CB2447D}"/>
          </ac:cxnSpMkLst>
        </pc:cxnChg>
        <pc:cxnChg chg="mod topLvl">
          <ac:chgData name="Joseph Scavetta" userId="359fb369a930e361" providerId="LiveId" clId="{9D748E78-0B30-4C17-96AE-500F8F892843}" dt="2020-05-08T20:22:27.555" v="15524" actId="1035"/>
          <ac:cxnSpMkLst>
            <pc:docMk/>
            <pc:sldMk cId="1556767804" sldId="275"/>
            <ac:cxnSpMk id="11" creationId="{B894CE7B-3FB2-42B3-8DEC-3FF03AD1BEA7}"/>
          </ac:cxnSpMkLst>
        </pc:cxnChg>
        <pc:cxnChg chg="mod topLvl">
          <ac:chgData name="Joseph Scavetta" userId="359fb369a930e361" providerId="LiveId" clId="{9D748E78-0B30-4C17-96AE-500F8F892843}" dt="2020-05-08T20:22:27.555" v="15524" actId="1035"/>
          <ac:cxnSpMkLst>
            <pc:docMk/>
            <pc:sldMk cId="1556767804" sldId="275"/>
            <ac:cxnSpMk id="14" creationId="{3100FDAA-757C-45AC-9FC1-3A9467650E60}"/>
          </ac:cxnSpMkLst>
        </pc:cxnChg>
        <pc:cxnChg chg="mod topLvl">
          <ac:chgData name="Joseph Scavetta" userId="359fb369a930e361" providerId="LiveId" clId="{9D748E78-0B30-4C17-96AE-500F8F892843}" dt="2020-05-08T20:22:27.555" v="15524" actId="1035"/>
          <ac:cxnSpMkLst>
            <pc:docMk/>
            <pc:sldMk cId="1556767804" sldId="275"/>
            <ac:cxnSpMk id="15" creationId="{9593286C-8008-4CBE-A5A0-8E088B93670D}"/>
          </ac:cxnSpMkLst>
        </pc:cxnChg>
      </pc:sldChg>
      <pc:sldChg chg="addSp modSp add del">
        <pc:chgData name="Joseph Scavetta" userId="359fb369a930e361" providerId="LiveId" clId="{9D748E78-0B30-4C17-96AE-500F8F892843}" dt="2020-05-08T15:25:36.696" v="13443" actId="2696"/>
        <pc:sldMkLst>
          <pc:docMk/>
          <pc:sldMk cId="1657978769" sldId="276"/>
        </pc:sldMkLst>
        <pc:spChg chg="mod">
          <ac:chgData name="Joseph Scavetta" userId="359fb369a930e361" providerId="LiveId" clId="{9D748E78-0B30-4C17-96AE-500F8F892843}" dt="2020-05-05T11:42:22.703" v="83"/>
          <ac:spMkLst>
            <pc:docMk/>
            <pc:sldMk cId="1657978769" sldId="276"/>
            <ac:spMk id="2" creationId="{624FBE63-F67F-4002-BE9C-22C44FFA0843}"/>
          </ac:spMkLst>
        </pc:spChg>
        <pc:spChg chg="mod">
          <ac:chgData name="Joseph Scavetta" userId="359fb369a930e361" providerId="LiveId" clId="{9D748E78-0B30-4C17-96AE-500F8F892843}" dt="2020-05-07T21:26:49.364" v="10542"/>
          <ac:spMkLst>
            <pc:docMk/>
            <pc:sldMk cId="1657978769" sldId="276"/>
            <ac:spMk id="3" creationId="{188242C9-41BF-43CD-8D5D-749E99FDF1FE}"/>
          </ac:spMkLst>
        </pc:spChg>
        <pc:spChg chg="add mod">
          <ac:chgData name="Joseph Scavetta" userId="359fb369a930e361" providerId="LiveId" clId="{9D748E78-0B30-4C17-96AE-500F8F892843}" dt="2020-05-07T21:27:05.189" v="10544" actId="20577"/>
          <ac:spMkLst>
            <pc:docMk/>
            <pc:sldMk cId="1657978769" sldId="276"/>
            <ac:spMk id="4" creationId="{BDC54906-ED35-4CFE-B508-D9B6E3D1CE40}"/>
          </ac:spMkLst>
        </pc:spChg>
        <pc:picChg chg="add mod">
          <ac:chgData name="Joseph Scavetta" userId="359fb369a930e361" providerId="LiveId" clId="{9D748E78-0B30-4C17-96AE-500F8F892843}" dt="2020-05-07T21:27:14.990" v="10548" actId="1076"/>
          <ac:picMkLst>
            <pc:docMk/>
            <pc:sldMk cId="1657978769" sldId="276"/>
            <ac:picMk id="5" creationId="{392F00B0-EAF3-45C7-9BA7-3D6035C047D3}"/>
          </ac:picMkLst>
        </pc:picChg>
      </pc:sldChg>
      <pc:sldChg chg="addSp modSp add">
        <pc:chgData name="Joseph Scavetta" userId="359fb369a930e361" providerId="LiveId" clId="{9D748E78-0B30-4C17-96AE-500F8F892843}" dt="2020-05-08T21:13:31.580" v="16387" actId="1076"/>
        <pc:sldMkLst>
          <pc:docMk/>
          <pc:sldMk cId="3430789416" sldId="277"/>
        </pc:sldMkLst>
        <pc:spChg chg="mod">
          <ac:chgData name="Joseph Scavetta" userId="359fb369a930e361" providerId="LiveId" clId="{9D748E78-0B30-4C17-96AE-500F8F892843}" dt="2020-05-08T20:44:28.948" v="16001" actId="20577"/>
          <ac:spMkLst>
            <pc:docMk/>
            <pc:sldMk cId="3430789416" sldId="277"/>
            <ac:spMk id="2" creationId="{67C3490B-B5EE-4B5D-86A6-7FD844F1B7EB}"/>
          </ac:spMkLst>
        </pc:spChg>
        <pc:spChg chg="mod">
          <ac:chgData name="Joseph Scavetta" userId="359fb369a930e361" providerId="LiveId" clId="{9D748E78-0B30-4C17-96AE-500F8F892843}" dt="2020-05-08T21:04:56.601" v="16196" actId="12"/>
          <ac:spMkLst>
            <pc:docMk/>
            <pc:sldMk cId="3430789416" sldId="277"/>
            <ac:spMk id="3" creationId="{9778CC1D-9971-44B2-9293-1D3704997205}"/>
          </ac:spMkLst>
        </pc:spChg>
        <pc:graphicFrameChg chg="add mod modGraphic">
          <ac:chgData name="Joseph Scavetta" userId="359fb369a930e361" providerId="LiveId" clId="{9D748E78-0B30-4C17-96AE-500F8F892843}" dt="2020-05-08T21:13:31.580" v="16387" actId="1076"/>
          <ac:graphicFrameMkLst>
            <pc:docMk/>
            <pc:sldMk cId="3430789416" sldId="277"/>
            <ac:graphicFrameMk id="4" creationId="{CA0311FC-1E33-4DF9-B6AC-8D204484D9C8}"/>
          </ac:graphicFrameMkLst>
        </pc:graphicFrameChg>
      </pc:sldChg>
      <pc:sldChg chg="addSp delSp modSp add">
        <pc:chgData name="Joseph Scavetta" userId="359fb369a930e361" providerId="LiveId" clId="{9D748E78-0B30-4C17-96AE-500F8F892843}" dt="2020-05-08T21:26:22.728" v="16708" actId="1076"/>
        <pc:sldMkLst>
          <pc:docMk/>
          <pc:sldMk cId="609449665" sldId="278"/>
        </pc:sldMkLst>
        <pc:spChg chg="mod">
          <ac:chgData name="Joseph Scavetta" userId="359fb369a930e361" providerId="LiveId" clId="{9D748E78-0B30-4C17-96AE-500F8F892843}" dt="2020-05-05T11:42:36.843" v="87"/>
          <ac:spMkLst>
            <pc:docMk/>
            <pc:sldMk cId="609449665" sldId="278"/>
            <ac:spMk id="2" creationId="{4A836C3F-9202-42B2-8015-2AA0E7D69E0F}"/>
          </ac:spMkLst>
        </pc:spChg>
        <pc:spChg chg="mod">
          <ac:chgData name="Joseph Scavetta" userId="359fb369a930e361" providerId="LiveId" clId="{9D748E78-0B30-4C17-96AE-500F8F892843}" dt="2020-05-08T21:25:39.133" v="16702" actId="404"/>
          <ac:spMkLst>
            <pc:docMk/>
            <pc:sldMk cId="609449665" sldId="278"/>
            <ac:spMk id="3" creationId="{CF8FF15B-26EA-4653-8706-682D609055E9}"/>
          </ac:spMkLst>
        </pc:spChg>
        <pc:spChg chg="mod">
          <ac:chgData name="Joseph Scavetta" userId="359fb369a930e361" providerId="LiveId" clId="{9D748E78-0B30-4C17-96AE-500F8F892843}" dt="2020-05-08T21:18:15.795" v="16533" actId="403"/>
          <ac:spMkLst>
            <pc:docMk/>
            <pc:sldMk cId="609449665" sldId="278"/>
            <ac:spMk id="11" creationId="{FE520EEB-1512-425F-A676-83FEAAE9CA9E}"/>
          </ac:spMkLst>
        </pc:spChg>
        <pc:spChg chg="mod">
          <ac:chgData name="Joseph Scavetta" userId="359fb369a930e361" providerId="LiveId" clId="{9D748E78-0B30-4C17-96AE-500F8F892843}" dt="2020-05-08T21:18:15.795" v="16533" actId="403"/>
          <ac:spMkLst>
            <pc:docMk/>
            <pc:sldMk cId="609449665" sldId="278"/>
            <ac:spMk id="12" creationId="{290C235D-4337-4E2D-AD52-7D1564E3735F}"/>
          </ac:spMkLst>
        </pc:spChg>
        <pc:spChg chg="mod">
          <ac:chgData name="Joseph Scavetta" userId="359fb369a930e361" providerId="LiveId" clId="{9D748E78-0B30-4C17-96AE-500F8F892843}" dt="2020-05-08T21:18:15.795" v="16533" actId="403"/>
          <ac:spMkLst>
            <pc:docMk/>
            <pc:sldMk cId="609449665" sldId="278"/>
            <ac:spMk id="13" creationId="{59BCEE5B-964B-4E92-9EA9-1597A511B01F}"/>
          </ac:spMkLst>
        </pc:spChg>
        <pc:spChg chg="mod">
          <ac:chgData name="Joseph Scavetta" userId="359fb369a930e361" providerId="LiveId" clId="{9D748E78-0B30-4C17-96AE-500F8F892843}" dt="2020-05-08T21:18:15.795" v="16533" actId="403"/>
          <ac:spMkLst>
            <pc:docMk/>
            <pc:sldMk cId="609449665" sldId="278"/>
            <ac:spMk id="14" creationId="{8AA3FB51-B3B4-4926-93F9-4BBF47200349}"/>
          </ac:spMkLst>
        </pc:spChg>
        <pc:spChg chg="mod">
          <ac:chgData name="Joseph Scavetta" userId="359fb369a930e361" providerId="LiveId" clId="{9D748E78-0B30-4C17-96AE-500F8F892843}" dt="2020-05-08T21:18:15.795" v="16533" actId="403"/>
          <ac:spMkLst>
            <pc:docMk/>
            <pc:sldMk cId="609449665" sldId="278"/>
            <ac:spMk id="17" creationId="{66DA78CE-9A4C-4DF7-B448-8FBAD90A3510}"/>
          </ac:spMkLst>
        </pc:spChg>
        <pc:spChg chg="mod">
          <ac:chgData name="Joseph Scavetta" userId="359fb369a930e361" providerId="LiveId" clId="{9D748E78-0B30-4C17-96AE-500F8F892843}" dt="2020-05-08T21:18:15.795" v="16533" actId="403"/>
          <ac:spMkLst>
            <pc:docMk/>
            <pc:sldMk cId="609449665" sldId="278"/>
            <ac:spMk id="18" creationId="{0DE43EE9-B288-4B67-8192-513BCA3CE1F9}"/>
          </ac:spMkLst>
        </pc:spChg>
        <pc:spChg chg="mod">
          <ac:chgData name="Joseph Scavetta" userId="359fb369a930e361" providerId="LiveId" clId="{9D748E78-0B30-4C17-96AE-500F8F892843}" dt="2020-05-08T21:18:15.795" v="16533" actId="403"/>
          <ac:spMkLst>
            <pc:docMk/>
            <pc:sldMk cId="609449665" sldId="278"/>
            <ac:spMk id="19" creationId="{4CF4717E-1D71-42D0-85AD-A5A42707D366}"/>
          </ac:spMkLst>
        </pc:spChg>
        <pc:spChg chg="mod">
          <ac:chgData name="Joseph Scavetta" userId="359fb369a930e361" providerId="LiveId" clId="{9D748E78-0B30-4C17-96AE-500F8F892843}" dt="2020-05-08T21:18:15.795" v="16533" actId="403"/>
          <ac:spMkLst>
            <pc:docMk/>
            <pc:sldMk cId="609449665" sldId="278"/>
            <ac:spMk id="20" creationId="{64E0E892-F25B-4D7F-8A19-1FB9A6686C04}"/>
          </ac:spMkLst>
        </pc:spChg>
        <pc:spChg chg="mod">
          <ac:chgData name="Joseph Scavetta" userId="359fb369a930e361" providerId="LiveId" clId="{9D748E78-0B30-4C17-96AE-500F8F892843}" dt="2020-05-08T21:18:15.795" v="16533" actId="403"/>
          <ac:spMkLst>
            <pc:docMk/>
            <pc:sldMk cId="609449665" sldId="278"/>
            <ac:spMk id="21" creationId="{7D650F11-F3E4-447E-9155-7826353A583D}"/>
          </ac:spMkLst>
        </pc:spChg>
        <pc:spChg chg="mod">
          <ac:chgData name="Joseph Scavetta" userId="359fb369a930e361" providerId="LiveId" clId="{9D748E78-0B30-4C17-96AE-500F8F892843}" dt="2020-05-08T21:18:15.795" v="16533" actId="403"/>
          <ac:spMkLst>
            <pc:docMk/>
            <pc:sldMk cId="609449665" sldId="278"/>
            <ac:spMk id="22" creationId="{B2A19DA0-676C-473F-A17A-2BA262084B11}"/>
          </ac:spMkLst>
        </pc:spChg>
        <pc:spChg chg="mod">
          <ac:chgData name="Joseph Scavetta" userId="359fb369a930e361" providerId="LiveId" clId="{9D748E78-0B30-4C17-96AE-500F8F892843}" dt="2020-05-08T21:18:15.795" v="16533" actId="403"/>
          <ac:spMkLst>
            <pc:docMk/>
            <pc:sldMk cId="609449665" sldId="278"/>
            <ac:spMk id="24" creationId="{93B53B33-C18A-4FEB-9F33-480FF8D70D44}"/>
          </ac:spMkLst>
        </pc:spChg>
        <pc:spChg chg="mod">
          <ac:chgData name="Joseph Scavetta" userId="359fb369a930e361" providerId="LiveId" clId="{9D748E78-0B30-4C17-96AE-500F8F892843}" dt="2020-05-08T21:18:15.795" v="16533" actId="403"/>
          <ac:spMkLst>
            <pc:docMk/>
            <pc:sldMk cId="609449665" sldId="278"/>
            <ac:spMk id="26" creationId="{844D0B10-218F-4EA1-BC7D-1AEDC8258E1F}"/>
          </ac:spMkLst>
        </pc:spChg>
        <pc:spChg chg="mod">
          <ac:chgData name="Joseph Scavetta" userId="359fb369a930e361" providerId="LiveId" clId="{9D748E78-0B30-4C17-96AE-500F8F892843}" dt="2020-05-08T21:18:15.795" v="16533" actId="403"/>
          <ac:spMkLst>
            <pc:docMk/>
            <pc:sldMk cId="609449665" sldId="278"/>
            <ac:spMk id="28" creationId="{F53F05B9-E6C4-4013-AAA3-6FF2CD6F29CE}"/>
          </ac:spMkLst>
        </pc:spChg>
        <pc:spChg chg="mod">
          <ac:chgData name="Joseph Scavetta" userId="359fb369a930e361" providerId="LiveId" clId="{9D748E78-0B30-4C17-96AE-500F8F892843}" dt="2020-05-08T21:18:15.982" v="16534" actId="14100"/>
          <ac:spMkLst>
            <pc:docMk/>
            <pc:sldMk cId="609449665" sldId="278"/>
            <ac:spMk id="29" creationId="{F56E301E-BEAF-4E2E-B3A6-3827606E697E}"/>
          </ac:spMkLst>
        </pc:spChg>
        <pc:spChg chg="mod">
          <ac:chgData name="Joseph Scavetta" userId="359fb369a930e361" providerId="LiveId" clId="{9D748E78-0B30-4C17-96AE-500F8F892843}" dt="2020-05-08T21:18:15.795" v="16533" actId="403"/>
          <ac:spMkLst>
            <pc:docMk/>
            <pc:sldMk cId="609449665" sldId="278"/>
            <ac:spMk id="30" creationId="{5C1ED8E8-0D30-4A46-B4F8-AD29963E0081}"/>
          </ac:spMkLst>
        </pc:spChg>
        <pc:spChg chg="mod">
          <ac:chgData name="Joseph Scavetta" userId="359fb369a930e361" providerId="LiveId" clId="{9D748E78-0B30-4C17-96AE-500F8F892843}" dt="2020-05-08T21:19:04.968" v="16549" actId="403"/>
          <ac:spMkLst>
            <pc:docMk/>
            <pc:sldMk cId="609449665" sldId="278"/>
            <ac:spMk id="39" creationId="{9296EB89-4E24-483D-A693-487B825AD1C5}"/>
          </ac:spMkLst>
        </pc:spChg>
        <pc:spChg chg="mod">
          <ac:chgData name="Joseph Scavetta" userId="359fb369a930e361" providerId="LiveId" clId="{9D748E78-0B30-4C17-96AE-500F8F892843}" dt="2020-05-08T21:19:04.968" v="16549" actId="403"/>
          <ac:spMkLst>
            <pc:docMk/>
            <pc:sldMk cId="609449665" sldId="278"/>
            <ac:spMk id="40" creationId="{C93A9C53-C2D2-4986-8573-B55B9E8FC268}"/>
          </ac:spMkLst>
        </pc:spChg>
        <pc:spChg chg="mod">
          <ac:chgData name="Joseph Scavetta" userId="359fb369a930e361" providerId="LiveId" clId="{9D748E78-0B30-4C17-96AE-500F8F892843}" dt="2020-05-08T21:19:04.968" v="16549" actId="403"/>
          <ac:spMkLst>
            <pc:docMk/>
            <pc:sldMk cId="609449665" sldId="278"/>
            <ac:spMk id="41" creationId="{BAC85FBD-A8C2-44A1-9FE9-AB6203F82606}"/>
          </ac:spMkLst>
        </pc:spChg>
        <pc:spChg chg="mod">
          <ac:chgData name="Joseph Scavetta" userId="359fb369a930e361" providerId="LiveId" clId="{9D748E78-0B30-4C17-96AE-500F8F892843}" dt="2020-05-08T21:19:04.968" v="16549" actId="403"/>
          <ac:spMkLst>
            <pc:docMk/>
            <pc:sldMk cId="609449665" sldId="278"/>
            <ac:spMk id="42" creationId="{C81DC812-8CFD-4505-AC69-76E668A98A99}"/>
          </ac:spMkLst>
        </pc:spChg>
        <pc:spChg chg="mod">
          <ac:chgData name="Joseph Scavetta" userId="359fb369a930e361" providerId="LiveId" clId="{9D748E78-0B30-4C17-96AE-500F8F892843}" dt="2020-05-08T21:19:04.968" v="16549" actId="403"/>
          <ac:spMkLst>
            <pc:docMk/>
            <pc:sldMk cId="609449665" sldId="278"/>
            <ac:spMk id="45" creationId="{CB169DD7-7AA0-45E5-B2A6-52576EA9EEEF}"/>
          </ac:spMkLst>
        </pc:spChg>
        <pc:spChg chg="mod">
          <ac:chgData name="Joseph Scavetta" userId="359fb369a930e361" providerId="LiveId" clId="{9D748E78-0B30-4C17-96AE-500F8F892843}" dt="2020-05-08T21:19:04.968" v="16549" actId="403"/>
          <ac:spMkLst>
            <pc:docMk/>
            <pc:sldMk cId="609449665" sldId="278"/>
            <ac:spMk id="46" creationId="{9052A881-9A01-432A-81FE-1D2ADEC0B326}"/>
          </ac:spMkLst>
        </pc:spChg>
        <pc:spChg chg="mod">
          <ac:chgData name="Joseph Scavetta" userId="359fb369a930e361" providerId="LiveId" clId="{9D748E78-0B30-4C17-96AE-500F8F892843}" dt="2020-05-08T21:19:04.968" v="16549" actId="403"/>
          <ac:spMkLst>
            <pc:docMk/>
            <pc:sldMk cId="609449665" sldId="278"/>
            <ac:spMk id="47" creationId="{31516004-4F7B-431C-8BDF-97318FD24D61}"/>
          </ac:spMkLst>
        </pc:spChg>
        <pc:spChg chg="mod">
          <ac:chgData name="Joseph Scavetta" userId="359fb369a930e361" providerId="LiveId" clId="{9D748E78-0B30-4C17-96AE-500F8F892843}" dt="2020-05-08T21:19:04.968" v="16549" actId="403"/>
          <ac:spMkLst>
            <pc:docMk/>
            <pc:sldMk cId="609449665" sldId="278"/>
            <ac:spMk id="48" creationId="{D888C5D8-7AC6-4C6B-927E-75DD8CC98665}"/>
          </ac:spMkLst>
        </pc:spChg>
        <pc:spChg chg="mod">
          <ac:chgData name="Joseph Scavetta" userId="359fb369a930e361" providerId="LiveId" clId="{9D748E78-0B30-4C17-96AE-500F8F892843}" dt="2020-05-08T21:19:04.968" v="16549" actId="403"/>
          <ac:spMkLst>
            <pc:docMk/>
            <pc:sldMk cId="609449665" sldId="278"/>
            <ac:spMk id="49" creationId="{9C96FDE7-370B-4E33-A3F0-6FCA6A0551B1}"/>
          </ac:spMkLst>
        </pc:spChg>
        <pc:spChg chg="mod">
          <ac:chgData name="Joseph Scavetta" userId="359fb369a930e361" providerId="LiveId" clId="{9D748E78-0B30-4C17-96AE-500F8F892843}" dt="2020-05-08T21:19:04.968" v="16549" actId="403"/>
          <ac:spMkLst>
            <pc:docMk/>
            <pc:sldMk cId="609449665" sldId="278"/>
            <ac:spMk id="50" creationId="{5931F844-E5BA-4C68-83CE-64832A20AB3D}"/>
          </ac:spMkLst>
        </pc:spChg>
        <pc:spChg chg="mod">
          <ac:chgData name="Joseph Scavetta" userId="359fb369a930e361" providerId="LiveId" clId="{9D748E78-0B30-4C17-96AE-500F8F892843}" dt="2020-05-08T21:19:04.968" v="16549" actId="403"/>
          <ac:spMkLst>
            <pc:docMk/>
            <pc:sldMk cId="609449665" sldId="278"/>
            <ac:spMk id="52" creationId="{6338C9BE-270E-42A2-A648-2414A04FFEBD}"/>
          </ac:spMkLst>
        </pc:spChg>
        <pc:spChg chg="mod">
          <ac:chgData name="Joseph Scavetta" userId="359fb369a930e361" providerId="LiveId" clId="{9D748E78-0B30-4C17-96AE-500F8F892843}" dt="2020-05-08T21:19:04.968" v="16549" actId="403"/>
          <ac:spMkLst>
            <pc:docMk/>
            <pc:sldMk cId="609449665" sldId="278"/>
            <ac:spMk id="54" creationId="{BB130344-9345-46C5-B8E7-EE5D4F19CBB2}"/>
          </ac:spMkLst>
        </pc:spChg>
        <pc:spChg chg="mod">
          <ac:chgData name="Joseph Scavetta" userId="359fb369a930e361" providerId="LiveId" clId="{9D748E78-0B30-4C17-96AE-500F8F892843}" dt="2020-05-08T21:19:04.968" v="16549" actId="403"/>
          <ac:spMkLst>
            <pc:docMk/>
            <pc:sldMk cId="609449665" sldId="278"/>
            <ac:spMk id="56" creationId="{1511B641-C86E-4585-AA58-4D25C47AB670}"/>
          </ac:spMkLst>
        </pc:spChg>
        <pc:spChg chg="mod">
          <ac:chgData name="Joseph Scavetta" userId="359fb369a930e361" providerId="LiveId" clId="{9D748E78-0B30-4C17-96AE-500F8F892843}" dt="2020-05-08T21:19:04.968" v="16549" actId="403"/>
          <ac:spMkLst>
            <pc:docMk/>
            <pc:sldMk cId="609449665" sldId="278"/>
            <ac:spMk id="57" creationId="{000BD4FE-95BA-4B60-99EE-ABBB4764C002}"/>
          </ac:spMkLst>
        </pc:spChg>
        <pc:spChg chg="mod">
          <ac:chgData name="Joseph Scavetta" userId="359fb369a930e361" providerId="LiveId" clId="{9D748E78-0B30-4C17-96AE-500F8F892843}" dt="2020-05-08T21:19:04.968" v="16549" actId="403"/>
          <ac:spMkLst>
            <pc:docMk/>
            <pc:sldMk cId="609449665" sldId="278"/>
            <ac:spMk id="58" creationId="{F00B79D3-628B-43D6-AC0A-3F2778A8D5B1}"/>
          </ac:spMkLst>
        </pc:spChg>
        <pc:spChg chg="mod">
          <ac:chgData name="Joseph Scavetta" userId="359fb369a930e361" providerId="LiveId" clId="{9D748E78-0B30-4C17-96AE-500F8F892843}" dt="2020-05-08T21:25:57.841" v="16705" actId="12788"/>
          <ac:spMkLst>
            <pc:docMk/>
            <pc:sldMk cId="609449665" sldId="278"/>
            <ac:spMk id="67" creationId="{3F193D49-CED9-429B-AF60-75759CAFD303}"/>
          </ac:spMkLst>
        </pc:spChg>
        <pc:spChg chg="mod">
          <ac:chgData name="Joseph Scavetta" userId="359fb369a930e361" providerId="LiveId" clId="{9D748E78-0B30-4C17-96AE-500F8F892843}" dt="2020-05-08T21:25:57.841" v="16705" actId="12788"/>
          <ac:spMkLst>
            <pc:docMk/>
            <pc:sldMk cId="609449665" sldId="278"/>
            <ac:spMk id="68" creationId="{4FD6AF66-D7A0-4D68-90C3-1E31431FA595}"/>
          </ac:spMkLst>
        </pc:spChg>
        <pc:spChg chg="mod">
          <ac:chgData name="Joseph Scavetta" userId="359fb369a930e361" providerId="LiveId" clId="{9D748E78-0B30-4C17-96AE-500F8F892843}" dt="2020-05-08T21:25:57.841" v="16705" actId="12788"/>
          <ac:spMkLst>
            <pc:docMk/>
            <pc:sldMk cId="609449665" sldId="278"/>
            <ac:spMk id="69" creationId="{1CC77F7D-8ADB-42D3-98C7-A77C4A5EA2B0}"/>
          </ac:spMkLst>
        </pc:spChg>
        <pc:spChg chg="mod">
          <ac:chgData name="Joseph Scavetta" userId="359fb369a930e361" providerId="LiveId" clId="{9D748E78-0B30-4C17-96AE-500F8F892843}" dt="2020-05-08T21:25:57.841" v="16705" actId="12788"/>
          <ac:spMkLst>
            <pc:docMk/>
            <pc:sldMk cId="609449665" sldId="278"/>
            <ac:spMk id="70" creationId="{1800843C-62DC-47EA-9FEF-5C13B0CC883A}"/>
          </ac:spMkLst>
        </pc:spChg>
        <pc:spChg chg="mod">
          <ac:chgData name="Joseph Scavetta" userId="359fb369a930e361" providerId="LiveId" clId="{9D748E78-0B30-4C17-96AE-500F8F892843}" dt="2020-05-08T21:26:06.636" v="16706" actId="404"/>
          <ac:spMkLst>
            <pc:docMk/>
            <pc:sldMk cId="609449665" sldId="278"/>
            <ac:spMk id="85" creationId="{7017D32D-3245-4EA3-848B-C0F05DAFF1DA}"/>
          </ac:spMkLst>
        </pc:spChg>
        <pc:spChg chg="mod">
          <ac:chgData name="Joseph Scavetta" userId="359fb369a930e361" providerId="LiveId" clId="{9D748E78-0B30-4C17-96AE-500F8F892843}" dt="2020-05-08T21:26:06.636" v="16706" actId="404"/>
          <ac:spMkLst>
            <pc:docMk/>
            <pc:sldMk cId="609449665" sldId="278"/>
            <ac:spMk id="86" creationId="{33DDCE2A-C91A-4DF1-AFE0-3271132E83CE}"/>
          </ac:spMkLst>
        </pc:spChg>
        <pc:grpChg chg="add del mod">
          <ac:chgData name="Joseph Scavetta" userId="359fb369a930e361" providerId="LiveId" clId="{9D748E78-0B30-4C17-96AE-500F8F892843}" dt="2020-05-08T21:18:34.992" v="16542" actId="478"/>
          <ac:grpSpMkLst>
            <pc:docMk/>
            <pc:sldMk cId="609449665" sldId="278"/>
            <ac:grpSpMk id="4" creationId="{D8FF6691-6C42-4621-9F77-128B8DFBD49C}"/>
          </ac:grpSpMkLst>
        </pc:grpChg>
        <pc:grpChg chg="add del mod">
          <ac:chgData name="Joseph Scavetta" userId="359fb369a930e361" providerId="LiveId" clId="{9D748E78-0B30-4C17-96AE-500F8F892843}" dt="2020-05-08T21:19:26.346" v="16554"/>
          <ac:grpSpMkLst>
            <pc:docMk/>
            <pc:sldMk cId="609449665" sldId="278"/>
            <ac:grpSpMk id="32" creationId="{15B7C57D-18DE-4894-AF70-08C596102B50}"/>
          </ac:grpSpMkLst>
        </pc:grpChg>
        <pc:grpChg chg="add mod">
          <ac:chgData name="Joseph Scavetta" userId="359fb369a930e361" providerId="LiveId" clId="{9D748E78-0B30-4C17-96AE-500F8F892843}" dt="2020-05-08T21:26:22.728" v="16708" actId="1076"/>
          <ac:grpSpMkLst>
            <pc:docMk/>
            <pc:sldMk cId="609449665" sldId="278"/>
            <ac:grpSpMk id="60" creationId="{1244C0C4-85E0-4897-BD84-47F81F9222A9}"/>
          </ac:grpSpMkLst>
        </pc:grpChg>
        <pc:grpChg chg="mod">
          <ac:chgData name="Joseph Scavetta" userId="359fb369a930e361" providerId="LiveId" clId="{9D748E78-0B30-4C17-96AE-500F8F892843}" dt="2020-05-08T21:25:57.841" v="16705" actId="12788"/>
          <ac:grpSpMkLst>
            <pc:docMk/>
            <pc:sldMk cId="609449665" sldId="278"/>
            <ac:grpSpMk id="62" creationId="{19D84FC6-1E18-4704-8837-B7889B37A195}"/>
          </ac:grpSpMkLst>
        </pc:grpChg>
        <pc:picChg chg="mod">
          <ac:chgData name="Joseph Scavetta" userId="359fb369a930e361" providerId="LiveId" clId="{9D748E78-0B30-4C17-96AE-500F8F892843}" dt="2020-05-08T21:18:13.976" v="16522" actId="14100"/>
          <ac:picMkLst>
            <pc:docMk/>
            <pc:sldMk cId="609449665" sldId="278"/>
            <ac:picMk id="25" creationId="{59FE5E32-F11E-4D57-8755-719540C7A1AD}"/>
          </ac:picMkLst>
        </pc:picChg>
        <pc:picChg chg="mod">
          <ac:chgData name="Joseph Scavetta" userId="359fb369a930e361" providerId="LiveId" clId="{9D748E78-0B30-4C17-96AE-500F8F892843}" dt="2020-05-08T21:18:14.768" v="16526" actId="1037"/>
          <ac:picMkLst>
            <pc:docMk/>
            <pc:sldMk cId="609449665" sldId="278"/>
            <ac:picMk id="31" creationId="{9492C250-FE38-4DB0-8D5E-10BD9A9B90D2}"/>
          </ac:picMkLst>
        </pc:picChg>
        <pc:picChg chg="mod">
          <ac:chgData name="Joseph Scavetta" userId="359fb369a930e361" providerId="LiveId" clId="{9D748E78-0B30-4C17-96AE-500F8F892843}" dt="2020-05-08T21:19:17.451" v="16551" actId="14100"/>
          <ac:picMkLst>
            <pc:docMk/>
            <pc:sldMk cId="609449665" sldId="278"/>
            <ac:picMk id="55" creationId="{C7B929C2-6076-4497-842A-4DA5BCC4CB7C}"/>
          </ac:picMkLst>
        </pc:picChg>
      </pc:sldChg>
      <pc:sldChg chg="modSp add del">
        <pc:chgData name="Joseph Scavetta" userId="359fb369a930e361" providerId="LiveId" clId="{9D748E78-0B30-4C17-96AE-500F8F892843}" dt="2020-05-08T21:28:52.102" v="16719" actId="2696"/>
        <pc:sldMkLst>
          <pc:docMk/>
          <pc:sldMk cId="1949785483" sldId="279"/>
        </pc:sldMkLst>
        <pc:spChg chg="mod">
          <ac:chgData name="Joseph Scavetta" userId="359fb369a930e361" providerId="LiveId" clId="{9D748E78-0B30-4C17-96AE-500F8F892843}" dt="2020-05-05T11:42:41.362" v="89"/>
          <ac:spMkLst>
            <pc:docMk/>
            <pc:sldMk cId="1949785483" sldId="279"/>
            <ac:spMk id="2" creationId="{11E85C3A-209E-4F87-9EDC-335C4B34E972}"/>
          </ac:spMkLst>
        </pc:spChg>
        <pc:spChg chg="mod">
          <ac:chgData name="Joseph Scavetta" userId="359fb369a930e361" providerId="LiveId" clId="{9D748E78-0B30-4C17-96AE-500F8F892843}" dt="2020-05-07T23:11:14.644" v="11294" actId="27636"/>
          <ac:spMkLst>
            <pc:docMk/>
            <pc:sldMk cId="1949785483" sldId="279"/>
            <ac:spMk id="3" creationId="{9845C8CF-DB64-4C4E-82DE-3F072DE7E5BF}"/>
          </ac:spMkLst>
        </pc:spChg>
      </pc:sldChg>
      <pc:sldChg chg="addSp delSp modSp add">
        <pc:chgData name="Joseph Scavetta" userId="359fb369a930e361" providerId="LiveId" clId="{9D748E78-0B30-4C17-96AE-500F8F892843}" dt="2020-05-08T22:59:12.273" v="17854" actId="1076"/>
        <pc:sldMkLst>
          <pc:docMk/>
          <pc:sldMk cId="3085593312" sldId="280"/>
        </pc:sldMkLst>
        <pc:spChg chg="mod">
          <ac:chgData name="Joseph Scavetta" userId="359fb369a930e361" providerId="LiveId" clId="{9D748E78-0B30-4C17-96AE-500F8F892843}" dt="2020-05-08T22:59:07.120" v="17853" actId="1076"/>
          <ac:spMkLst>
            <pc:docMk/>
            <pc:sldMk cId="3085593312" sldId="280"/>
            <ac:spMk id="2" creationId="{6B194E93-3CED-4D02-9C18-F2B7D74E1BE3}"/>
          </ac:spMkLst>
        </pc:spChg>
        <pc:spChg chg="del mod">
          <ac:chgData name="Joseph Scavetta" userId="359fb369a930e361" providerId="LiveId" clId="{9D748E78-0B30-4C17-96AE-500F8F892843}" dt="2020-05-08T22:56:19.432" v="17777" actId="478"/>
          <ac:spMkLst>
            <pc:docMk/>
            <pc:sldMk cId="3085593312" sldId="280"/>
            <ac:spMk id="3" creationId="{BCC0511D-9726-45A6-930F-BC9C7A1CC44D}"/>
          </ac:spMkLst>
        </pc:spChg>
        <pc:spChg chg="add mod">
          <ac:chgData name="Joseph Scavetta" userId="359fb369a930e361" providerId="LiveId" clId="{9D748E78-0B30-4C17-96AE-500F8F892843}" dt="2020-05-08T22:59:12.273" v="17854" actId="1076"/>
          <ac:spMkLst>
            <pc:docMk/>
            <pc:sldMk cId="3085593312" sldId="280"/>
            <ac:spMk id="40" creationId="{3C83AEAA-F919-4595-B0A0-222617261DAA}"/>
          </ac:spMkLst>
        </pc:spChg>
        <pc:spChg chg="add mod">
          <ac:chgData name="Joseph Scavetta" userId="359fb369a930e361" providerId="LiveId" clId="{9D748E78-0B30-4C17-96AE-500F8F892843}" dt="2020-05-08T22:59:12.273" v="17854" actId="1076"/>
          <ac:spMkLst>
            <pc:docMk/>
            <pc:sldMk cId="3085593312" sldId="280"/>
            <ac:spMk id="41" creationId="{C58F4930-C8F2-4C81-AF56-96DE014F93BC}"/>
          </ac:spMkLst>
        </pc:spChg>
        <pc:spChg chg="add mod">
          <ac:chgData name="Joseph Scavetta" userId="359fb369a930e361" providerId="LiveId" clId="{9D748E78-0B30-4C17-96AE-500F8F892843}" dt="2020-05-08T22:59:12.273" v="17854" actId="1076"/>
          <ac:spMkLst>
            <pc:docMk/>
            <pc:sldMk cId="3085593312" sldId="280"/>
            <ac:spMk id="42" creationId="{99D36419-ECA5-4B6A-A36F-D16DCEFADE34}"/>
          </ac:spMkLst>
        </pc:spChg>
        <pc:spChg chg="add del mod">
          <ac:chgData name="Joseph Scavetta" userId="359fb369a930e361" providerId="LiveId" clId="{9D748E78-0B30-4C17-96AE-500F8F892843}" dt="2020-05-08T22:56:21.248" v="17778" actId="478"/>
          <ac:spMkLst>
            <pc:docMk/>
            <pc:sldMk cId="3085593312" sldId="280"/>
            <ac:spMk id="50" creationId="{06BA5530-F93E-4196-8585-7CCB2D4AEFEF}"/>
          </ac:spMkLst>
        </pc:spChg>
        <pc:graphicFrameChg chg="add mod modGraphic">
          <ac:chgData name="Joseph Scavetta" userId="359fb369a930e361" providerId="LiveId" clId="{9D748E78-0B30-4C17-96AE-500F8F892843}" dt="2020-05-08T22:59:12.273" v="17854" actId="1076"/>
          <ac:graphicFrameMkLst>
            <pc:docMk/>
            <pc:sldMk cId="3085593312" sldId="280"/>
            <ac:graphicFrameMk id="4" creationId="{145490D1-377B-4311-818B-E7555D87361F}"/>
          </ac:graphicFrameMkLst>
        </pc:graphicFrameChg>
        <pc:graphicFrameChg chg="add mod modGraphic">
          <ac:chgData name="Joseph Scavetta" userId="359fb369a930e361" providerId="LiveId" clId="{9D748E78-0B30-4C17-96AE-500F8F892843}" dt="2020-05-08T22:59:12.273" v="17854" actId="1076"/>
          <ac:graphicFrameMkLst>
            <pc:docMk/>
            <pc:sldMk cId="3085593312" sldId="280"/>
            <ac:graphicFrameMk id="38" creationId="{5EEC761B-A797-46B0-9862-3F0A4FF84C5A}"/>
          </ac:graphicFrameMkLst>
        </pc:graphicFrameChg>
        <pc:graphicFrameChg chg="add mod modGraphic">
          <ac:chgData name="Joseph Scavetta" userId="359fb369a930e361" providerId="LiveId" clId="{9D748E78-0B30-4C17-96AE-500F8F892843}" dt="2020-05-08T22:59:12.273" v="17854" actId="1076"/>
          <ac:graphicFrameMkLst>
            <pc:docMk/>
            <pc:sldMk cId="3085593312" sldId="280"/>
            <ac:graphicFrameMk id="39" creationId="{BEC54DFC-9919-44BC-91E1-91E91CD0E6CE}"/>
          </ac:graphicFrameMkLst>
        </pc:graphicFrame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5" creationId="{0512A12C-A7B0-4207-B991-F6B37FA80DD6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6" creationId="{AF60C121-34E5-4957-BB10-D51C47B27063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7" creationId="{76363488-B098-448B-AAA1-5D00566C621C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8" creationId="{188D71C2-4ADF-49B7-94FA-F6F1ECDF1EEF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9" creationId="{8D55BB3F-930F-412B-A19B-E849DE383CDE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10" creationId="{989B665C-CFE2-4A82-BB93-04157F14B10D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11" creationId="{C1CDE10A-CA62-4A7D-B3A8-D633A7982653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12" creationId="{6261FF96-023D-4B74-89E6-4DFE0587B3B3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13" creationId="{FF5854D6-83F9-4A90-832B-2A60EF9BB5EB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14" creationId="{2E38458D-81C4-4BFB-BAE9-0069F29A8D2B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15" creationId="{3B846055-4E70-45A2-B9F3-E7C692E6E55E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16" creationId="{A634B919-0D9D-4903-AEB4-922335C5C81C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17" creationId="{72673C5E-8FE9-4969-8506-322F32DCE659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18" creationId="{9593C09A-7240-4802-9304-2AFC90B49501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19" creationId="{A159EAEC-C8CF-43C5-AF27-8A4E391CFF6C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20" creationId="{A7B7555E-03B5-4977-85D8-DA72740467C2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21" creationId="{84C0F670-2CCF-4153-B4C6-5BD9F563C7A2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22" creationId="{83F4BE6C-6D0F-47A4-83C5-693776C1844E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23" creationId="{2133FC95-8676-4ED7-8067-3B9BE8410965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24" creationId="{85778FDD-F423-4D50-B9D7-A44A620D8AFF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25" creationId="{18B69090-D897-4A07-BA64-80BEE59129BD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26" creationId="{229D4D56-9484-4EEB-8577-736CAF1C2CED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27" creationId="{E7234AB1-087F-4525-AA7B-AFE2188430F0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28" creationId="{F706EE02-4A9D-460F-B6A6-C00ABB46F10A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29" creationId="{A50D0EB6-FF71-48C1-A982-7670AC358E14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30" creationId="{F916B6F3-8A70-4C56-AC2B-B852CE20374C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31" creationId="{8BC1F2E1-A40D-466B-81B3-78F5097E8EF9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32" creationId="{4A3466D6-D9E1-4F92-BF6B-F75F60BAE3CC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33" creationId="{A0853F32-C253-4622-9E67-9D27459A499D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34" creationId="{5F387609-0057-4134-8F1C-A2BCFB361122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35" creationId="{C9D64020-C9C6-4070-8981-8B482EEAA7CD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36" creationId="{3C45E82E-E6C9-4368-9C2C-4455CA9BEA6C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37" creationId="{26643EEE-1F79-4B9C-9DD2-AFC61C9935FD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43" creationId="{DCBEEC5E-EEF4-4A99-9593-80CF450613BA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44" creationId="{B93B50A6-A957-4085-841A-02A8472E2DDE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45" creationId="{C4C00F1C-9666-4E7A-B673-9720F55345C1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46" creationId="{95A5D8CE-4CA7-4D31-9C66-01E897A3672B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47" creationId="{53C43871-E3E9-4827-A9D6-6C37FB612C53}"/>
          </ac:cxnSpMkLst>
        </pc:cxnChg>
        <pc:cxnChg chg="add mod">
          <ac:chgData name="Joseph Scavetta" userId="359fb369a930e361" providerId="LiveId" clId="{9D748E78-0B30-4C17-96AE-500F8F892843}" dt="2020-05-08T22:59:12.273" v="17854" actId="1076"/>
          <ac:cxnSpMkLst>
            <pc:docMk/>
            <pc:sldMk cId="3085593312" sldId="280"/>
            <ac:cxnSpMk id="48" creationId="{E9F93570-E768-4E53-9B4A-7AE10B1A6B3C}"/>
          </ac:cxnSpMkLst>
        </pc:cxnChg>
      </pc:sldChg>
      <pc:sldChg chg="modSp add">
        <pc:chgData name="Joseph Scavetta" userId="359fb369a930e361" providerId="LiveId" clId="{9D748E78-0B30-4C17-96AE-500F8F892843}" dt="2020-05-09T00:19:31.140" v="18940" actId="20577"/>
        <pc:sldMkLst>
          <pc:docMk/>
          <pc:sldMk cId="3236243086" sldId="281"/>
        </pc:sldMkLst>
        <pc:spChg chg="mod">
          <ac:chgData name="Joseph Scavetta" userId="359fb369a930e361" providerId="LiveId" clId="{9D748E78-0B30-4C17-96AE-500F8F892843}" dt="2020-05-09T00:19:31.140" v="18940" actId="20577"/>
          <ac:spMkLst>
            <pc:docMk/>
            <pc:sldMk cId="3236243086" sldId="281"/>
            <ac:spMk id="2" creationId="{DCAE3395-5C3E-430C-821A-2A28D249F964}"/>
          </ac:spMkLst>
        </pc:spChg>
        <pc:spChg chg="mod">
          <ac:chgData name="Joseph Scavetta" userId="359fb369a930e361" providerId="LiveId" clId="{9D748E78-0B30-4C17-96AE-500F8F892843}" dt="2020-05-08T23:16:58.973" v="18585" actId="20577"/>
          <ac:spMkLst>
            <pc:docMk/>
            <pc:sldMk cId="3236243086" sldId="281"/>
            <ac:spMk id="3" creationId="{097BF098-ADE5-428A-81EE-05684400DF25}"/>
          </ac:spMkLst>
        </pc:spChg>
      </pc:sldChg>
      <pc:sldChg chg="addSp modSp add del">
        <pc:chgData name="Joseph Scavetta" userId="359fb369a930e361" providerId="LiveId" clId="{9D748E78-0B30-4C17-96AE-500F8F892843}" dt="2020-05-05T14:40:20.549" v="2106" actId="2696"/>
        <pc:sldMkLst>
          <pc:docMk/>
          <pc:sldMk cId="3792168147" sldId="282"/>
        </pc:sldMkLst>
        <pc:spChg chg="mod">
          <ac:chgData name="Joseph Scavetta" userId="359fb369a930e361" providerId="LiveId" clId="{9D748E78-0B30-4C17-96AE-500F8F892843}" dt="2020-05-05T12:46:29.071" v="792" actId="20577"/>
          <ac:spMkLst>
            <pc:docMk/>
            <pc:sldMk cId="3792168147" sldId="282"/>
            <ac:spMk id="3" creationId="{741CCB4E-412E-451C-A3F0-81DFE962F6DC}"/>
          </ac:spMkLst>
        </pc:spChg>
        <pc:spChg chg="add mod">
          <ac:chgData name="Joseph Scavetta" userId="359fb369a930e361" providerId="LiveId" clId="{9D748E78-0B30-4C17-96AE-500F8F892843}" dt="2020-05-05T12:48:59.061" v="813" actId="1076"/>
          <ac:spMkLst>
            <pc:docMk/>
            <pc:sldMk cId="3792168147" sldId="282"/>
            <ac:spMk id="4" creationId="{1FC63C01-9B11-415A-A64D-4FD077B9E465}"/>
          </ac:spMkLst>
        </pc:spChg>
      </pc:sldChg>
      <pc:sldChg chg="addSp delSp modSp add">
        <pc:chgData name="Joseph Scavetta" userId="359fb369a930e361" providerId="LiveId" clId="{9D748E78-0B30-4C17-96AE-500F8F892843}" dt="2020-05-07T17:58:20.997" v="8445" actId="14100"/>
        <pc:sldMkLst>
          <pc:docMk/>
          <pc:sldMk cId="870352645" sldId="283"/>
        </pc:sldMkLst>
        <pc:spChg chg="mod">
          <ac:chgData name="Joseph Scavetta" userId="359fb369a930e361" providerId="LiveId" clId="{9D748E78-0B30-4C17-96AE-500F8F892843}" dt="2020-05-05T17:11:13.664" v="3189" actId="1076"/>
          <ac:spMkLst>
            <pc:docMk/>
            <pc:sldMk cId="870352645" sldId="283"/>
            <ac:spMk id="2" creationId="{10B52027-C736-43C4-BB85-FA0E3AB18827}"/>
          </ac:spMkLst>
        </pc:spChg>
        <pc:spChg chg="del mod">
          <ac:chgData name="Joseph Scavetta" userId="359fb369a930e361" providerId="LiveId" clId="{9D748E78-0B30-4C17-96AE-500F8F892843}" dt="2020-05-05T17:14:55.707" v="3249" actId="478"/>
          <ac:spMkLst>
            <pc:docMk/>
            <pc:sldMk cId="870352645" sldId="283"/>
            <ac:spMk id="3" creationId="{45F4FDB1-7EA9-4FE2-BD2A-02C93C493AA4}"/>
          </ac:spMkLst>
        </pc:spChg>
        <pc:spChg chg="add del">
          <ac:chgData name="Joseph Scavetta" userId="359fb369a930e361" providerId="LiveId" clId="{9D748E78-0B30-4C17-96AE-500F8F892843}" dt="2020-05-05T12:42:11.744" v="591"/>
          <ac:spMkLst>
            <pc:docMk/>
            <pc:sldMk cId="870352645" sldId="283"/>
            <ac:spMk id="4" creationId="{182CFA69-04BF-4C87-A7EB-D71464747F62}"/>
          </ac:spMkLst>
        </pc:spChg>
        <pc:spChg chg="add del">
          <ac:chgData name="Joseph Scavetta" userId="359fb369a930e361" providerId="LiveId" clId="{9D748E78-0B30-4C17-96AE-500F8F892843}" dt="2020-05-05T12:42:11.744" v="591"/>
          <ac:spMkLst>
            <pc:docMk/>
            <pc:sldMk cId="870352645" sldId="283"/>
            <ac:spMk id="5" creationId="{BCD63DD4-0ABC-4B08-9114-B6048BAB5A49}"/>
          </ac:spMkLst>
        </pc:spChg>
        <pc:spChg chg="mod">
          <ac:chgData name="Joseph Scavetta" userId="359fb369a930e361" providerId="LiveId" clId="{9D748E78-0B30-4C17-96AE-500F8F892843}" dt="2020-05-05T17:14:10.430" v="3243" actId="207"/>
          <ac:spMkLst>
            <pc:docMk/>
            <pc:sldMk cId="870352645" sldId="283"/>
            <ac:spMk id="9" creationId="{27BDA816-A0F1-43D8-9D25-9A95FF8FCAA8}"/>
          </ac:spMkLst>
        </pc:spChg>
        <pc:spChg chg="mod">
          <ac:chgData name="Joseph Scavetta" userId="359fb369a930e361" providerId="LiveId" clId="{9D748E78-0B30-4C17-96AE-500F8F892843}" dt="2020-05-05T17:14:10.430" v="3243" actId="207"/>
          <ac:spMkLst>
            <pc:docMk/>
            <pc:sldMk cId="870352645" sldId="283"/>
            <ac:spMk id="10" creationId="{4EE24B1C-45AA-43C1-995B-5936901E3E2B}"/>
          </ac:spMkLst>
        </pc:spChg>
        <pc:spChg chg="mod">
          <ac:chgData name="Joseph Scavetta" userId="359fb369a930e361" providerId="LiveId" clId="{9D748E78-0B30-4C17-96AE-500F8F892843}" dt="2020-05-05T17:11:03.667" v="3185" actId="403"/>
          <ac:spMkLst>
            <pc:docMk/>
            <pc:sldMk cId="870352645" sldId="283"/>
            <ac:spMk id="11" creationId="{F6F93D1A-8D39-4EFE-AC51-10A166FDC3F1}"/>
          </ac:spMkLst>
        </pc:spChg>
        <pc:spChg chg="mod">
          <ac:chgData name="Joseph Scavetta" userId="359fb369a930e361" providerId="LiveId" clId="{9D748E78-0B30-4C17-96AE-500F8F892843}" dt="2020-05-05T17:13:20.667" v="3238" actId="207"/>
          <ac:spMkLst>
            <pc:docMk/>
            <pc:sldMk cId="870352645" sldId="283"/>
            <ac:spMk id="12" creationId="{E675ABA4-CA1B-40C9-8398-A15AD2B94C7F}"/>
          </ac:spMkLst>
        </pc:spChg>
        <pc:spChg chg="mod">
          <ac:chgData name="Joseph Scavetta" userId="359fb369a930e361" providerId="LiveId" clId="{9D748E78-0B30-4C17-96AE-500F8F892843}" dt="2020-05-05T17:12:59.197" v="3237" actId="207"/>
          <ac:spMkLst>
            <pc:docMk/>
            <pc:sldMk cId="870352645" sldId="283"/>
            <ac:spMk id="13" creationId="{71AC96C4-1F28-48FF-9E8A-26A92EFC3BB0}"/>
          </ac:spMkLst>
        </pc:spChg>
        <pc:spChg chg="mod">
          <ac:chgData name="Joseph Scavetta" userId="359fb369a930e361" providerId="LiveId" clId="{9D748E78-0B30-4C17-96AE-500F8F892843}" dt="2020-05-05T17:12:49.711" v="3236" actId="207"/>
          <ac:spMkLst>
            <pc:docMk/>
            <pc:sldMk cId="870352645" sldId="283"/>
            <ac:spMk id="14" creationId="{8772DF50-EBE0-401D-BF4F-D387805E6D9C}"/>
          </ac:spMkLst>
        </pc:spChg>
        <pc:spChg chg="mod">
          <ac:chgData name="Joseph Scavetta" userId="359fb369a930e361" providerId="LiveId" clId="{9D748E78-0B30-4C17-96AE-500F8F892843}" dt="2020-05-05T17:12:46.161" v="3235" actId="207"/>
          <ac:spMkLst>
            <pc:docMk/>
            <pc:sldMk cId="870352645" sldId="283"/>
            <ac:spMk id="15" creationId="{3DB3DB81-A0D3-485B-88F5-7050D31BC454}"/>
          </ac:spMkLst>
        </pc:spChg>
        <pc:spChg chg="mod">
          <ac:chgData name="Joseph Scavetta" userId="359fb369a930e361" providerId="LiveId" clId="{9D748E78-0B30-4C17-96AE-500F8F892843}" dt="2020-05-05T17:12:21.275" v="3234" actId="1036"/>
          <ac:spMkLst>
            <pc:docMk/>
            <pc:sldMk cId="870352645" sldId="283"/>
            <ac:spMk id="16" creationId="{7C18115E-231A-4A28-AE6E-20FD114DD784}"/>
          </ac:spMkLst>
        </pc:spChg>
        <pc:spChg chg="mod">
          <ac:chgData name="Joseph Scavetta" userId="359fb369a930e361" providerId="LiveId" clId="{9D748E78-0B30-4C17-96AE-500F8F892843}" dt="2020-05-05T17:11:51.187" v="3200" actId="1035"/>
          <ac:spMkLst>
            <pc:docMk/>
            <pc:sldMk cId="870352645" sldId="283"/>
            <ac:spMk id="17" creationId="{C2E2F241-67AA-43DF-9114-651AE99B2FDE}"/>
          </ac:spMkLst>
        </pc:spChg>
        <pc:spChg chg="mod">
          <ac:chgData name="Joseph Scavetta" userId="359fb369a930e361" providerId="LiveId" clId="{9D748E78-0B30-4C17-96AE-500F8F892843}" dt="2020-05-05T17:11:51.187" v="3200" actId="1035"/>
          <ac:spMkLst>
            <pc:docMk/>
            <pc:sldMk cId="870352645" sldId="283"/>
            <ac:spMk id="18" creationId="{494F1029-C7A4-4CE1-8E4B-299E947153B2}"/>
          </ac:spMkLst>
        </pc:spChg>
        <pc:spChg chg="mod">
          <ac:chgData name="Joseph Scavetta" userId="359fb369a930e361" providerId="LiveId" clId="{9D748E78-0B30-4C17-96AE-500F8F892843}" dt="2020-05-05T17:13:36.983" v="3242" actId="20577"/>
          <ac:spMkLst>
            <pc:docMk/>
            <pc:sldMk cId="870352645" sldId="283"/>
            <ac:spMk id="19" creationId="{F91F5D5A-A997-4A41-909F-FA6BDA7AA916}"/>
          </ac:spMkLst>
        </pc:spChg>
        <pc:spChg chg="mod">
          <ac:chgData name="Joseph Scavetta" userId="359fb369a930e361" providerId="LiveId" clId="{9D748E78-0B30-4C17-96AE-500F8F892843}" dt="2020-05-05T17:12:11.421" v="3231" actId="1035"/>
          <ac:spMkLst>
            <pc:docMk/>
            <pc:sldMk cId="870352645" sldId="283"/>
            <ac:spMk id="20" creationId="{ECB22A2A-6EB9-41CF-99B4-AC7D26664820}"/>
          </ac:spMkLst>
        </pc:spChg>
        <pc:spChg chg="mod">
          <ac:chgData name="Joseph Scavetta" userId="359fb369a930e361" providerId="LiveId" clId="{9D748E78-0B30-4C17-96AE-500F8F892843}" dt="2020-05-05T17:11:03.667" v="3185" actId="403"/>
          <ac:spMkLst>
            <pc:docMk/>
            <pc:sldMk cId="870352645" sldId="283"/>
            <ac:spMk id="21" creationId="{41C33B7A-27B7-4455-B87F-4E539895917F}"/>
          </ac:spMkLst>
        </pc:spChg>
        <pc:spChg chg="mod">
          <ac:chgData name="Joseph Scavetta" userId="359fb369a930e361" providerId="LiveId" clId="{9D748E78-0B30-4C17-96AE-500F8F892843}" dt="2020-05-07T17:58:20.997" v="8445" actId="14100"/>
          <ac:spMkLst>
            <pc:docMk/>
            <pc:sldMk cId="870352645" sldId="283"/>
            <ac:spMk id="22" creationId="{0B859B82-C9F5-48AF-8C4D-A40CF9D86C13}"/>
          </ac:spMkLst>
        </pc:spChg>
        <pc:spChg chg="mod">
          <ac:chgData name="Joseph Scavetta" userId="359fb369a930e361" providerId="LiveId" clId="{9D748E78-0B30-4C17-96AE-500F8F892843}" dt="2020-05-05T17:11:03.667" v="3185" actId="403"/>
          <ac:spMkLst>
            <pc:docMk/>
            <pc:sldMk cId="870352645" sldId="283"/>
            <ac:spMk id="23" creationId="{5BC3D669-3BA1-4A18-8D5A-F8543E38AF42}"/>
          </ac:spMkLst>
        </pc:spChg>
        <pc:spChg chg="add mod">
          <ac:chgData name="Joseph Scavetta" userId="359fb369a930e361" providerId="LiveId" clId="{9D748E78-0B30-4C17-96AE-500F8F892843}" dt="2020-05-06T20:33:23.277" v="5518" actId="20577"/>
          <ac:spMkLst>
            <pc:docMk/>
            <pc:sldMk cId="870352645" sldId="283"/>
            <ac:spMk id="24" creationId="{855F34E5-5028-4562-8159-6D5BA4ADF253}"/>
          </ac:spMkLst>
        </pc:spChg>
        <pc:grpChg chg="add mod">
          <ac:chgData name="Joseph Scavetta" userId="359fb369a930e361" providerId="LiveId" clId="{9D748E78-0B30-4C17-96AE-500F8F892843}" dt="2020-05-05T17:17:37.231" v="3387" actId="1035"/>
          <ac:grpSpMkLst>
            <pc:docMk/>
            <pc:sldMk cId="870352645" sldId="283"/>
            <ac:grpSpMk id="8" creationId="{D497A440-2374-43E0-930B-6C8479392D4B}"/>
          </ac:grpSpMkLst>
        </pc:grpChg>
        <pc:picChg chg="add del mod">
          <ac:chgData name="Joseph Scavetta" userId="359fb369a930e361" providerId="LiveId" clId="{9D748E78-0B30-4C17-96AE-500F8F892843}" dt="2020-05-05T17:10:30.812" v="3175" actId="478"/>
          <ac:picMkLst>
            <pc:docMk/>
            <pc:sldMk cId="870352645" sldId="283"/>
            <ac:picMk id="7" creationId="{30BAB154-9B6D-4E62-871A-BD5B5798EBD1}"/>
          </ac:picMkLst>
        </pc:picChg>
        <pc:picChg chg="add del">
          <ac:chgData name="Joseph Scavetta" userId="359fb369a930e361" providerId="LiveId" clId="{9D748E78-0B30-4C17-96AE-500F8F892843}" dt="2020-05-05T12:42:11.744" v="591"/>
          <ac:picMkLst>
            <pc:docMk/>
            <pc:sldMk cId="870352645" sldId="283"/>
            <ac:picMk id="1025" creationId="{52D62B8D-C9A5-4D2B-AF0B-EA89FC9C0A80}"/>
          </ac:picMkLst>
        </pc:picChg>
      </pc:sldChg>
      <pc:sldChg chg="addSp delSp modSp add del">
        <pc:chgData name="Joseph Scavetta" userId="359fb369a930e361" providerId="LiveId" clId="{9D748E78-0B30-4C17-96AE-500F8F892843}" dt="2020-05-05T13:30:05.644" v="1038" actId="2696"/>
        <pc:sldMkLst>
          <pc:docMk/>
          <pc:sldMk cId="3031277498" sldId="284"/>
        </pc:sldMkLst>
        <pc:spChg chg="del">
          <ac:chgData name="Joseph Scavetta" userId="359fb369a930e361" providerId="LiveId" clId="{9D748E78-0B30-4C17-96AE-500F8F892843}" dt="2020-05-05T13:20:20.002" v="823" actId="478"/>
          <ac:spMkLst>
            <pc:docMk/>
            <pc:sldMk cId="3031277498" sldId="284"/>
            <ac:spMk id="3" creationId="{5E7BFD89-9603-4FA1-835F-5911183FDB2F}"/>
          </ac:spMkLst>
        </pc:spChg>
        <pc:cxnChg chg="add mod">
          <ac:chgData name="Joseph Scavetta" userId="359fb369a930e361" providerId="LiveId" clId="{9D748E78-0B30-4C17-96AE-500F8F892843}" dt="2020-05-05T13:20:27.836" v="825" actId="14100"/>
          <ac:cxnSpMkLst>
            <pc:docMk/>
            <pc:sldMk cId="3031277498" sldId="284"/>
            <ac:cxnSpMk id="4" creationId="{775BFD41-1833-499D-A6F7-71C859345D07}"/>
          </ac:cxnSpMkLst>
        </pc:cxnChg>
      </pc:sldChg>
      <pc:sldChg chg="addSp modSp add del">
        <pc:chgData name="Joseph Scavetta" userId="359fb369a930e361" providerId="LiveId" clId="{9D748E78-0B30-4C17-96AE-500F8F892843}" dt="2020-05-05T13:30:06.171" v="1039" actId="2696"/>
        <pc:sldMkLst>
          <pc:docMk/>
          <pc:sldMk cId="662627722" sldId="285"/>
        </pc:sldMkLst>
        <pc:spChg chg="add mod">
          <ac:chgData name="Joseph Scavetta" userId="359fb369a930e361" providerId="LiveId" clId="{9D748E78-0B30-4C17-96AE-500F8F892843}" dt="2020-05-05T13:27:43.736" v="958"/>
          <ac:spMkLst>
            <pc:docMk/>
            <pc:sldMk cId="662627722" sldId="285"/>
            <ac:spMk id="4" creationId="{DFD4A76D-0411-4DA0-8362-749AF6D8CEC4}"/>
          </ac:spMkLst>
        </pc:spChg>
      </pc:sldChg>
      <pc:sldChg chg="addSp delSp modSp add del ord">
        <pc:chgData name="Joseph Scavetta" userId="359fb369a930e361" providerId="LiveId" clId="{9D748E78-0B30-4C17-96AE-500F8F892843}" dt="2020-05-05T17:08:00.627" v="3172" actId="2696"/>
        <pc:sldMkLst>
          <pc:docMk/>
          <pc:sldMk cId="848486463" sldId="286"/>
        </pc:sldMkLst>
        <pc:spChg chg="mod">
          <ac:chgData name="Joseph Scavetta" userId="359fb369a930e361" providerId="LiveId" clId="{9D748E78-0B30-4C17-96AE-500F8F892843}" dt="2020-05-05T13:30:31.657" v="1073" actId="20577"/>
          <ac:spMkLst>
            <pc:docMk/>
            <pc:sldMk cId="848486463" sldId="286"/>
            <ac:spMk id="2" creationId="{3E85F54B-87F6-4093-BD0A-AC9C5D108C2E}"/>
          </ac:spMkLst>
        </pc:spChg>
        <pc:spChg chg="mod">
          <ac:chgData name="Joseph Scavetta" userId="359fb369a930e361" providerId="LiveId" clId="{9D748E78-0B30-4C17-96AE-500F8F892843}" dt="2020-05-05T17:07:20.378" v="3160" actId="27636"/>
          <ac:spMkLst>
            <pc:docMk/>
            <pc:sldMk cId="848486463" sldId="286"/>
            <ac:spMk id="3" creationId="{DA20C1FC-4685-446B-BD41-568C6E9513CF}"/>
          </ac:spMkLst>
        </pc:spChg>
        <pc:cxnChg chg="add del mod">
          <ac:chgData name="Joseph Scavetta" userId="359fb369a930e361" providerId="LiveId" clId="{9D748E78-0B30-4C17-96AE-500F8F892843}" dt="2020-05-05T17:06:52.180" v="3155" actId="478"/>
          <ac:cxnSpMkLst>
            <pc:docMk/>
            <pc:sldMk cId="848486463" sldId="286"/>
            <ac:cxnSpMk id="4" creationId="{A04F4360-B025-48B5-8FB9-06977F3BFA94}"/>
          </ac:cxnSpMkLst>
        </pc:cxnChg>
      </pc:sldChg>
      <pc:sldChg chg="addSp delSp modSp add">
        <pc:chgData name="Joseph Scavetta" userId="359fb369a930e361" providerId="LiveId" clId="{9D748E78-0B30-4C17-96AE-500F8F892843}" dt="2020-05-07T17:50:55.783" v="8441" actId="20577"/>
        <pc:sldMkLst>
          <pc:docMk/>
          <pc:sldMk cId="1275503628" sldId="287"/>
        </pc:sldMkLst>
        <pc:spChg chg="mod">
          <ac:chgData name="Joseph Scavetta" userId="359fb369a930e361" providerId="LiveId" clId="{9D748E78-0B30-4C17-96AE-500F8F892843}" dt="2020-05-07T17:50:55.783" v="8441" actId="20577"/>
          <ac:spMkLst>
            <pc:docMk/>
            <pc:sldMk cId="1275503628" sldId="287"/>
            <ac:spMk id="2" creationId="{3DD5AAB4-5B04-4985-BF3D-5953EF6E50E7}"/>
          </ac:spMkLst>
        </pc:spChg>
        <pc:spChg chg="add del mod">
          <ac:chgData name="Joseph Scavetta" userId="359fb369a930e361" providerId="LiveId" clId="{9D748E78-0B30-4C17-96AE-500F8F892843}" dt="2020-05-05T13:59:14.299" v="1439" actId="478"/>
          <ac:spMkLst>
            <pc:docMk/>
            <pc:sldMk cId="1275503628" sldId="287"/>
            <ac:spMk id="3" creationId="{B2D2F330-AEFD-4796-9D9C-AF2624C77987}"/>
          </ac:spMkLst>
        </pc:spChg>
        <pc:spChg chg="add del mod">
          <ac:chgData name="Joseph Scavetta" userId="359fb369a930e361" providerId="LiveId" clId="{9D748E78-0B30-4C17-96AE-500F8F892843}" dt="2020-05-05T13:53:03.793" v="1280" actId="478"/>
          <ac:spMkLst>
            <pc:docMk/>
            <pc:sldMk cId="1275503628" sldId="287"/>
            <ac:spMk id="4" creationId="{EC404796-8E6A-44F5-BCBA-BA543018CFE3}"/>
          </ac:spMkLst>
        </pc:spChg>
        <pc:spChg chg="add del mod">
          <ac:chgData name="Joseph Scavetta" userId="359fb369a930e361" providerId="LiveId" clId="{9D748E78-0B30-4C17-96AE-500F8F892843}" dt="2020-05-05T13:46:46.364" v="1134" actId="478"/>
          <ac:spMkLst>
            <pc:docMk/>
            <pc:sldMk cId="1275503628" sldId="287"/>
            <ac:spMk id="6" creationId="{3E31FD4C-14DB-4193-8201-11A79D5B8386}"/>
          </ac:spMkLst>
        </pc:spChg>
        <pc:spChg chg="del">
          <ac:chgData name="Joseph Scavetta" userId="359fb369a930e361" providerId="LiveId" clId="{9D748E78-0B30-4C17-96AE-500F8F892843}" dt="2020-05-05T13:31:01.709" v="1088" actId="478"/>
          <ac:spMkLst>
            <pc:docMk/>
            <pc:sldMk cId="1275503628" sldId="287"/>
            <ac:spMk id="8" creationId="{48A0C1ED-BC10-4768-B83B-83B743209D3C}"/>
          </ac:spMkLst>
        </pc:spChg>
        <pc:spChg chg="add del mod ord">
          <ac:chgData name="Joseph Scavetta" userId="359fb369a930e361" providerId="LiveId" clId="{9D748E78-0B30-4C17-96AE-500F8F892843}" dt="2020-05-05T13:59:06.216" v="1435" actId="478"/>
          <ac:spMkLst>
            <pc:docMk/>
            <pc:sldMk cId="1275503628" sldId="287"/>
            <ac:spMk id="9" creationId="{05451CBA-D470-48BA-8C6D-5C260EE79BBF}"/>
          </ac:spMkLst>
        </pc:spChg>
        <pc:spChg chg="add mod topLvl">
          <ac:chgData name="Joseph Scavetta" userId="359fb369a930e361" providerId="LiveId" clId="{9D748E78-0B30-4C17-96AE-500F8F892843}" dt="2020-05-05T17:04:12.074" v="3086" actId="404"/>
          <ac:spMkLst>
            <pc:docMk/>
            <pc:sldMk cId="1275503628" sldId="287"/>
            <ac:spMk id="10" creationId="{4DFBB4C7-BA3D-433F-80CA-964C9E349855}"/>
          </ac:spMkLst>
        </pc:spChg>
        <pc:spChg chg="add mod topLvl">
          <ac:chgData name="Joseph Scavetta" userId="359fb369a930e361" providerId="LiveId" clId="{9D748E78-0B30-4C17-96AE-500F8F892843}" dt="2020-05-05T17:04:12.074" v="3086" actId="404"/>
          <ac:spMkLst>
            <pc:docMk/>
            <pc:sldMk cId="1275503628" sldId="287"/>
            <ac:spMk id="11" creationId="{5264CB47-76FD-41C3-8D58-13684FD088FC}"/>
          </ac:spMkLst>
        </pc:spChg>
        <pc:spChg chg="del">
          <ac:chgData name="Joseph Scavetta" userId="359fb369a930e361" providerId="LiveId" clId="{9D748E78-0B30-4C17-96AE-500F8F892843}" dt="2020-05-05T13:30:54.321" v="1083" actId="478"/>
          <ac:spMkLst>
            <pc:docMk/>
            <pc:sldMk cId="1275503628" sldId="287"/>
            <ac:spMk id="12" creationId="{79559BCE-5FED-466F-835F-DA9B299C9DFA}"/>
          </ac:spMkLst>
        </pc:spChg>
        <pc:spChg chg="add del mod">
          <ac:chgData name="Joseph Scavetta" userId="359fb369a930e361" providerId="LiveId" clId="{9D748E78-0B30-4C17-96AE-500F8F892843}" dt="2020-05-05T14:14:20.987" v="1712" actId="478"/>
          <ac:spMkLst>
            <pc:docMk/>
            <pc:sldMk cId="1275503628" sldId="287"/>
            <ac:spMk id="13" creationId="{D5A5BA65-158E-44D3-811F-4A65104D3B3D}"/>
          </ac:spMkLst>
        </pc:spChg>
        <pc:spChg chg="add del mod">
          <ac:chgData name="Joseph Scavetta" userId="359fb369a930e361" providerId="LiveId" clId="{9D748E78-0B30-4C17-96AE-500F8F892843}" dt="2020-05-05T14:14:41.094" v="1714" actId="478"/>
          <ac:spMkLst>
            <pc:docMk/>
            <pc:sldMk cId="1275503628" sldId="287"/>
            <ac:spMk id="14" creationId="{A9856771-8DA8-457C-B631-2B37D25C444F}"/>
          </ac:spMkLst>
        </pc:spChg>
        <pc:spChg chg="del">
          <ac:chgData name="Joseph Scavetta" userId="359fb369a930e361" providerId="LiveId" clId="{9D748E78-0B30-4C17-96AE-500F8F892843}" dt="2020-05-05T13:30:55.535" v="1084" actId="478"/>
          <ac:spMkLst>
            <pc:docMk/>
            <pc:sldMk cId="1275503628" sldId="287"/>
            <ac:spMk id="15" creationId="{6B9F0027-766D-4000-9C79-6856500A2642}"/>
          </ac:spMkLst>
        </pc:spChg>
        <pc:spChg chg="add mod">
          <ac:chgData name="Joseph Scavetta" userId="359fb369a930e361" providerId="LiveId" clId="{9D748E78-0B30-4C17-96AE-500F8F892843}" dt="2020-05-05T17:05:38.411" v="3153" actId="20577"/>
          <ac:spMkLst>
            <pc:docMk/>
            <pc:sldMk cId="1275503628" sldId="287"/>
            <ac:spMk id="16" creationId="{45608E6B-3478-4AB0-A042-900084CA9445}"/>
          </ac:spMkLst>
        </pc:spChg>
        <pc:spChg chg="del">
          <ac:chgData name="Joseph Scavetta" userId="359fb369a930e361" providerId="LiveId" clId="{9D748E78-0B30-4C17-96AE-500F8F892843}" dt="2020-05-05T13:31:01.709" v="1088" actId="478"/>
          <ac:spMkLst>
            <pc:docMk/>
            <pc:sldMk cId="1275503628" sldId="287"/>
            <ac:spMk id="17" creationId="{69CCFF87-8C86-47AE-8D41-508251806861}"/>
          </ac:spMkLst>
        </pc:spChg>
        <pc:spChg chg="add del mod">
          <ac:chgData name="Joseph Scavetta" userId="359fb369a930e361" providerId="LiveId" clId="{9D748E78-0B30-4C17-96AE-500F8F892843}" dt="2020-05-05T14:30:43.017" v="1987" actId="478"/>
          <ac:spMkLst>
            <pc:docMk/>
            <pc:sldMk cId="1275503628" sldId="287"/>
            <ac:spMk id="18" creationId="{34B74C5E-4A2F-4CA2-9009-88346E4FD3D2}"/>
          </ac:spMkLst>
        </pc:spChg>
        <pc:spChg chg="del">
          <ac:chgData name="Joseph Scavetta" userId="359fb369a930e361" providerId="LiveId" clId="{9D748E78-0B30-4C17-96AE-500F8F892843}" dt="2020-05-05T13:30:56.365" v="1085" actId="478"/>
          <ac:spMkLst>
            <pc:docMk/>
            <pc:sldMk cId="1275503628" sldId="287"/>
            <ac:spMk id="19" creationId="{78CFACFE-B756-4846-B3EA-F95698E6F0E8}"/>
          </ac:spMkLst>
        </pc:spChg>
        <pc:spChg chg="add del mod">
          <ac:chgData name="Joseph Scavetta" userId="359fb369a930e361" providerId="LiveId" clId="{9D748E78-0B30-4C17-96AE-500F8F892843}" dt="2020-05-05T13:45:35.904" v="1123" actId="478"/>
          <ac:spMkLst>
            <pc:docMk/>
            <pc:sldMk cId="1275503628" sldId="287"/>
            <ac:spMk id="20" creationId="{A622EFF1-AFCA-4A48-92D0-4B799875E6D1}"/>
          </ac:spMkLst>
        </pc:spChg>
        <pc:spChg chg="add mod topLvl">
          <ac:chgData name="Joseph Scavetta" userId="359fb369a930e361" providerId="LiveId" clId="{9D748E78-0B30-4C17-96AE-500F8F892843}" dt="2020-05-05T17:04:12.074" v="3086" actId="404"/>
          <ac:spMkLst>
            <pc:docMk/>
            <pc:sldMk cId="1275503628" sldId="287"/>
            <ac:spMk id="21" creationId="{196B899C-AC36-4D0B-93E6-8444A275484D}"/>
          </ac:spMkLst>
        </pc:spChg>
        <pc:spChg chg="del">
          <ac:chgData name="Joseph Scavetta" userId="359fb369a930e361" providerId="LiveId" clId="{9D748E78-0B30-4C17-96AE-500F8F892843}" dt="2020-05-05T13:31:01.709" v="1088" actId="478"/>
          <ac:spMkLst>
            <pc:docMk/>
            <pc:sldMk cId="1275503628" sldId="287"/>
            <ac:spMk id="22" creationId="{2E5EE80B-3B38-4D81-B3E6-759DA14B8921}"/>
          </ac:spMkLst>
        </pc:spChg>
        <pc:spChg chg="add del mod">
          <ac:chgData name="Joseph Scavetta" userId="359fb369a930e361" providerId="LiveId" clId="{9D748E78-0B30-4C17-96AE-500F8F892843}" dt="2020-05-05T13:51:33.356" v="1248" actId="478"/>
          <ac:spMkLst>
            <pc:docMk/>
            <pc:sldMk cId="1275503628" sldId="287"/>
            <ac:spMk id="24" creationId="{11276DDB-C3E1-4760-AD47-186BA55C2540}"/>
          </ac:spMkLst>
        </pc:spChg>
        <pc:spChg chg="del">
          <ac:chgData name="Joseph Scavetta" userId="359fb369a930e361" providerId="LiveId" clId="{9D748E78-0B30-4C17-96AE-500F8F892843}" dt="2020-05-05T13:31:01.709" v="1088" actId="478"/>
          <ac:spMkLst>
            <pc:docMk/>
            <pc:sldMk cId="1275503628" sldId="287"/>
            <ac:spMk id="25" creationId="{09F34296-07DB-4406-9828-5D6725750F71}"/>
          </ac:spMkLst>
        </pc:spChg>
        <pc:spChg chg="add del mod ord">
          <ac:chgData name="Joseph Scavetta" userId="359fb369a930e361" providerId="LiveId" clId="{9D748E78-0B30-4C17-96AE-500F8F892843}" dt="2020-05-05T13:57:23.816" v="1419" actId="478"/>
          <ac:spMkLst>
            <pc:docMk/>
            <pc:sldMk cId="1275503628" sldId="287"/>
            <ac:spMk id="26" creationId="{7A77FCBE-3712-4CF2-A2DE-BDDEA16895B9}"/>
          </ac:spMkLst>
        </pc:spChg>
        <pc:spChg chg="add mod topLvl">
          <ac:chgData name="Joseph Scavetta" userId="359fb369a930e361" providerId="LiveId" clId="{9D748E78-0B30-4C17-96AE-500F8F892843}" dt="2020-05-05T17:04:12.074" v="3086" actId="404"/>
          <ac:spMkLst>
            <pc:docMk/>
            <pc:sldMk cId="1275503628" sldId="287"/>
            <ac:spMk id="27" creationId="{C2D27C46-C0B3-4579-BD41-2803EDC4BE95}"/>
          </ac:spMkLst>
        </pc:spChg>
        <pc:spChg chg="add mod topLvl">
          <ac:chgData name="Joseph Scavetta" userId="359fb369a930e361" providerId="LiveId" clId="{9D748E78-0B30-4C17-96AE-500F8F892843}" dt="2020-05-05T17:04:12.074" v="3086" actId="404"/>
          <ac:spMkLst>
            <pc:docMk/>
            <pc:sldMk cId="1275503628" sldId="287"/>
            <ac:spMk id="28" creationId="{D2E7102B-9551-4580-B7D9-17901B8F9E19}"/>
          </ac:spMkLst>
        </pc:spChg>
        <pc:spChg chg="add del mod">
          <ac:chgData name="Joseph Scavetta" userId="359fb369a930e361" providerId="LiveId" clId="{9D748E78-0B30-4C17-96AE-500F8F892843}" dt="2020-05-05T13:51:11.440" v="1242" actId="478"/>
          <ac:spMkLst>
            <pc:docMk/>
            <pc:sldMk cId="1275503628" sldId="287"/>
            <ac:spMk id="29" creationId="{46DA2790-809A-4772-B7B2-0886D8F19994}"/>
          </ac:spMkLst>
        </pc:spChg>
        <pc:spChg chg="add mod topLvl">
          <ac:chgData name="Joseph Scavetta" userId="359fb369a930e361" providerId="LiveId" clId="{9D748E78-0B30-4C17-96AE-500F8F892843}" dt="2020-05-05T17:04:12.074" v="3086" actId="404"/>
          <ac:spMkLst>
            <pc:docMk/>
            <pc:sldMk cId="1275503628" sldId="287"/>
            <ac:spMk id="30" creationId="{67415EE5-575B-4730-91A6-73D38B755530}"/>
          </ac:spMkLst>
        </pc:spChg>
        <pc:spChg chg="add mod topLvl">
          <ac:chgData name="Joseph Scavetta" userId="359fb369a930e361" providerId="LiveId" clId="{9D748E78-0B30-4C17-96AE-500F8F892843}" dt="2020-05-05T17:04:12.074" v="3086" actId="404"/>
          <ac:spMkLst>
            <pc:docMk/>
            <pc:sldMk cId="1275503628" sldId="287"/>
            <ac:spMk id="32" creationId="{B564BCD7-9D42-45FD-8F83-6482E83B00EC}"/>
          </ac:spMkLst>
        </pc:spChg>
        <pc:spChg chg="add del mod">
          <ac:chgData name="Joseph Scavetta" userId="359fb369a930e361" providerId="LiveId" clId="{9D748E78-0B30-4C17-96AE-500F8F892843}" dt="2020-05-05T13:59:07.960" v="1437" actId="478"/>
          <ac:spMkLst>
            <pc:docMk/>
            <pc:sldMk cId="1275503628" sldId="287"/>
            <ac:spMk id="33" creationId="{890733B6-84FC-40CB-9326-F1C782E9E2F9}"/>
          </ac:spMkLst>
        </pc:spChg>
        <pc:spChg chg="del mod">
          <ac:chgData name="Joseph Scavetta" userId="359fb369a930e361" providerId="LiveId" clId="{9D748E78-0B30-4C17-96AE-500F8F892843}" dt="2020-05-05T13:30:57.397" v="1087" actId="478"/>
          <ac:spMkLst>
            <pc:docMk/>
            <pc:sldMk cId="1275503628" sldId="287"/>
            <ac:spMk id="34" creationId="{44850496-CBD5-4EAE-ACB2-73741D80B422}"/>
          </ac:spMkLst>
        </pc:spChg>
        <pc:spChg chg="add mod topLvl">
          <ac:chgData name="Joseph Scavetta" userId="359fb369a930e361" providerId="LiveId" clId="{9D748E78-0B30-4C17-96AE-500F8F892843}" dt="2020-05-05T17:04:12.074" v="3086" actId="404"/>
          <ac:spMkLst>
            <pc:docMk/>
            <pc:sldMk cId="1275503628" sldId="287"/>
            <ac:spMk id="35" creationId="{CDBF4FFB-6AD4-443C-A843-5D9C48BCD118}"/>
          </ac:spMkLst>
        </pc:spChg>
        <pc:spChg chg="add mod topLvl">
          <ac:chgData name="Joseph Scavetta" userId="359fb369a930e361" providerId="LiveId" clId="{9D748E78-0B30-4C17-96AE-500F8F892843}" dt="2020-05-05T17:13:35.064" v="3241" actId="20577"/>
          <ac:spMkLst>
            <pc:docMk/>
            <pc:sldMk cId="1275503628" sldId="287"/>
            <ac:spMk id="36" creationId="{F9143224-02F8-430E-8188-4CD8437BF095}"/>
          </ac:spMkLst>
        </pc:spChg>
        <pc:spChg chg="add mod topLvl">
          <ac:chgData name="Joseph Scavetta" userId="359fb369a930e361" providerId="LiveId" clId="{9D748E78-0B30-4C17-96AE-500F8F892843}" dt="2020-05-05T17:04:12.074" v="3086" actId="404"/>
          <ac:spMkLst>
            <pc:docMk/>
            <pc:sldMk cId="1275503628" sldId="287"/>
            <ac:spMk id="38" creationId="{CB47CAE5-72E2-4C57-A556-E1DFAB286FA2}"/>
          </ac:spMkLst>
        </pc:spChg>
        <pc:spChg chg="add mod topLvl">
          <ac:chgData name="Joseph Scavetta" userId="359fb369a930e361" providerId="LiveId" clId="{9D748E78-0B30-4C17-96AE-500F8F892843}" dt="2020-05-05T17:04:12.074" v="3086" actId="404"/>
          <ac:spMkLst>
            <pc:docMk/>
            <pc:sldMk cId="1275503628" sldId="287"/>
            <ac:spMk id="39" creationId="{0B181118-FF7D-4891-91CF-35119CFC3D3B}"/>
          </ac:spMkLst>
        </pc:spChg>
        <pc:spChg chg="add mod topLvl">
          <ac:chgData name="Joseph Scavetta" userId="359fb369a930e361" providerId="LiveId" clId="{9D748E78-0B30-4C17-96AE-500F8F892843}" dt="2020-05-05T17:04:12.074" v="3086" actId="404"/>
          <ac:spMkLst>
            <pc:docMk/>
            <pc:sldMk cId="1275503628" sldId="287"/>
            <ac:spMk id="40" creationId="{FFFC56A5-A275-46B4-9BBC-5D812E24BEAD}"/>
          </ac:spMkLst>
        </pc:spChg>
        <pc:spChg chg="add mod topLvl">
          <ac:chgData name="Joseph Scavetta" userId="359fb369a930e361" providerId="LiveId" clId="{9D748E78-0B30-4C17-96AE-500F8F892843}" dt="2020-05-05T17:04:12.074" v="3086" actId="404"/>
          <ac:spMkLst>
            <pc:docMk/>
            <pc:sldMk cId="1275503628" sldId="287"/>
            <ac:spMk id="41" creationId="{B624BDE5-6ACF-49D6-B047-83C1D0E0DC9E}"/>
          </ac:spMkLst>
        </pc:spChg>
        <pc:spChg chg="add del mod">
          <ac:chgData name="Joseph Scavetta" userId="359fb369a930e361" providerId="LiveId" clId="{9D748E78-0B30-4C17-96AE-500F8F892843}" dt="2020-05-05T14:15:27.967" v="1716" actId="478"/>
          <ac:spMkLst>
            <pc:docMk/>
            <pc:sldMk cId="1275503628" sldId="287"/>
            <ac:spMk id="42" creationId="{0AF435C4-CD49-4552-9A10-4ECD4C2569BF}"/>
          </ac:spMkLst>
        </pc:spChg>
        <pc:spChg chg="add mod ord topLvl">
          <ac:chgData name="Joseph Scavetta" userId="359fb369a930e361" providerId="LiveId" clId="{9D748E78-0B30-4C17-96AE-500F8F892843}" dt="2020-05-05T17:20:33.290" v="3414"/>
          <ac:spMkLst>
            <pc:docMk/>
            <pc:sldMk cId="1275503628" sldId="287"/>
            <ac:spMk id="43" creationId="{EB86837D-69E8-41D3-A4EF-7B1A3897EAB5}"/>
          </ac:spMkLst>
        </pc:spChg>
        <pc:spChg chg="add mod ord topLvl">
          <ac:chgData name="Joseph Scavetta" userId="359fb369a930e361" providerId="LiveId" clId="{9D748E78-0B30-4C17-96AE-500F8F892843}" dt="2020-05-05T17:20:47.986" v="3415" actId="1076"/>
          <ac:spMkLst>
            <pc:docMk/>
            <pc:sldMk cId="1275503628" sldId="287"/>
            <ac:spMk id="44" creationId="{766D0863-3625-4086-9866-B1546897D7E1}"/>
          </ac:spMkLst>
        </pc:spChg>
        <pc:spChg chg="add mod topLvl">
          <ac:chgData name="Joseph Scavetta" userId="359fb369a930e361" providerId="LiveId" clId="{9D748E78-0B30-4C17-96AE-500F8F892843}" dt="2020-05-05T17:04:12.074" v="3086" actId="404"/>
          <ac:spMkLst>
            <pc:docMk/>
            <pc:sldMk cId="1275503628" sldId="287"/>
            <ac:spMk id="45" creationId="{CE4A9C9D-F716-4771-B272-2AB8EB3697BD}"/>
          </ac:spMkLst>
        </pc:spChg>
        <pc:spChg chg="add mod topLvl">
          <ac:chgData name="Joseph Scavetta" userId="359fb369a930e361" providerId="LiveId" clId="{9D748E78-0B30-4C17-96AE-500F8F892843}" dt="2020-05-05T17:04:12.074" v="3086" actId="404"/>
          <ac:spMkLst>
            <pc:docMk/>
            <pc:sldMk cId="1275503628" sldId="287"/>
            <ac:spMk id="46" creationId="{701A759A-BE22-40F8-B208-77BF2FFFF477}"/>
          </ac:spMkLst>
        </pc:spChg>
        <pc:spChg chg="add mod topLvl">
          <ac:chgData name="Joseph Scavetta" userId="359fb369a930e361" providerId="LiveId" clId="{9D748E78-0B30-4C17-96AE-500F8F892843}" dt="2020-05-05T17:04:12.074" v="3086" actId="404"/>
          <ac:spMkLst>
            <pc:docMk/>
            <pc:sldMk cId="1275503628" sldId="287"/>
            <ac:spMk id="47" creationId="{FB40F184-BD05-4EC3-A5C9-F904D433D0C3}"/>
          </ac:spMkLst>
        </pc:spChg>
        <pc:spChg chg="add mod topLvl">
          <ac:chgData name="Joseph Scavetta" userId="359fb369a930e361" providerId="LiveId" clId="{9D748E78-0B30-4C17-96AE-500F8F892843}" dt="2020-05-05T17:04:12.074" v="3086" actId="404"/>
          <ac:spMkLst>
            <pc:docMk/>
            <pc:sldMk cId="1275503628" sldId="287"/>
            <ac:spMk id="49" creationId="{B715848F-8E5A-4F7D-92DA-91CE97F47CEE}"/>
          </ac:spMkLst>
        </pc:spChg>
        <pc:spChg chg="add mod topLvl">
          <ac:chgData name="Joseph Scavetta" userId="359fb369a930e361" providerId="LiveId" clId="{9D748E78-0B30-4C17-96AE-500F8F892843}" dt="2020-05-05T17:04:12.074" v="3086" actId="404"/>
          <ac:spMkLst>
            <pc:docMk/>
            <pc:sldMk cId="1275503628" sldId="287"/>
            <ac:spMk id="50" creationId="{45973FDA-E26D-4F40-B6D1-0659F07CDEF0}"/>
          </ac:spMkLst>
        </pc:spChg>
        <pc:grpChg chg="add del mod">
          <ac:chgData name="Joseph Scavetta" userId="359fb369a930e361" providerId="LiveId" clId="{9D748E78-0B30-4C17-96AE-500F8F892843}" dt="2020-05-05T16:55:56.327" v="2900" actId="165"/>
          <ac:grpSpMkLst>
            <pc:docMk/>
            <pc:sldMk cId="1275503628" sldId="287"/>
            <ac:grpSpMk id="52" creationId="{4244BC69-BF04-4783-BF6C-A6DAFDAEDFBA}"/>
          </ac:grpSpMkLst>
        </pc:grpChg>
        <pc:grpChg chg="add mod">
          <ac:chgData name="Joseph Scavetta" userId="359fb369a930e361" providerId="LiveId" clId="{9D748E78-0B30-4C17-96AE-500F8F892843}" dt="2020-05-05T17:04:04.537" v="3083" actId="164"/>
          <ac:grpSpMkLst>
            <pc:docMk/>
            <pc:sldMk cId="1275503628" sldId="287"/>
            <ac:grpSpMk id="53" creationId="{13FF2851-CAF4-4A68-9149-47B7255C353C}"/>
          </ac:grpSpMkLst>
        </pc:grpChg>
        <pc:grpChg chg="add del mod">
          <ac:chgData name="Joseph Scavetta" userId="359fb369a930e361" providerId="LiveId" clId="{9D748E78-0B30-4C17-96AE-500F8F892843}" dt="2020-05-05T16:59:32.176" v="2987" actId="165"/>
          <ac:grpSpMkLst>
            <pc:docMk/>
            <pc:sldMk cId="1275503628" sldId="287"/>
            <ac:grpSpMk id="54" creationId="{E31BF0D0-17BA-45BF-AFE5-B394E24FFDAE}"/>
          </ac:grpSpMkLst>
        </pc:grpChg>
        <pc:grpChg chg="add mod">
          <ac:chgData name="Joseph Scavetta" userId="359fb369a930e361" providerId="LiveId" clId="{9D748E78-0B30-4C17-96AE-500F8F892843}" dt="2020-05-05T17:04:04.537" v="3083" actId="164"/>
          <ac:grpSpMkLst>
            <pc:docMk/>
            <pc:sldMk cId="1275503628" sldId="287"/>
            <ac:grpSpMk id="55" creationId="{0D6CA3F4-F9B1-4DB9-B469-77805C801B19}"/>
          </ac:grpSpMkLst>
        </pc:grpChg>
        <pc:grpChg chg="add mod">
          <ac:chgData name="Joseph Scavetta" userId="359fb369a930e361" providerId="LiveId" clId="{9D748E78-0B30-4C17-96AE-500F8F892843}" dt="2020-05-05T17:04:04.537" v="3083" actId="164"/>
          <ac:grpSpMkLst>
            <pc:docMk/>
            <pc:sldMk cId="1275503628" sldId="287"/>
            <ac:grpSpMk id="56" creationId="{506F0809-525D-49D2-97C5-D3931FF3828F}"/>
          </ac:grpSpMkLst>
        </pc:grpChg>
        <pc:grpChg chg="add mod">
          <ac:chgData name="Joseph Scavetta" userId="359fb369a930e361" providerId="LiveId" clId="{9D748E78-0B30-4C17-96AE-500F8F892843}" dt="2020-05-05T17:20:33.290" v="3414"/>
          <ac:grpSpMkLst>
            <pc:docMk/>
            <pc:sldMk cId="1275503628" sldId="287"/>
            <ac:grpSpMk id="57" creationId="{2EEC3D08-CC94-4514-BD5C-1B841DBAC415}"/>
          </ac:grpSpMkLst>
        </pc:grpChg>
        <pc:picChg chg="add del mod">
          <ac:chgData name="Joseph Scavetta" userId="359fb369a930e361" providerId="LiveId" clId="{9D748E78-0B30-4C17-96AE-500F8F892843}" dt="2020-05-05T14:20:35.286" v="1801" actId="478"/>
          <ac:picMkLst>
            <pc:docMk/>
            <pc:sldMk cId="1275503628" sldId="287"/>
            <ac:picMk id="37" creationId="{002BB409-D2E5-44AB-98DB-AD177EA1C09B}"/>
          </ac:picMkLst>
        </pc:picChg>
        <pc:cxnChg chg="del mod">
          <ac:chgData name="Joseph Scavetta" userId="359fb369a930e361" providerId="LiveId" clId="{9D748E78-0B30-4C17-96AE-500F8F892843}" dt="2020-05-05T16:50:14.113" v="2851" actId="478"/>
          <ac:cxnSpMkLst>
            <pc:docMk/>
            <pc:sldMk cId="1275503628" sldId="287"/>
            <ac:cxnSpMk id="5" creationId="{F45CBE49-88E0-41F1-B5E7-2E67AAB2AEB0}"/>
          </ac:cxnSpMkLst>
        </pc:cxnChg>
        <pc:cxnChg chg="del mod">
          <ac:chgData name="Joseph Scavetta" userId="359fb369a930e361" providerId="LiveId" clId="{9D748E78-0B30-4C17-96AE-500F8F892843}" dt="2020-05-05T13:31:03.337" v="1089" actId="478"/>
          <ac:cxnSpMkLst>
            <pc:docMk/>
            <pc:sldMk cId="1275503628" sldId="287"/>
            <ac:cxnSpMk id="7" creationId="{BE0F18B7-4335-43D1-A56F-31AE801BCF37}"/>
          </ac:cxnSpMkLst>
        </pc:cxnChg>
        <pc:cxnChg chg="del mod">
          <ac:chgData name="Joseph Scavetta" userId="359fb369a930e361" providerId="LiveId" clId="{9D748E78-0B30-4C17-96AE-500F8F892843}" dt="2020-05-05T13:31:03.337" v="1089" actId="478"/>
          <ac:cxnSpMkLst>
            <pc:docMk/>
            <pc:sldMk cId="1275503628" sldId="287"/>
            <ac:cxnSpMk id="23" creationId="{911FB421-683E-411A-AEFB-CB6D6EE3A1A6}"/>
          </ac:cxnSpMkLst>
        </pc:cxnChg>
        <pc:cxnChg chg="del mod">
          <ac:chgData name="Joseph Scavetta" userId="359fb369a930e361" providerId="LiveId" clId="{9D748E78-0B30-4C17-96AE-500F8F892843}" dt="2020-05-05T13:31:03.337" v="1089" actId="478"/>
          <ac:cxnSpMkLst>
            <pc:docMk/>
            <pc:sldMk cId="1275503628" sldId="287"/>
            <ac:cxnSpMk id="31" creationId="{3A645DAC-A085-4C98-940E-F750A2141B6F}"/>
          </ac:cxnSpMkLst>
        </pc:cxnChg>
        <pc:cxnChg chg="del mod">
          <ac:chgData name="Joseph Scavetta" userId="359fb369a930e361" providerId="LiveId" clId="{9D748E78-0B30-4C17-96AE-500F8F892843}" dt="2020-05-05T13:31:03.337" v="1089" actId="478"/>
          <ac:cxnSpMkLst>
            <pc:docMk/>
            <pc:sldMk cId="1275503628" sldId="287"/>
            <ac:cxnSpMk id="69" creationId="{7F768BCE-42E3-4BE5-8AB0-5BC99714CFFF}"/>
          </ac:cxnSpMkLst>
        </pc:cxnChg>
      </pc:sldChg>
      <pc:sldChg chg="addSp delSp modSp add mod modAnim">
        <pc:chgData name="Joseph Scavetta" userId="359fb369a930e361" providerId="LiveId" clId="{9D748E78-0B30-4C17-96AE-500F8F892843}" dt="2020-05-06T21:37:23.036" v="5699"/>
        <pc:sldMkLst>
          <pc:docMk/>
          <pc:sldMk cId="1674230803" sldId="288"/>
        </pc:sldMkLst>
        <pc:spChg chg="mod">
          <ac:chgData name="Joseph Scavetta" userId="359fb369a930e361" providerId="LiveId" clId="{9D748E78-0B30-4C17-96AE-500F8F892843}" dt="2020-05-05T17:22:51.659" v="3438" actId="20577"/>
          <ac:spMkLst>
            <pc:docMk/>
            <pc:sldMk cId="1674230803" sldId="288"/>
            <ac:spMk id="2" creationId="{3E5D0F77-7E06-45BD-A555-7071D31834D0}"/>
          </ac:spMkLst>
        </pc:spChg>
        <pc:spChg chg="del mod">
          <ac:chgData name="Joseph Scavetta" userId="359fb369a930e361" providerId="LiveId" clId="{9D748E78-0B30-4C17-96AE-500F8F892843}" dt="2020-05-05T17:26:48.484" v="3459"/>
          <ac:spMkLst>
            <pc:docMk/>
            <pc:sldMk cId="1674230803" sldId="288"/>
            <ac:spMk id="3" creationId="{B1B57C2A-EA88-4F32-9A46-37D15C93EE65}"/>
          </ac:spMkLst>
        </pc:spChg>
        <pc:spChg chg="add del mod">
          <ac:chgData name="Joseph Scavetta" userId="359fb369a930e361" providerId="LiveId" clId="{9D748E78-0B30-4C17-96AE-500F8F892843}" dt="2020-05-05T17:28:05.165" v="3469" actId="478"/>
          <ac:spMkLst>
            <pc:docMk/>
            <pc:sldMk cId="1674230803" sldId="288"/>
            <ac:spMk id="7" creationId="{31253484-CA28-4D48-AAA5-5341E2201AB0}"/>
          </ac:spMkLst>
        </pc:spChg>
        <pc:spChg chg="add mod">
          <ac:chgData name="Joseph Scavetta" userId="359fb369a930e361" providerId="LiveId" clId="{9D748E78-0B30-4C17-96AE-500F8F892843}" dt="2020-05-05T17:52:00.635" v="3912" actId="1076"/>
          <ac:spMkLst>
            <pc:docMk/>
            <pc:sldMk cId="1674230803" sldId="288"/>
            <ac:spMk id="8" creationId="{C2DAD983-C8AF-4292-8F21-9B3FADAFCE96}"/>
          </ac:spMkLst>
        </pc:spChg>
        <pc:spChg chg="add mod">
          <ac:chgData name="Joseph Scavetta" userId="359fb369a930e361" providerId="LiveId" clId="{9D748E78-0B30-4C17-96AE-500F8F892843}" dt="2020-05-05T17:51:28.802" v="3903"/>
          <ac:spMkLst>
            <pc:docMk/>
            <pc:sldMk cId="1674230803" sldId="288"/>
            <ac:spMk id="9" creationId="{A18080F2-1AD5-48DA-8AAA-2F807F2BB387}"/>
          </ac:spMkLst>
        </pc:spChg>
        <pc:graphicFrameChg chg="add mod">
          <ac:chgData name="Joseph Scavetta" userId="359fb369a930e361" providerId="LiveId" clId="{9D748E78-0B30-4C17-96AE-500F8F892843}" dt="2020-05-06T16:11:18.814" v="3968" actId="207"/>
          <ac:graphicFrameMkLst>
            <pc:docMk/>
            <pc:sldMk cId="1674230803" sldId="288"/>
            <ac:graphicFrameMk id="6" creationId="{1C87F87D-6D3E-45AD-85D4-F38297B97F38}"/>
          </ac:graphicFrameMkLst>
        </pc:graphicFrameChg>
      </pc:sldChg>
      <pc:sldChg chg="modSp add del">
        <pc:chgData name="Joseph Scavetta" userId="359fb369a930e361" providerId="LiveId" clId="{9D748E78-0B30-4C17-96AE-500F8F892843}" dt="2020-05-05T17:15:08.585" v="3258" actId="2696"/>
        <pc:sldMkLst>
          <pc:docMk/>
          <pc:sldMk cId="2284555157" sldId="288"/>
        </pc:sldMkLst>
        <pc:spChg chg="mod">
          <ac:chgData name="Joseph Scavetta" userId="359fb369a930e361" providerId="LiveId" clId="{9D748E78-0B30-4C17-96AE-500F8F892843}" dt="2020-05-05T17:15:01.968" v="3256" actId="15"/>
          <ac:spMkLst>
            <pc:docMk/>
            <pc:sldMk cId="2284555157" sldId="288"/>
            <ac:spMk id="3" creationId="{8D3E865C-1980-4472-8CC6-BE9E5F81F2C5}"/>
          </ac:spMkLst>
        </pc:spChg>
      </pc:sldChg>
      <pc:sldChg chg="modSp add del">
        <pc:chgData name="Joseph Scavetta" userId="359fb369a930e361" providerId="LiveId" clId="{9D748E78-0B30-4C17-96AE-500F8F892843}" dt="2020-05-05T17:09:49.106" v="3173" actId="2696"/>
        <pc:sldMkLst>
          <pc:docMk/>
          <pc:sldMk cId="2467298596" sldId="288"/>
        </pc:sldMkLst>
        <pc:spChg chg="mod">
          <ac:chgData name="Joseph Scavetta" userId="359fb369a930e361" providerId="LiveId" clId="{9D748E78-0B30-4C17-96AE-500F8F892843}" dt="2020-05-05T17:07:02.519" v="3157"/>
          <ac:spMkLst>
            <pc:docMk/>
            <pc:sldMk cId="2467298596" sldId="288"/>
            <ac:spMk id="2" creationId="{022E8DD7-764F-49A7-AEC7-476E50E37060}"/>
          </ac:spMkLst>
        </pc:spChg>
        <pc:spChg chg="mod">
          <ac:chgData name="Joseph Scavetta" userId="359fb369a930e361" providerId="LiveId" clId="{9D748E78-0B30-4C17-96AE-500F8F892843}" dt="2020-05-05T17:07:07.380" v="3158"/>
          <ac:spMkLst>
            <pc:docMk/>
            <pc:sldMk cId="2467298596" sldId="288"/>
            <ac:spMk id="3" creationId="{5AA9E541-82E4-4C70-9342-B6A443ACC6FE}"/>
          </ac:spMkLst>
        </pc:spChg>
      </pc:sldChg>
      <pc:sldChg chg="addSp delSp modSp add del">
        <pc:chgData name="Joseph Scavetta" userId="359fb369a930e361" providerId="LiveId" clId="{9D748E78-0B30-4C17-96AE-500F8F892843}" dt="2020-05-05T17:52:19.215" v="3914" actId="2696"/>
        <pc:sldMkLst>
          <pc:docMk/>
          <pc:sldMk cId="1800611963" sldId="289"/>
        </pc:sldMkLst>
        <pc:spChg chg="mod">
          <ac:chgData name="Joseph Scavetta" userId="359fb369a930e361" providerId="LiveId" clId="{9D748E78-0B30-4C17-96AE-500F8F892843}" dt="2020-05-05T17:26:56.399" v="3466" actId="27636"/>
          <ac:spMkLst>
            <pc:docMk/>
            <pc:sldMk cId="1800611963" sldId="289"/>
            <ac:spMk id="3" creationId="{B8D72E6D-B24C-44AF-B911-03764B316EFF}"/>
          </ac:spMkLst>
        </pc:spChg>
        <pc:spChg chg="add del">
          <ac:chgData name="Joseph Scavetta" userId="359fb369a930e361" providerId="LiveId" clId="{9D748E78-0B30-4C17-96AE-500F8F892843}" dt="2020-05-05T17:26:50.891" v="3461"/>
          <ac:spMkLst>
            <pc:docMk/>
            <pc:sldMk cId="1800611963" sldId="289"/>
            <ac:spMk id="4" creationId="{3E5E8AAA-1D1E-4445-AE46-64AA130A0D92}"/>
          </ac:spMkLst>
        </pc:spChg>
        <pc:spChg chg="add mod">
          <ac:chgData name="Joseph Scavetta" userId="359fb369a930e361" providerId="LiveId" clId="{9D748E78-0B30-4C17-96AE-500F8F892843}" dt="2020-05-05T17:26:54.922" v="3464" actId="27636"/>
          <ac:spMkLst>
            <pc:docMk/>
            <pc:sldMk cId="1800611963" sldId="289"/>
            <ac:spMk id="5" creationId="{2E8C7CA4-5762-4CFC-B1AE-E1590382296C}"/>
          </ac:spMkLst>
        </pc:spChg>
      </pc:sldChg>
      <pc:sldChg chg="add del">
        <pc:chgData name="Joseph Scavetta" userId="359fb369a930e361" providerId="LiveId" clId="{9D748E78-0B30-4C17-96AE-500F8F892843}" dt="2020-05-06T21:39:30.503" v="5712" actId="2696"/>
        <pc:sldMkLst>
          <pc:docMk/>
          <pc:sldMk cId="3945562338" sldId="289"/>
        </pc:sldMkLst>
      </pc:sldChg>
      <pc:sldChg chg="addSp delSp modSp add delAnim modAnim">
        <pc:chgData name="Joseph Scavetta" userId="359fb369a930e361" providerId="LiveId" clId="{9D748E78-0B30-4C17-96AE-500F8F892843}" dt="2020-05-07T22:31:26.974" v="11226"/>
        <pc:sldMkLst>
          <pc:docMk/>
          <pc:sldMk cId="1163164976" sldId="290"/>
        </pc:sldMkLst>
        <pc:spChg chg="mod">
          <ac:chgData name="Joseph Scavetta" userId="359fb369a930e361" providerId="LiveId" clId="{9D748E78-0B30-4C17-96AE-500F8F892843}" dt="2020-05-07T01:04:54.084" v="6730" actId="20577"/>
          <ac:spMkLst>
            <pc:docMk/>
            <pc:sldMk cId="1163164976" sldId="290"/>
            <ac:spMk id="2" creationId="{8FEBC17E-6149-49D2-A3C8-72709F571F74}"/>
          </ac:spMkLst>
        </pc:spChg>
        <pc:spChg chg="mod">
          <ac:chgData name="Joseph Scavetta" userId="359fb369a930e361" providerId="LiveId" clId="{9D748E78-0B30-4C17-96AE-500F8F892843}" dt="2020-05-07T15:59:32.674" v="7123" actId="12"/>
          <ac:spMkLst>
            <pc:docMk/>
            <pc:sldMk cId="1163164976" sldId="290"/>
            <ac:spMk id="3" creationId="{92F30307-EA75-4F21-9053-E45E5E44F758}"/>
          </ac:spMkLst>
        </pc:spChg>
        <pc:spChg chg="add mod">
          <ac:chgData name="Joseph Scavetta" userId="359fb369a930e361" providerId="LiveId" clId="{9D748E78-0B30-4C17-96AE-500F8F892843}" dt="2020-05-07T00:51:48.738" v="6658" actId="1076"/>
          <ac:spMkLst>
            <pc:docMk/>
            <pc:sldMk cId="1163164976" sldId="290"/>
            <ac:spMk id="5" creationId="{55CA49F5-58C0-4CAA-B1B6-AC20551B9E45}"/>
          </ac:spMkLst>
        </pc:spChg>
        <pc:spChg chg="add mod">
          <ac:chgData name="Joseph Scavetta" userId="359fb369a930e361" providerId="LiveId" clId="{9D748E78-0B30-4C17-96AE-500F8F892843}" dt="2020-05-07T00:51:48.738" v="6658" actId="1076"/>
          <ac:spMkLst>
            <pc:docMk/>
            <pc:sldMk cId="1163164976" sldId="290"/>
            <ac:spMk id="6" creationId="{98D9B987-C679-4868-992C-41CAA997AF96}"/>
          </ac:spMkLst>
        </pc:spChg>
        <pc:spChg chg="add mod">
          <ac:chgData name="Joseph Scavetta" userId="359fb369a930e361" providerId="LiveId" clId="{9D748E78-0B30-4C17-96AE-500F8F892843}" dt="2020-05-07T00:51:48.738" v="6658" actId="1076"/>
          <ac:spMkLst>
            <pc:docMk/>
            <pc:sldMk cId="1163164976" sldId="290"/>
            <ac:spMk id="8" creationId="{2DF9BE34-43A9-4073-A380-00BE1BFD7A96}"/>
          </ac:spMkLst>
        </pc:spChg>
        <pc:spChg chg="add mod">
          <ac:chgData name="Joseph Scavetta" userId="359fb369a930e361" providerId="LiveId" clId="{9D748E78-0B30-4C17-96AE-500F8F892843}" dt="2020-05-07T00:51:48.738" v="6658" actId="1076"/>
          <ac:spMkLst>
            <pc:docMk/>
            <pc:sldMk cId="1163164976" sldId="290"/>
            <ac:spMk id="9" creationId="{FD645A0A-5F0F-4E40-BEC5-B9539A8DB83B}"/>
          </ac:spMkLst>
        </pc:spChg>
        <pc:spChg chg="add mod">
          <ac:chgData name="Joseph Scavetta" userId="359fb369a930e361" providerId="LiveId" clId="{9D748E78-0B30-4C17-96AE-500F8F892843}" dt="2020-05-07T00:51:48.738" v="6658" actId="1076"/>
          <ac:spMkLst>
            <pc:docMk/>
            <pc:sldMk cId="1163164976" sldId="290"/>
            <ac:spMk id="10" creationId="{D11ADC94-4B94-477D-95AE-325BA7A71DBC}"/>
          </ac:spMkLst>
        </pc:spChg>
        <pc:spChg chg="add del mod">
          <ac:chgData name="Joseph Scavetta" userId="359fb369a930e361" providerId="LiveId" clId="{9D748E78-0B30-4C17-96AE-500F8F892843}" dt="2020-05-07T01:03:50.236" v="6664" actId="403"/>
          <ac:spMkLst>
            <pc:docMk/>
            <pc:sldMk cId="1163164976" sldId="290"/>
            <ac:spMk id="11" creationId="{440DFEB7-1410-4534-B1DC-5355FDEC7600}"/>
          </ac:spMkLst>
        </pc:spChg>
        <pc:spChg chg="add mod">
          <ac:chgData name="Joseph Scavetta" userId="359fb369a930e361" providerId="LiveId" clId="{9D748E78-0B30-4C17-96AE-500F8F892843}" dt="2020-05-07T15:58:03.428" v="7112" actId="1076"/>
          <ac:spMkLst>
            <pc:docMk/>
            <pc:sldMk cId="1163164976" sldId="290"/>
            <ac:spMk id="12" creationId="{12F3F673-7EF3-4472-8959-6D63520EFDEC}"/>
          </ac:spMkLst>
        </pc:spChg>
        <pc:spChg chg="add mod">
          <ac:chgData name="Joseph Scavetta" userId="359fb369a930e361" providerId="LiveId" clId="{9D748E78-0B30-4C17-96AE-500F8F892843}" dt="2020-05-07T00:51:48.738" v="6658" actId="1076"/>
          <ac:spMkLst>
            <pc:docMk/>
            <pc:sldMk cId="1163164976" sldId="290"/>
            <ac:spMk id="13" creationId="{1D833168-0587-49D1-944E-93FB3BDA01E9}"/>
          </ac:spMkLst>
        </pc:spChg>
        <pc:spChg chg="add mod">
          <ac:chgData name="Joseph Scavetta" userId="359fb369a930e361" providerId="LiveId" clId="{9D748E78-0B30-4C17-96AE-500F8F892843}" dt="2020-05-07T00:51:48.738" v="6658" actId="1076"/>
          <ac:spMkLst>
            <pc:docMk/>
            <pc:sldMk cId="1163164976" sldId="290"/>
            <ac:spMk id="14" creationId="{BEBAD8F5-A985-4CAD-AF64-869D01AF4513}"/>
          </ac:spMkLst>
        </pc:spChg>
        <pc:spChg chg="add del mod">
          <ac:chgData name="Joseph Scavetta" userId="359fb369a930e361" providerId="LiveId" clId="{9D748E78-0B30-4C17-96AE-500F8F892843}" dt="2020-05-07T00:43:40.845" v="6598" actId="478"/>
          <ac:spMkLst>
            <pc:docMk/>
            <pc:sldMk cId="1163164976" sldId="290"/>
            <ac:spMk id="16" creationId="{8514C2FA-4861-4DDE-8FAA-AD3B6712D5DC}"/>
          </ac:spMkLst>
        </pc:spChg>
        <pc:spChg chg="add del mod">
          <ac:chgData name="Joseph Scavetta" userId="359fb369a930e361" providerId="LiveId" clId="{9D748E78-0B30-4C17-96AE-500F8F892843}" dt="2020-05-07T00:43:40.845" v="6598" actId="478"/>
          <ac:spMkLst>
            <pc:docMk/>
            <pc:sldMk cId="1163164976" sldId="290"/>
            <ac:spMk id="17" creationId="{032065A7-12B8-49C4-8F55-1B297572CFD6}"/>
          </ac:spMkLst>
        </pc:spChg>
        <pc:spChg chg="add del mod">
          <ac:chgData name="Joseph Scavetta" userId="359fb369a930e361" providerId="LiveId" clId="{9D748E78-0B30-4C17-96AE-500F8F892843}" dt="2020-05-07T00:43:40.845" v="6598" actId="478"/>
          <ac:spMkLst>
            <pc:docMk/>
            <pc:sldMk cId="1163164976" sldId="290"/>
            <ac:spMk id="19" creationId="{9C7FF61B-1E40-4095-8B24-6094C3BA0297}"/>
          </ac:spMkLst>
        </pc:spChg>
        <pc:spChg chg="add del mod">
          <ac:chgData name="Joseph Scavetta" userId="359fb369a930e361" providerId="LiveId" clId="{9D748E78-0B30-4C17-96AE-500F8F892843}" dt="2020-05-07T00:43:40.845" v="6598" actId="478"/>
          <ac:spMkLst>
            <pc:docMk/>
            <pc:sldMk cId="1163164976" sldId="290"/>
            <ac:spMk id="20" creationId="{EBA4132E-30AB-4A22-BBCB-EE3C51C207BF}"/>
          </ac:spMkLst>
        </pc:spChg>
        <pc:spChg chg="add del mod">
          <ac:chgData name="Joseph Scavetta" userId="359fb369a930e361" providerId="LiveId" clId="{9D748E78-0B30-4C17-96AE-500F8F892843}" dt="2020-05-07T00:43:40.845" v="6598" actId="478"/>
          <ac:spMkLst>
            <pc:docMk/>
            <pc:sldMk cId="1163164976" sldId="290"/>
            <ac:spMk id="25" creationId="{A530474F-FD26-41A2-9443-B793C4621CD6}"/>
          </ac:spMkLst>
        </pc:spChg>
        <pc:spChg chg="add mod">
          <ac:chgData name="Joseph Scavetta" userId="359fb369a930e361" providerId="LiveId" clId="{9D748E78-0B30-4C17-96AE-500F8F892843}" dt="2020-05-07T15:58:12.850" v="7113" actId="1076"/>
          <ac:spMkLst>
            <pc:docMk/>
            <pc:sldMk cId="1163164976" sldId="290"/>
            <ac:spMk id="35" creationId="{D517A7A9-A63D-4F27-9C67-0A0F258B29DA}"/>
          </ac:spMkLst>
        </pc:spChg>
        <pc:spChg chg="add mod">
          <ac:chgData name="Joseph Scavetta" userId="359fb369a930e361" providerId="LiveId" clId="{9D748E78-0B30-4C17-96AE-500F8F892843}" dt="2020-05-07T15:58:12.850" v="7113" actId="1076"/>
          <ac:spMkLst>
            <pc:docMk/>
            <pc:sldMk cId="1163164976" sldId="290"/>
            <ac:spMk id="37" creationId="{0D9528E7-F4BD-491E-B47A-97CFF0B1C46E}"/>
          </ac:spMkLst>
        </pc:spChg>
        <pc:spChg chg="add mod">
          <ac:chgData name="Joseph Scavetta" userId="359fb369a930e361" providerId="LiveId" clId="{9D748E78-0B30-4C17-96AE-500F8F892843}" dt="2020-05-07T15:58:12.850" v="7113" actId="1076"/>
          <ac:spMkLst>
            <pc:docMk/>
            <pc:sldMk cId="1163164976" sldId="290"/>
            <ac:spMk id="38" creationId="{0258AE5A-4DF0-4556-A707-DD06175F0C06}"/>
          </ac:spMkLst>
        </pc:spChg>
        <pc:spChg chg="add mod">
          <ac:chgData name="Joseph Scavetta" userId="359fb369a930e361" providerId="LiveId" clId="{9D748E78-0B30-4C17-96AE-500F8F892843}" dt="2020-05-07T15:58:12.850" v="7113" actId="1076"/>
          <ac:spMkLst>
            <pc:docMk/>
            <pc:sldMk cId="1163164976" sldId="290"/>
            <ac:spMk id="39" creationId="{4A542FF9-1216-4FB5-B59A-A0BBE887C038}"/>
          </ac:spMkLst>
        </pc:spChg>
        <pc:graphicFrameChg chg="add mod">
          <ac:chgData name="Joseph Scavetta" userId="359fb369a930e361" providerId="LiveId" clId="{9D748E78-0B30-4C17-96AE-500F8F892843}" dt="2020-05-07T00:51:48.738" v="6658" actId="1076"/>
          <ac:graphicFrameMkLst>
            <pc:docMk/>
            <pc:sldMk cId="1163164976" sldId="290"/>
            <ac:graphicFrameMk id="4" creationId="{C6655CEF-FCE2-448F-99E5-B55C4A7C76E4}"/>
          </ac:graphicFrameMkLst>
        </pc:graphicFrameChg>
        <pc:graphicFrameChg chg="add mod">
          <ac:chgData name="Joseph Scavetta" userId="359fb369a930e361" providerId="LiveId" clId="{9D748E78-0B30-4C17-96AE-500F8F892843}" dt="2020-05-07T01:04:10.372" v="6667"/>
          <ac:graphicFrameMkLst>
            <pc:docMk/>
            <pc:sldMk cId="1163164976" sldId="290"/>
            <ac:graphicFrameMk id="7" creationId="{6C33D1DD-81F3-4BEA-9615-778B0842C2C9}"/>
          </ac:graphicFrameMkLst>
        </pc:graphicFrameChg>
        <pc:graphicFrameChg chg="add del mod">
          <ac:chgData name="Joseph Scavetta" userId="359fb369a930e361" providerId="LiveId" clId="{9D748E78-0B30-4C17-96AE-500F8F892843}" dt="2020-05-07T00:43:40.845" v="6598" actId="478"/>
          <ac:graphicFrameMkLst>
            <pc:docMk/>
            <pc:sldMk cId="1163164976" sldId="290"/>
            <ac:graphicFrameMk id="15" creationId="{6E68C7D3-6BD4-4BCF-A0CF-28A0DFE178E9}"/>
          </ac:graphicFrameMkLst>
        </pc:graphicFrameChg>
        <pc:graphicFrameChg chg="add del mod">
          <ac:chgData name="Joseph Scavetta" userId="359fb369a930e361" providerId="LiveId" clId="{9D748E78-0B30-4C17-96AE-500F8F892843}" dt="2020-05-07T00:43:40.845" v="6598" actId="478"/>
          <ac:graphicFrameMkLst>
            <pc:docMk/>
            <pc:sldMk cId="1163164976" sldId="290"/>
            <ac:graphicFrameMk id="18" creationId="{5921D372-9982-48C6-A47C-E27C8DD10189}"/>
          </ac:graphicFrameMkLst>
        </pc:graphicFrameChg>
        <pc:picChg chg="add del mod">
          <ac:chgData name="Joseph Scavetta" userId="359fb369a930e361" providerId="LiveId" clId="{9D748E78-0B30-4C17-96AE-500F8F892843}" dt="2020-05-07T00:47:18.647" v="6631" actId="478"/>
          <ac:picMkLst>
            <pc:docMk/>
            <pc:sldMk cId="1163164976" sldId="290"/>
            <ac:picMk id="3074" creationId="{D35AE8A2-EEFC-4155-9785-F598AC843D27}"/>
          </ac:picMkLst>
        </pc:picChg>
        <pc:cxnChg chg="add del mod">
          <ac:chgData name="Joseph Scavetta" userId="359fb369a930e361" providerId="LiveId" clId="{9D748E78-0B30-4C17-96AE-500F8F892843}" dt="2020-05-07T00:43:40.845" v="6598" actId="478"/>
          <ac:cxnSpMkLst>
            <pc:docMk/>
            <pc:sldMk cId="1163164976" sldId="290"/>
            <ac:cxnSpMk id="22" creationId="{77B2BEB7-C957-4B54-9BF6-55AFBF3CDA07}"/>
          </ac:cxnSpMkLst>
        </pc:cxnChg>
        <pc:cxnChg chg="add mod">
          <ac:chgData name="Joseph Scavetta" userId="359fb369a930e361" providerId="LiveId" clId="{9D748E78-0B30-4C17-96AE-500F8F892843}" dt="2020-05-07T15:58:12.850" v="7113" actId="1076"/>
          <ac:cxnSpMkLst>
            <pc:docMk/>
            <pc:sldMk cId="1163164976" sldId="290"/>
            <ac:cxnSpMk id="27" creationId="{BFD39DF0-1CE2-47D9-8204-F8B314380DE7}"/>
          </ac:cxnSpMkLst>
        </pc:cxnChg>
        <pc:cxnChg chg="add mod">
          <ac:chgData name="Joseph Scavetta" userId="359fb369a930e361" providerId="LiveId" clId="{9D748E78-0B30-4C17-96AE-500F8F892843}" dt="2020-05-07T15:58:12.850" v="7113" actId="1076"/>
          <ac:cxnSpMkLst>
            <pc:docMk/>
            <pc:sldMk cId="1163164976" sldId="290"/>
            <ac:cxnSpMk id="30" creationId="{4BBA617C-D75C-45CA-87AE-4CC51E390A30}"/>
          </ac:cxnSpMkLst>
        </pc:cxnChg>
        <pc:cxnChg chg="add mod">
          <ac:chgData name="Joseph Scavetta" userId="359fb369a930e361" providerId="LiveId" clId="{9D748E78-0B30-4C17-96AE-500F8F892843}" dt="2020-05-07T15:58:12.850" v="7113" actId="1076"/>
          <ac:cxnSpMkLst>
            <pc:docMk/>
            <pc:sldMk cId="1163164976" sldId="290"/>
            <ac:cxnSpMk id="33" creationId="{8885BB2F-1606-4DFA-99F9-1F30B1F1179C}"/>
          </ac:cxnSpMkLst>
        </pc:cxnChg>
        <pc:cxnChg chg="add mod ord">
          <ac:chgData name="Joseph Scavetta" userId="359fb369a930e361" providerId="LiveId" clId="{9D748E78-0B30-4C17-96AE-500F8F892843}" dt="2020-05-07T15:58:12.850" v="7113" actId="1076"/>
          <ac:cxnSpMkLst>
            <pc:docMk/>
            <pc:sldMk cId="1163164976" sldId="290"/>
            <ac:cxnSpMk id="40" creationId="{8D212B8B-7F9B-48E8-ABF9-97C79491E9B0}"/>
          </ac:cxnSpMkLst>
        </pc:cxnChg>
        <pc:cxnChg chg="add mod">
          <ac:chgData name="Joseph Scavetta" userId="359fb369a930e361" providerId="LiveId" clId="{9D748E78-0B30-4C17-96AE-500F8F892843}" dt="2020-05-07T15:58:12.850" v="7113" actId="1076"/>
          <ac:cxnSpMkLst>
            <pc:docMk/>
            <pc:sldMk cId="1163164976" sldId="290"/>
            <ac:cxnSpMk id="43" creationId="{EDA9C70D-B8BA-429E-9140-A7AC18E82FC4}"/>
          </ac:cxnSpMkLst>
        </pc:cxnChg>
        <pc:cxnChg chg="add mod">
          <ac:chgData name="Joseph Scavetta" userId="359fb369a930e361" providerId="LiveId" clId="{9D748E78-0B30-4C17-96AE-500F8F892843}" dt="2020-05-07T15:58:12.850" v="7113" actId="1076"/>
          <ac:cxnSpMkLst>
            <pc:docMk/>
            <pc:sldMk cId="1163164976" sldId="290"/>
            <ac:cxnSpMk id="46" creationId="{FC8EF800-238C-4DFF-ACDE-9BE5648A2561}"/>
          </ac:cxnSpMkLst>
        </pc:cxnChg>
        <pc:cxnChg chg="add mod">
          <ac:chgData name="Joseph Scavetta" userId="359fb369a930e361" providerId="LiveId" clId="{9D748E78-0B30-4C17-96AE-500F8F892843}" dt="2020-05-07T15:58:12.850" v="7113" actId="1076"/>
          <ac:cxnSpMkLst>
            <pc:docMk/>
            <pc:sldMk cId="1163164976" sldId="290"/>
            <ac:cxnSpMk id="49" creationId="{9A9AF27A-B2DF-42F2-A906-2613C758A20B}"/>
          </ac:cxnSpMkLst>
        </pc:cxnChg>
      </pc:sldChg>
      <pc:sldChg chg="addSp delSp modSp add del delAnim modAnim">
        <pc:chgData name="Joseph Scavetta" userId="359fb369a930e361" providerId="LiveId" clId="{9D748E78-0B30-4C17-96AE-500F8F892843}" dt="2020-05-07T00:23:24.157" v="6259" actId="2696"/>
        <pc:sldMkLst>
          <pc:docMk/>
          <pc:sldMk cId="1479549078" sldId="291"/>
        </pc:sldMkLst>
        <pc:spChg chg="mod">
          <ac:chgData name="Joseph Scavetta" userId="359fb369a930e361" providerId="LiveId" clId="{9D748E78-0B30-4C17-96AE-500F8F892843}" dt="2020-05-06T23:43:09.507" v="5895"/>
          <ac:spMkLst>
            <pc:docMk/>
            <pc:sldMk cId="1479549078" sldId="291"/>
            <ac:spMk id="2" creationId="{57EB9BAE-E52B-4FC2-A288-0019E7C77547}"/>
          </ac:spMkLst>
        </pc:spChg>
        <pc:spChg chg="mod">
          <ac:chgData name="Joseph Scavetta" userId="359fb369a930e361" providerId="LiveId" clId="{9D748E78-0B30-4C17-96AE-500F8F892843}" dt="2020-05-07T00:16:40.996" v="6256" actId="6549"/>
          <ac:spMkLst>
            <pc:docMk/>
            <pc:sldMk cId="1479549078" sldId="291"/>
            <ac:spMk id="3" creationId="{52317DC6-69F1-4900-A10C-A9992CE0701B}"/>
          </ac:spMkLst>
        </pc:spChg>
        <pc:spChg chg="add del mod topLvl">
          <ac:chgData name="Joseph Scavetta" userId="359fb369a930e361" providerId="LiveId" clId="{9D748E78-0B30-4C17-96AE-500F8F892843}" dt="2020-05-07T00:07:12.966" v="6200"/>
          <ac:spMkLst>
            <pc:docMk/>
            <pc:sldMk cId="1479549078" sldId="291"/>
            <ac:spMk id="4" creationId="{3CCD2324-57A7-4061-9EAC-8A1BF0CEF0A6}"/>
          </ac:spMkLst>
        </pc:spChg>
        <pc:spChg chg="del">
          <ac:chgData name="Joseph Scavetta" userId="359fb369a930e361" providerId="LiveId" clId="{9D748E78-0B30-4C17-96AE-500F8F892843}" dt="2020-05-06T23:59:54.624" v="6147" actId="478"/>
          <ac:spMkLst>
            <pc:docMk/>
            <pc:sldMk cId="1479549078" sldId="291"/>
            <ac:spMk id="20" creationId="{9BF80B07-0F72-431B-B0EE-3438C588ABF6}"/>
          </ac:spMkLst>
        </pc:spChg>
        <pc:spChg chg="add del mod topLvl">
          <ac:chgData name="Joseph Scavetta" userId="359fb369a930e361" providerId="LiveId" clId="{9D748E78-0B30-4C17-96AE-500F8F892843}" dt="2020-05-07T00:07:12.966" v="6200"/>
          <ac:spMkLst>
            <pc:docMk/>
            <pc:sldMk cId="1479549078" sldId="291"/>
            <ac:spMk id="23" creationId="{FBC823F0-C624-4AB0-9C5D-6618BD05B066}"/>
          </ac:spMkLst>
        </pc:spChg>
        <pc:spChg chg="add del mod topLvl">
          <ac:chgData name="Joseph Scavetta" userId="359fb369a930e361" providerId="LiveId" clId="{9D748E78-0B30-4C17-96AE-500F8F892843}" dt="2020-05-06T23:47:56.010" v="6056" actId="478"/>
          <ac:spMkLst>
            <pc:docMk/>
            <pc:sldMk cId="1479549078" sldId="291"/>
            <ac:spMk id="24" creationId="{3C943308-E05D-4DF8-9D7C-EED841E4AA7B}"/>
          </ac:spMkLst>
        </pc:spChg>
        <pc:spChg chg="add del mod">
          <ac:chgData name="Joseph Scavetta" userId="359fb369a930e361" providerId="LiveId" clId="{9D748E78-0B30-4C17-96AE-500F8F892843}" dt="2020-05-07T00:16:45.033" v="6257" actId="478"/>
          <ac:spMkLst>
            <pc:docMk/>
            <pc:sldMk cId="1479549078" sldId="291"/>
            <ac:spMk id="26" creationId="{02439018-6A7B-473A-A8E7-DDACA9AEC613}"/>
          </ac:spMkLst>
        </pc:spChg>
        <pc:spChg chg="add del mod">
          <ac:chgData name="Joseph Scavetta" userId="359fb369a930e361" providerId="LiveId" clId="{9D748E78-0B30-4C17-96AE-500F8F892843}" dt="2020-05-07T00:16:45.033" v="6257" actId="478"/>
          <ac:spMkLst>
            <pc:docMk/>
            <pc:sldMk cId="1479549078" sldId="291"/>
            <ac:spMk id="27" creationId="{A579CA80-D463-49F8-9E14-05EBCC4C86F7}"/>
          </ac:spMkLst>
        </pc:spChg>
        <pc:spChg chg="add del mod">
          <ac:chgData name="Joseph Scavetta" userId="359fb369a930e361" providerId="LiveId" clId="{9D748E78-0B30-4C17-96AE-500F8F892843}" dt="2020-05-07T00:16:45.033" v="6257" actId="478"/>
          <ac:spMkLst>
            <pc:docMk/>
            <pc:sldMk cId="1479549078" sldId="291"/>
            <ac:spMk id="28" creationId="{F8C2618C-E313-4694-8DA4-B4173C302ECC}"/>
          </ac:spMkLst>
        </pc:spChg>
        <pc:spChg chg="add del mod">
          <ac:chgData name="Joseph Scavetta" userId="359fb369a930e361" providerId="LiveId" clId="{9D748E78-0B30-4C17-96AE-500F8F892843}" dt="2020-05-07T00:16:45.033" v="6257" actId="478"/>
          <ac:spMkLst>
            <pc:docMk/>
            <pc:sldMk cId="1479549078" sldId="291"/>
            <ac:spMk id="29" creationId="{4F4F0B35-CD4F-4A2A-919B-D8E54626D286}"/>
          </ac:spMkLst>
        </pc:spChg>
        <pc:spChg chg="add del mod">
          <ac:chgData name="Joseph Scavetta" userId="359fb369a930e361" providerId="LiveId" clId="{9D748E78-0B30-4C17-96AE-500F8F892843}" dt="2020-05-07T00:16:45.033" v="6257" actId="478"/>
          <ac:spMkLst>
            <pc:docMk/>
            <pc:sldMk cId="1479549078" sldId="291"/>
            <ac:spMk id="30" creationId="{9886480A-2430-4A48-AA8E-D02A6C1A7944}"/>
          </ac:spMkLst>
        </pc:spChg>
        <pc:spChg chg="add del mod">
          <ac:chgData name="Joseph Scavetta" userId="359fb369a930e361" providerId="LiveId" clId="{9D748E78-0B30-4C17-96AE-500F8F892843}" dt="2020-05-07T00:16:45.033" v="6257" actId="478"/>
          <ac:spMkLst>
            <pc:docMk/>
            <pc:sldMk cId="1479549078" sldId="291"/>
            <ac:spMk id="31" creationId="{A4281CCF-882F-4CE6-AF12-26454432E7BD}"/>
          </ac:spMkLst>
        </pc:spChg>
        <pc:spChg chg="add del mod">
          <ac:chgData name="Joseph Scavetta" userId="359fb369a930e361" providerId="LiveId" clId="{9D748E78-0B30-4C17-96AE-500F8F892843}" dt="2020-05-07T00:16:45.033" v="6257" actId="478"/>
          <ac:spMkLst>
            <pc:docMk/>
            <pc:sldMk cId="1479549078" sldId="291"/>
            <ac:spMk id="32" creationId="{0E247CEB-2301-4324-9779-A82064FE7923}"/>
          </ac:spMkLst>
        </pc:spChg>
        <pc:spChg chg="add del mod">
          <ac:chgData name="Joseph Scavetta" userId="359fb369a930e361" providerId="LiveId" clId="{9D748E78-0B30-4C17-96AE-500F8F892843}" dt="2020-05-07T00:16:45.033" v="6257" actId="478"/>
          <ac:spMkLst>
            <pc:docMk/>
            <pc:sldMk cId="1479549078" sldId="291"/>
            <ac:spMk id="33" creationId="{500819D2-A240-4EC7-A0F1-F6257D35F7A9}"/>
          </ac:spMkLst>
        </pc:spChg>
        <pc:spChg chg="add del mod">
          <ac:chgData name="Joseph Scavetta" userId="359fb369a930e361" providerId="LiveId" clId="{9D748E78-0B30-4C17-96AE-500F8F892843}" dt="2020-05-07T00:16:45.033" v="6257" actId="478"/>
          <ac:spMkLst>
            <pc:docMk/>
            <pc:sldMk cId="1479549078" sldId="291"/>
            <ac:spMk id="34" creationId="{1EE59093-BFB1-4F14-BBE5-22C37616771A}"/>
          </ac:spMkLst>
        </pc:spChg>
        <pc:spChg chg="add del mod">
          <ac:chgData name="Joseph Scavetta" userId="359fb369a930e361" providerId="LiveId" clId="{9D748E78-0B30-4C17-96AE-500F8F892843}" dt="2020-05-07T00:16:45.033" v="6257" actId="478"/>
          <ac:spMkLst>
            <pc:docMk/>
            <pc:sldMk cId="1479549078" sldId="291"/>
            <ac:spMk id="35" creationId="{91E8CA5A-848A-4309-B57D-355A845F8D0D}"/>
          </ac:spMkLst>
        </pc:spChg>
        <pc:spChg chg="add del mod">
          <ac:chgData name="Joseph Scavetta" userId="359fb369a930e361" providerId="LiveId" clId="{9D748E78-0B30-4C17-96AE-500F8F892843}" dt="2020-05-07T00:16:45.033" v="6257" actId="478"/>
          <ac:spMkLst>
            <pc:docMk/>
            <pc:sldMk cId="1479549078" sldId="291"/>
            <ac:spMk id="36" creationId="{69E52EFA-C4E6-4E72-B475-40D0F8729DD5}"/>
          </ac:spMkLst>
        </pc:spChg>
        <pc:spChg chg="add del mod">
          <ac:chgData name="Joseph Scavetta" userId="359fb369a930e361" providerId="LiveId" clId="{9D748E78-0B30-4C17-96AE-500F8F892843}" dt="2020-05-06T23:48:18.037" v="6061" actId="478"/>
          <ac:spMkLst>
            <pc:docMk/>
            <pc:sldMk cId="1479549078" sldId="291"/>
            <ac:spMk id="45" creationId="{A968547B-6DA2-46C3-9CAC-8A9253C9A86D}"/>
          </ac:spMkLst>
        </pc:spChg>
        <pc:spChg chg="add del mod">
          <ac:chgData name="Joseph Scavetta" userId="359fb369a930e361" providerId="LiveId" clId="{9D748E78-0B30-4C17-96AE-500F8F892843}" dt="2020-05-06T23:48:20.122" v="6062" actId="478"/>
          <ac:spMkLst>
            <pc:docMk/>
            <pc:sldMk cId="1479549078" sldId="291"/>
            <ac:spMk id="46" creationId="{891FC1BA-CCE8-4670-BC74-C69D1DC6CA69}"/>
          </ac:spMkLst>
        </pc:spChg>
        <pc:grpChg chg="add del mod topLvl">
          <ac:chgData name="Joseph Scavetta" userId="359fb369a930e361" providerId="LiveId" clId="{9D748E78-0B30-4C17-96AE-500F8F892843}" dt="2020-05-06T23:47:56.010" v="6056" actId="478"/>
          <ac:grpSpMkLst>
            <pc:docMk/>
            <pc:sldMk cId="1479549078" sldId="291"/>
            <ac:grpSpMk id="5" creationId="{53B02134-5CB0-48EA-976B-A6875681CFE2}"/>
          </ac:grpSpMkLst>
        </pc:grpChg>
        <pc:grpChg chg="add del mod topLvl">
          <ac:chgData name="Joseph Scavetta" userId="359fb369a930e361" providerId="LiveId" clId="{9D748E78-0B30-4C17-96AE-500F8F892843}" dt="2020-05-07T00:07:12.966" v="6200"/>
          <ac:grpSpMkLst>
            <pc:docMk/>
            <pc:sldMk cId="1479549078" sldId="291"/>
            <ac:grpSpMk id="19" creationId="{3FE0885C-08AE-4B37-8CC7-04C19AB0F025}"/>
          </ac:grpSpMkLst>
        </pc:grpChg>
        <pc:grpChg chg="add del mod">
          <ac:chgData name="Joseph Scavetta" userId="359fb369a930e361" providerId="LiveId" clId="{9D748E78-0B30-4C17-96AE-500F8F892843}" dt="2020-05-06T23:47:14.714" v="6053" actId="164"/>
          <ac:grpSpMkLst>
            <pc:docMk/>
            <pc:sldMk cId="1479549078" sldId="291"/>
            <ac:grpSpMk id="25" creationId="{30C3776C-0DD6-41E6-A6C2-3296011D6C4F}"/>
          </ac:grpSpMkLst>
        </pc:grpChg>
        <pc:cxnChg chg="add del mod">
          <ac:chgData name="Joseph Scavetta" userId="359fb369a930e361" providerId="LiveId" clId="{9D748E78-0B30-4C17-96AE-500F8F892843}" dt="2020-05-07T00:16:45.033" v="6257" actId="478"/>
          <ac:cxnSpMkLst>
            <pc:docMk/>
            <pc:sldMk cId="1479549078" sldId="291"/>
            <ac:cxnSpMk id="37" creationId="{D98D303A-9AF7-4963-A8D0-D4F2FDCB2C40}"/>
          </ac:cxnSpMkLst>
        </pc:cxnChg>
        <pc:cxnChg chg="add del mod">
          <ac:chgData name="Joseph Scavetta" userId="359fb369a930e361" providerId="LiveId" clId="{9D748E78-0B30-4C17-96AE-500F8F892843}" dt="2020-05-07T00:16:45.033" v="6257" actId="478"/>
          <ac:cxnSpMkLst>
            <pc:docMk/>
            <pc:sldMk cId="1479549078" sldId="291"/>
            <ac:cxnSpMk id="38" creationId="{38AFF5FD-ACE0-4550-BF51-6630C25E2AA2}"/>
          </ac:cxnSpMkLst>
        </pc:cxnChg>
        <pc:cxnChg chg="add del mod">
          <ac:chgData name="Joseph Scavetta" userId="359fb369a930e361" providerId="LiveId" clId="{9D748E78-0B30-4C17-96AE-500F8F892843}" dt="2020-05-07T00:16:45.033" v="6257" actId="478"/>
          <ac:cxnSpMkLst>
            <pc:docMk/>
            <pc:sldMk cId="1479549078" sldId="291"/>
            <ac:cxnSpMk id="39" creationId="{A6EFFE80-2CEC-4122-8F3D-807A0E4B08E0}"/>
          </ac:cxnSpMkLst>
        </pc:cxnChg>
        <pc:cxnChg chg="add del mod">
          <ac:chgData name="Joseph Scavetta" userId="359fb369a930e361" providerId="LiveId" clId="{9D748E78-0B30-4C17-96AE-500F8F892843}" dt="2020-05-07T00:16:45.033" v="6257" actId="478"/>
          <ac:cxnSpMkLst>
            <pc:docMk/>
            <pc:sldMk cId="1479549078" sldId="291"/>
            <ac:cxnSpMk id="40" creationId="{7233D4C5-86EC-4D25-86A4-380BE7958D31}"/>
          </ac:cxnSpMkLst>
        </pc:cxnChg>
        <pc:cxnChg chg="add del mod">
          <ac:chgData name="Joseph Scavetta" userId="359fb369a930e361" providerId="LiveId" clId="{9D748E78-0B30-4C17-96AE-500F8F892843}" dt="2020-05-07T00:16:45.033" v="6257" actId="478"/>
          <ac:cxnSpMkLst>
            <pc:docMk/>
            <pc:sldMk cId="1479549078" sldId="291"/>
            <ac:cxnSpMk id="41" creationId="{12E0D971-F52B-491B-A3D1-456DB455A68A}"/>
          </ac:cxnSpMkLst>
        </pc:cxnChg>
        <pc:cxnChg chg="add del mod">
          <ac:chgData name="Joseph Scavetta" userId="359fb369a930e361" providerId="LiveId" clId="{9D748E78-0B30-4C17-96AE-500F8F892843}" dt="2020-05-07T00:16:45.033" v="6257" actId="478"/>
          <ac:cxnSpMkLst>
            <pc:docMk/>
            <pc:sldMk cId="1479549078" sldId="291"/>
            <ac:cxnSpMk id="42" creationId="{6BA93A87-101B-4B7B-8B58-7284B3F85BD2}"/>
          </ac:cxnSpMkLst>
        </pc:cxnChg>
        <pc:cxnChg chg="add del mod">
          <ac:chgData name="Joseph Scavetta" userId="359fb369a930e361" providerId="LiveId" clId="{9D748E78-0B30-4C17-96AE-500F8F892843}" dt="2020-05-07T00:16:45.033" v="6257" actId="478"/>
          <ac:cxnSpMkLst>
            <pc:docMk/>
            <pc:sldMk cId="1479549078" sldId="291"/>
            <ac:cxnSpMk id="43" creationId="{1481A6D1-59BF-4844-8A72-0DEF3C8B3E1C}"/>
          </ac:cxnSpMkLst>
        </pc:cxnChg>
        <pc:cxnChg chg="add del mod">
          <ac:chgData name="Joseph Scavetta" userId="359fb369a930e361" providerId="LiveId" clId="{9D748E78-0B30-4C17-96AE-500F8F892843}" dt="2020-05-07T00:16:45.033" v="6257" actId="478"/>
          <ac:cxnSpMkLst>
            <pc:docMk/>
            <pc:sldMk cId="1479549078" sldId="291"/>
            <ac:cxnSpMk id="44" creationId="{E4CEC61C-4DEC-4A45-A7F6-F64192176565}"/>
          </ac:cxnSpMkLst>
        </pc:cxnChg>
        <pc:cxnChg chg="add del mod">
          <ac:chgData name="Joseph Scavetta" userId="359fb369a930e361" providerId="LiveId" clId="{9D748E78-0B30-4C17-96AE-500F8F892843}" dt="2020-05-07T00:16:45.033" v="6257" actId="478"/>
          <ac:cxnSpMkLst>
            <pc:docMk/>
            <pc:sldMk cId="1479549078" sldId="291"/>
            <ac:cxnSpMk id="47" creationId="{12EEDCFA-5AC1-4207-81C2-B0A54567C819}"/>
          </ac:cxnSpMkLst>
        </pc:cxnChg>
      </pc:sldChg>
      <pc:sldChg chg="addSp delSp modSp add">
        <pc:chgData name="Joseph Scavetta" userId="359fb369a930e361" providerId="LiveId" clId="{9D748E78-0B30-4C17-96AE-500F8F892843}" dt="2020-05-07T16:11:48.832" v="7453" actId="20577"/>
        <pc:sldMkLst>
          <pc:docMk/>
          <pc:sldMk cId="2108341137" sldId="291"/>
        </pc:sldMkLst>
        <pc:spChg chg="mod">
          <ac:chgData name="Joseph Scavetta" userId="359fb369a930e361" providerId="LiveId" clId="{9D748E78-0B30-4C17-96AE-500F8F892843}" dt="2020-05-07T01:04:45.221" v="6710" actId="20577"/>
          <ac:spMkLst>
            <pc:docMk/>
            <pc:sldMk cId="2108341137" sldId="291"/>
            <ac:spMk id="2" creationId="{74C7C8D6-A4B1-4474-A204-AD3E793BE0A8}"/>
          </ac:spMkLst>
        </pc:spChg>
        <pc:spChg chg="mod">
          <ac:chgData name="Joseph Scavetta" userId="359fb369a930e361" providerId="LiveId" clId="{9D748E78-0B30-4C17-96AE-500F8F892843}" dt="2020-05-07T16:11:48.832" v="7453" actId="20577"/>
          <ac:spMkLst>
            <pc:docMk/>
            <pc:sldMk cId="2108341137" sldId="291"/>
            <ac:spMk id="3" creationId="{2926A208-FBDE-4529-AD76-6CC37FDF1CDA}"/>
          </ac:spMkLst>
        </pc:spChg>
        <pc:spChg chg="add mod">
          <ac:chgData name="Joseph Scavetta" userId="359fb369a930e361" providerId="LiveId" clId="{9D748E78-0B30-4C17-96AE-500F8F892843}" dt="2020-05-07T01:11:07.409" v="6888" actId="12788"/>
          <ac:spMkLst>
            <pc:docMk/>
            <pc:sldMk cId="2108341137" sldId="291"/>
            <ac:spMk id="4" creationId="{0AC61642-B2CE-4DD5-A9DE-97599515F3A3}"/>
          </ac:spMkLst>
        </pc:spChg>
        <pc:spChg chg="add mod">
          <ac:chgData name="Joseph Scavetta" userId="359fb369a930e361" providerId="LiveId" clId="{9D748E78-0B30-4C17-96AE-500F8F892843}" dt="2020-05-07T01:11:07.409" v="6888" actId="12788"/>
          <ac:spMkLst>
            <pc:docMk/>
            <pc:sldMk cId="2108341137" sldId="291"/>
            <ac:spMk id="5" creationId="{BF78B0A1-7B31-4319-9DAB-35558542BA0D}"/>
          </ac:spMkLst>
        </pc:spChg>
        <pc:spChg chg="add mod">
          <ac:chgData name="Joseph Scavetta" userId="359fb369a930e361" providerId="LiveId" clId="{9D748E78-0B30-4C17-96AE-500F8F892843}" dt="2020-05-07T01:11:07.409" v="6888" actId="12788"/>
          <ac:spMkLst>
            <pc:docMk/>
            <pc:sldMk cId="2108341137" sldId="291"/>
            <ac:spMk id="6" creationId="{A008E268-5AE1-490A-BB7B-B1E9D1357915}"/>
          </ac:spMkLst>
        </pc:spChg>
        <pc:spChg chg="add mod">
          <ac:chgData name="Joseph Scavetta" userId="359fb369a930e361" providerId="LiveId" clId="{9D748E78-0B30-4C17-96AE-500F8F892843}" dt="2020-05-07T16:00:37.406" v="7207" actId="1076"/>
          <ac:spMkLst>
            <pc:docMk/>
            <pc:sldMk cId="2108341137" sldId="291"/>
            <ac:spMk id="12" creationId="{A17C4F86-5ECF-40BB-987F-00C7D19D6DAD}"/>
          </ac:spMkLst>
        </pc:spChg>
        <pc:spChg chg="add del mod">
          <ac:chgData name="Joseph Scavetta" userId="359fb369a930e361" providerId="LiveId" clId="{9D748E78-0B30-4C17-96AE-500F8F892843}" dt="2020-05-07T01:12:29.343" v="6912" actId="478"/>
          <ac:spMkLst>
            <pc:docMk/>
            <pc:sldMk cId="2108341137" sldId="291"/>
            <ac:spMk id="13" creationId="{5ED6BAE2-AD0D-4329-A91E-2DA0FB99AECA}"/>
          </ac:spMkLst>
        </pc:spChg>
        <pc:spChg chg="add mod">
          <ac:chgData name="Joseph Scavetta" userId="359fb369a930e361" providerId="LiveId" clId="{9D748E78-0B30-4C17-96AE-500F8F892843}" dt="2020-05-07T16:00:37.406" v="7207" actId="1076"/>
          <ac:spMkLst>
            <pc:docMk/>
            <pc:sldMk cId="2108341137" sldId="291"/>
            <ac:spMk id="14" creationId="{ABDC61A6-50CA-4499-B7A6-FB201AF5953D}"/>
          </ac:spMkLst>
        </pc:spChg>
        <pc:spChg chg="add mod">
          <ac:chgData name="Joseph Scavetta" userId="359fb369a930e361" providerId="LiveId" clId="{9D748E78-0B30-4C17-96AE-500F8F892843}" dt="2020-05-07T16:00:37.406" v="7207" actId="1076"/>
          <ac:spMkLst>
            <pc:docMk/>
            <pc:sldMk cId="2108341137" sldId="291"/>
            <ac:spMk id="15" creationId="{E0CAF673-8A48-46FF-9E37-B25FD66F6D9D}"/>
          </ac:spMkLst>
        </pc:spChg>
        <pc:spChg chg="add mod">
          <ac:chgData name="Joseph Scavetta" userId="359fb369a930e361" providerId="LiveId" clId="{9D748E78-0B30-4C17-96AE-500F8F892843}" dt="2020-05-07T16:00:37.406" v="7207" actId="1076"/>
          <ac:spMkLst>
            <pc:docMk/>
            <pc:sldMk cId="2108341137" sldId="291"/>
            <ac:spMk id="19" creationId="{20313C5A-F28D-4E04-8966-68A72029E52E}"/>
          </ac:spMkLst>
        </pc:spChg>
        <pc:spChg chg="add mod">
          <ac:chgData name="Joseph Scavetta" userId="359fb369a930e361" providerId="LiveId" clId="{9D748E78-0B30-4C17-96AE-500F8F892843}" dt="2020-05-07T16:00:37.406" v="7207" actId="1076"/>
          <ac:spMkLst>
            <pc:docMk/>
            <pc:sldMk cId="2108341137" sldId="291"/>
            <ac:spMk id="20" creationId="{797B7BE2-0C5E-4564-92A8-2123FDB784BB}"/>
          </ac:spMkLst>
        </pc:spChg>
        <pc:spChg chg="add mod">
          <ac:chgData name="Joseph Scavetta" userId="359fb369a930e361" providerId="LiveId" clId="{9D748E78-0B30-4C17-96AE-500F8F892843}" dt="2020-05-07T16:00:37.406" v="7207" actId="1076"/>
          <ac:spMkLst>
            <pc:docMk/>
            <pc:sldMk cId="2108341137" sldId="291"/>
            <ac:spMk id="21" creationId="{6F1FA730-9A29-4D3E-BD00-9460E29C6C31}"/>
          </ac:spMkLst>
        </pc:spChg>
        <pc:spChg chg="add mod">
          <ac:chgData name="Joseph Scavetta" userId="359fb369a930e361" providerId="LiveId" clId="{9D748E78-0B30-4C17-96AE-500F8F892843}" dt="2020-05-07T16:00:37.406" v="7207" actId="1076"/>
          <ac:spMkLst>
            <pc:docMk/>
            <pc:sldMk cId="2108341137" sldId="291"/>
            <ac:spMk id="22" creationId="{CC0BC499-F993-4597-9FCE-CA2466CADF83}"/>
          </ac:spMkLst>
        </pc:spChg>
        <pc:spChg chg="add mod ord">
          <ac:chgData name="Joseph Scavetta" userId="359fb369a930e361" providerId="LiveId" clId="{9D748E78-0B30-4C17-96AE-500F8F892843}" dt="2020-05-07T16:00:37.406" v="7207" actId="1076"/>
          <ac:spMkLst>
            <pc:docMk/>
            <pc:sldMk cId="2108341137" sldId="291"/>
            <ac:spMk id="29" creationId="{AF4A5320-0D9D-40D1-9477-062D6DFC5EEF}"/>
          </ac:spMkLst>
        </pc:spChg>
        <pc:spChg chg="add mod">
          <ac:chgData name="Joseph Scavetta" userId="359fb369a930e361" providerId="LiveId" clId="{9D748E78-0B30-4C17-96AE-500F8F892843}" dt="2020-05-07T16:00:37.406" v="7207" actId="1076"/>
          <ac:spMkLst>
            <pc:docMk/>
            <pc:sldMk cId="2108341137" sldId="291"/>
            <ac:spMk id="30" creationId="{50A665DA-6484-4D62-91D7-9F76D2110BA3}"/>
          </ac:spMkLst>
        </pc:spChg>
        <pc:picChg chg="add del mod">
          <ac:chgData name="Joseph Scavetta" userId="359fb369a930e361" providerId="LiveId" clId="{9D748E78-0B30-4C17-96AE-500F8F892843}" dt="2020-05-07T01:11:57.132" v="6896" actId="478"/>
          <ac:picMkLst>
            <pc:docMk/>
            <pc:sldMk cId="2108341137" sldId="291"/>
            <ac:picMk id="7" creationId="{DD71C41E-AFD8-471C-9E04-E9877E3D330A}"/>
          </ac:picMkLst>
        </pc:picChg>
        <pc:cxnChg chg="add del mod">
          <ac:chgData name="Joseph Scavetta" userId="359fb369a930e361" providerId="LiveId" clId="{9D748E78-0B30-4C17-96AE-500F8F892843}" dt="2020-05-07T01:12:18.927" v="6907" actId="478"/>
          <ac:cxnSpMkLst>
            <pc:docMk/>
            <pc:sldMk cId="2108341137" sldId="291"/>
            <ac:cxnSpMk id="8" creationId="{97915061-1216-438D-8CB2-C4BFA8D698E7}"/>
          </ac:cxnSpMkLst>
        </pc:cxnChg>
        <pc:cxnChg chg="add mod">
          <ac:chgData name="Joseph Scavetta" userId="359fb369a930e361" providerId="LiveId" clId="{9D748E78-0B30-4C17-96AE-500F8F892843}" dt="2020-05-07T16:00:37.406" v="7207" actId="1076"/>
          <ac:cxnSpMkLst>
            <pc:docMk/>
            <pc:sldMk cId="2108341137" sldId="291"/>
            <ac:cxnSpMk id="9" creationId="{E329EF0E-6807-4587-8366-1FD138B0056B}"/>
          </ac:cxnSpMkLst>
        </pc:cxnChg>
        <pc:cxnChg chg="add mod">
          <ac:chgData name="Joseph Scavetta" userId="359fb369a930e361" providerId="LiveId" clId="{9D748E78-0B30-4C17-96AE-500F8F892843}" dt="2020-05-07T16:00:37.406" v="7207" actId="1076"/>
          <ac:cxnSpMkLst>
            <pc:docMk/>
            <pc:sldMk cId="2108341137" sldId="291"/>
            <ac:cxnSpMk id="10" creationId="{329F53B1-FC2F-4B5E-A664-77FD2E4B6C49}"/>
          </ac:cxnSpMkLst>
        </pc:cxnChg>
        <pc:cxnChg chg="add del mod">
          <ac:chgData name="Joseph Scavetta" userId="359fb369a930e361" providerId="LiveId" clId="{9D748E78-0B30-4C17-96AE-500F8F892843}" dt="2020-05-07T01:13:45.939" v="6931" actId="478"/>
          <ac:cxnSpMkLst>
            <pc:docMk/>
            <pc:sldMk cId="2108341137" sldId="291"/>
            <ac:cxnSpMk id="11" creationId="{30251AD5-213F-4686-8D42-F598A330E812}"/>
          </ac:cxnSpMkLst>
        </pc:cxnChg>
        <pc:cxnChg chg="add del mod">
          <ac:chgData name="Joseph Scavetta" userId="359fb369a930e361" providerId="LiveId" clId="{9D748E78-0B30-4C17-96AE-500F8F892843}" dt="2020-05-07T01:12:15.131" v="6905" actId="478"/>
          <ac:cxnSpMkLst>
            <pc:docMk/>
            <pc:sldMk cId="2108341137" sldId="291"/>
            <ac:cxnSpMk id="16" creationId="{6622B918-5FBA-4E7D-A1DE-02D0218D2ECA}"/>
          </ac:cxnSpMkLst>
        </pc:cxnChg>
        <pc:cxnChg chg="add del mod">
          <ac:chgData name="Joseph Scavetta" userId="359fb369a930e361" providerId="LiveId" clId="{9D748E78-0B30-4C17-96AE-500F8F892843}" dt="2020-05-07T01:12:14.371" v="6904" actId="478"/>
          <ac:cxnSpMkLst>
            <pc:docMk/>
            <pc:sldMk cId="2108341137" sldId="291"/>
            <ac:cxnSpMk id="17" creationId="{0D643E48-0A67-42DD-8EBD-199BD47EE989}"/>
          </ac:cxnSpMkLst>
        </pc:cxnChg>
        <pc:cxnChg chg="add del mod">
          <ac:chgData name="Joseph Scavetta" userId="359fb369a930e361" providerId="LiveId" clId="{9D748E78-0B30-4C17-96AE-500F8F892843}" dt="2020-05-07T01:12:13.484" v="6903" actId="478"/>
          <ac:cxnSpMkLst>
            <pc:docMk/>
            <pc:sldMk cId="2108341137" sldId="291"/>
            <ac:cxnSpMk id="18" creationId="{6DBA1161-A5A2-46B5-A277-9F1042EE173B}"/>
          </ac:cxnSpMkLst>
        </pc:cxnChg>
      </pc:sldChg>
      <pc:sldChg chg="addSp delSp modSp add modAnim">
        <pc:chgData name="Joseph Scavetta" userId="359fb369a930e361" providerId="LiveId" clId="{9D748E78-0B30-4C17-96AE-500F8F892843}" dt="2020-05-07T18:26:18.275" v="8627"/>
        <pc:sldMkLst>
          <pc:docMk/>
          <pc:sldMk cId="787312571" sldId="292"/>
        </pc:sldMkLst>
        <pc:spChg chg="mod">
          <ac:chgData name="Joseph Scavetta" userId="359fb369a930e361" providerId="LiveId" clId="{9D748E78-0B30-4C17-96AE-500F8F892843}" dt="2020-05-07T17:39:42.457" v="8219" actId="1076"/>
          <ac:spMkLst>
            <pc:docMk/>
            <pc:sldMk cId="787312571" sldId="292"/>
            <ac:spMk id="2" creationId="{9A320807-ADED-4744-83AB-1DE01F8E6F0A}"/>
          </ac:spMkLst>
        </pc:spChg>
        <pc:spChg chg="mod">
          <ac:chgData name="Joseph Scavetta" userId="359fb369a930e361" providerId="LiveId" clId="{9D748E78-0B30-4C17-96AE-500F8F892843}" dt="2020-05-07T17:42:28.892" v="8307" actId="20577"/>
          <ac:spMkLst>
            <pc:docMk/>
            <pc:sldMk cId="787312571" sldId="292"/>
            <ac:spMk id="3" creationId="{25DB2D83-DA38-4028-88FE-322B03941913}"/>
          </ac:spMkLst>
        </pc:spChg>
        <pc:spChg chg="add mod">
          <ac:chgData name="Joseph Scavetta" userId="359fb369a930e361" providerId="LiveId" clId="{9D748E78-0B30-4C17-96AE-500F8F892843}" dt="2020-05-07T18:25:30.624" v="8615" actId="164"/>
          <ac:spMkLst>
            <pc:docMk/>
            <pc:sldMk cId="787312571" sldId="292"/>
            <ac:spMk id="4" creationId="{A0BFD551-1A8F-4DB3-AA62-FF8D7CFC4B35}"/>
          </ac:spMkLst>
        </pc:spChg>
        <pc:spChg chg="add mod">
          <ac:chgData name="Joseph Scavetta" userId="359fb369a930e361" providerId="LiveId" clId="{9D748E78-0B30-4C17-96AE-500F8F892843}" dt="2020-05-07T18:25:30.624" v="8615" actId="164"/>
          <ac:spMkLst>
            <pc:docMk/>
            <pc:sldMk cId="787312571" sldId="292"/>
            <ac:spMk id="5" creationId="{79C32C1F-8DE9-4178-8664-FF980E62740C}"/>
          </ac:spMkLst>
        </pc:spChg>
        <pc:spChg chg="add mod">
          <ac:chgData name="Joseph Scavetta" userId="359fb369a930e361" providerId="LiveId" clId="{9D748E78-0B30-4C17-96AE-500F8F892843}" dt="2020-05-07T18:25:30.624" v="8615" actId="164"/>
          <ac:spMkLst>
            <pc:docMk/>
            <pc:sldMk cId="787312571" sldId="292"/>
            <ac:spMk id="6" creationId="{9A9F5807-75EB-487B-AF0D-13F1F4BAD5A8}"/>
          </ac:spMkLst>
        </pc:spChg>
        <pc:spChg chg="add mod">
          <ac:chgData name="Joseph Scavetta" userId="359fb369a930e361" providerId="LiveId" clId="{9D748E78-0B30-4C17-96AE-500F8F892843}" dt="2020-05-07T18:25:30.624" v="8615" actId="164"/>
          <ac:spMkLst>
            <pc:docMk/>
            <pc:sldMk cId="787312571" sldId="292"/>
            <ac:spMk id="7" creationId="{4A2D8E35-F6FE-444B-A1B4-E800ECAD9D3D}"/>
          </ac:spMkLst>
        </pc:spChg>
        <pc:spChg chg="add mod">
          <ac:chgData name="Joseph Scavetta" userId="359fb369a930e361" providerId="LiveId" clId="{9D748E78-0B30-4C17-96AE-500F8F892843}" dt="2020-05-07T18:25:30.624" v="8615" actId="164"/>
          <ac:spMkLst>
            <pc:docMk/>
            <pc:sldMk cId="787312571" sldId="292"/>
            <ac:spMk id="8" creationId="{F4BF6828-75C6-4C89-AE6E-4A67D703B585}"/>
          </ac:spMkLst>
        </pc:spChg>
        <pc:spChg chg="add mod">
          <ac:chgData name="Joseph Scavetta" userId="359fb369a930e361" providerId="LiveId" clId="{9D748E78-0B30-4C17-96AE-500F8F892843}" dt="2020-05-07T18:25:37.927" v="8617" actId="164"/>
          <ac:spMkLst>
            <pc:docMk/>
            <pc:sldMk cId="787312571" sldId="292"/>
            <ac:spMk id="9" creationId="{15B57892-88D0-4021-9A96-B2047C91F92C}"/>
          </ac:spMkLst>
        </pc:spChg>
        <pc:spChg chg="add mod">
          <ac:chgData name="Joseph Scavetta" userId="359fb369a930e361" providerId="LiveId" clId="{9D748E78-0B30-4C17-96AE-500F8F892843}" dt="2020-05-07T18:25:37.927" v="8617" actId="164"/>
          <ac:spMkLst>
            <pc:docMk/>
            <pc:sldMk cId="787312571" sldId="292"/>
            <ac:spMk id="10" creationId="{F864D7C3-CFD4-4BD5-848C-AC0A6CEECA68}"/>
          </ac:spMkLst>
        </pc:spChg>
        <pc:spChg chg="add mod">
          <ac:chgData name="Joseph Scavetta" userId="359fb369a930e361" providerId="LiveId" clId="{9D748E78-0B30-4C17-96AE-500F8F892843}" dt="2020-05-07T18:25:37.927" v="8617" actId="164"/>
          <ac:spMkLst>
            <pc:docMk/>
            <pc:sldMk cId="787312571" sldId="292"/>
            <ac:spMk id="11" creationId="{9AA1F4D9-EC1D-44FC-ADEA-9F50372CF36B}"/>
          </ac:spMkLst>
        </pc:spChg>
        <pc:spChg chg="add mod">
          <ac:chgData name="Joseph Scavetta" userId="359fb369a930e361" providerId="LiveId" clId="{9D748E78-0B30-4C17-96AE-500F8F892843}" dt="2020-05-07T18:25:37.927" v="8617" actId="164"/>
          <ac:spMkLst>
            <pc:docMk/>
            <pc:sldMk cId="787312571" sldId="292"/>
            <ac:spMk id="12" creationId="{3BFD9801-B374-490D-A5DC-35D4FA04D8ED}"/>
          </ac:spMkLst>
        </pc:spChg>
        <pc:spChg chg="add mod">
          <ac:chgData name="Joseph Scavetta" userId="359fb369a930e361" providerId="LiveId" clId="{9D748E78-0B30-4C17-96AE-500F8F892843}" dt="2020-05-07T18:25:37.927" v="8617" actId="164"/>
          <ac:spMkLst>
            <pc:docMk/>
            <pc:sldMk cId="787312571" sldId="292"/>
            <ac:spMk id="13" creationId="{456881CF-0844-4AA5-8FA9-77CF98771DCF}"/>
          </ac:spMkLst>
        </pc:spChg>
        <pc:spChg chg="add mod">
          <ac:chgData name="Joseph Scavetta" userId="359fb369a930e361" providerId="LiveId" clId="{9D748E78-0B30-4C17-96AE-500F8F892843}" dt="2020-05-07T18:25:37.927" v="8617" actId="164"/>
          <ac:spMkLst>
            <pc:docMk/>
            <pc:sldMk cId="787312571" sldId="292"/>
            <ac:spMk id="14" creationId="{E4AD3F34-7F09-4F7E-BC1C-69D809D421EA}"/>
          </ac:spMkLst>
        </pc:spChg>
        <pc:spChg chg="add mod">
          <ac:chgData name="Joseph Scavetta" userId="359fb369a930e361" providerId="LiveId" clId="{9D748E78-0B30-4C17-96AE-500F8F892843}" dt="2020-05-07T18:25:37.927" v="8617" actId="164"/>
          <ac:spMkLst>
            <pc:docMk/>
            <pc:sldMk cId="787312571" sldId="292"/>
            <ac:spMk id="15" creationId="{86A002FF-A12B-4C5F-BA9F-8A0889A93FEC}"/>
          </ac:spMkLst>
        </pc:spChg>
        <pc:spChg chg="add mod topLvl">
          <ac:chgData name="Joseph Scavetta" userId="359fb369a930e361" providerId="LiveId" clId="{9D748E78-0B30-4C17-96AE-500F8F892843}" dt="2020-05-07T18:25:34.522" v="8616" actId="164"/>
          <ac:spMkLst>
            <pc:docMk/>
            <pc:sldMk cId="787312571" sldId="292"/>
            <ac:spMk id="16" creationId="{C1128B48-D186-4A49-98CD-935CD94718E2}"/>
          </ac:spMkLst>
        </pc:spChg>
        <pc:spChg chg="add mod topLvl">
          <ac:chgData name="Joseph Scavetta" userId="359fb369a930e361" providerId="LiveId" clId="{9D748E78-0B30-4C17-96AE-500F8F892843}" dt="2020-05-07T18:25:34.522" v="8616" actId="164"/>
          <ac:spMkLst>
            <pc:docMk/>
            <pc:sldMk cId="787312571" sldId="292"/>
            <ac:spMk id="17" creationId="{12684242-07C7-4FAC-AFB4-388ED0BE5B9E}"/>
          </ac:spMkLst>
        </pc:spChg>
        <pc:spChg chg="add mod topLvl">
          <ac:chgData name="Joseph Scavetta" userId="359fb369a930e361" providerId="LiveId" clId="{9D748E78-0B30-4C17-96AE-500F8F892843}" dt="2020-05-07T18:25:34.522" v="8616" actId="164"/>
          <ac:spMkLst>
            <pc:docMk/>
            <pc:sldMk cId="787312571" sldId="292"/>
            <ac:spMk id="18" creationId="{5E38C4F6-47A0-4773-9EA4-CBC7C5564967}"/>
          </ac:spMkLst>
        </pc:spChg>
        <pc:spChg chg="add mod topLvl">
          <ac:chgData name="Joseph Scavetta" userId="359fb369a930e361" providerId="LiveId" clId="{9D748E78-0B30-4C17-96AE-500F8F892843}" dt="2020-05-07T18:25:34.522" v="8616" actId="164"/>
          <ac:spMkLst>
            <pc:docMk/>
            <pc:sldMk cId="787312571" sldId="292"/>
            <ac:spMk id="19" creationId="{38CF00AC-C061-42EF-B4DC-C8FC64C73968}"/>
          </ac:spMkLst>
        </pc:spChg>
        <pc:spChg chg="add mod topLvl">
          <ac:chgData name="Joseph Scavetta" userId="359fb369a930e361" providerId="LiveId" clId="{9D748E78-0B30-4C17-96AE-500F8F892843}" dt="2020-05-07T18:25:34.522" v="8616" actId="164"/>
          <ac:spMkLst>
            <pc:docMk/>
            <pc:sldMk cId="787312571" sldId="292"/>
            <ac:spMk id="20" creationId="{7E6F28FD-1CED-42EC-A0C7-F0D062DFE47D}"/>
          </ac:spMkLst>
        </pc:spChg>
        <pc:spChg chg="add mod topLvl">
          <ac:chgData name="Joseph Scavetta" userId="359fb369a930e361" providerId="LiveId" clId="{9D748E78-0B30-4C17-96AE-500F8F892843}" dt="2020-05-07T18:25:34.522" v="8616" actId="164"/>
          <ac:spMkLst>
            <pc:docMk/>
            <pc:sldMk cId="787312571" sldId="292"/>
            <ac:spMk id="21" creationId="{7F48235B-B4FF-4AC9-9833-887BE3375158}"/>
          </ac:spMkLst>
        </pc:spChg>
        <pc:spChg chg="add mod topLvl">
          <ac:chgData name="Joseph Scavetta" userId="359fb369a930e361" providerId="LiveId" clId="{9D748E78-0B30-4C17-96AE-500F8F892843}" dt="2020-05-07T18:25:34.522" v="8616" actId="164"/>
          <ac:spMkLst>
            <pc:docMk/>
            <pc:sldMk cId="787312571" sldId="292"/>
            <ac:spMk id="22" creationId="{D7904C31-2E96-49D6-A86C-77897830D7C9}"/>
          </ac:spMkLst>
        </pc:spChg>
        <pc:spChg chg="add del mod">
          <ac:chgData name="Joseph Scavetta" userId="359fb369a930e361" providerId="LiveId" clId="{9D748E78-0B30-4C17-96AE-500F8F892843}" dt="2020-05-07T17:39:15.878" v="8210" actId="478"/>
          <ac:spMkLst>
            <pc:docMk/>
            <pc:sldMk cId="787312571" sldId="292"/>
            <ac:spMk id="93" creationId="{4EA469B4-FA64-4AA4-B83A-174B35E99EC0}"/>
          </ac:spMkLst>
        </pc:spChg>
        <pc:spChg chg="add del mod">
          <ac:chgData name="Joseph Scavetta" userId="359fb369a930e361" providerId="LiveId" clId="{9D748E78-0B30-4C17-96AE-500F8F892843}" dt="2020-05-07T17:39:15.878" v="8210" actId="478"/>
          <ac:spMkLst>
            <pc:docMk/>
            <pc:sldMk cId="787312571" sldId="292"/>
            <ac:spMk id="94" creationId="{4B36E509-4355-4BBB-93EC-55D9EF987F0E}"/>
          </ac:spMkLst>
        </pc:spChg>
        <pc:spChg chg="add del mod">
          <ac:chgData name="Joseph Scavetta" userId="359fb369a930e361" providerId="LiveId" clId="{9D748E78-0B30-4C17-96AE-500F8F892843}" dt="2020-05-07T17:39:15.878" v="8210" actId="478"/>
          <ac:spMkLst>
            <pc:docMk/>
            <pc:sldMk cId="787312571" sldId="292"/>
            <ac:spMk id="95" creationId="{A5543DDE-1F34-478F-819D-6749DB29F608}"/>
          </ac:spMkLst>
        </pc:spChg>
        <pc:spChg chg="add del mod">
          <ac:chgData name="Joseph Scavetta" userId="359fb369a930e361" providerId="LiveId" clId="{9D748E78-0B30-4C17-96AE-500F8F892843}" dt="2020-05-07T17:39:15.878" v="8210" actId="478"/>
          <ac:spMkLst>
            <pc:docMk/>
            <pc:sldMk cId="787312571" sldId="292"/>
            <ac:spMk id="96" creationId="{DF0F5574-80BA-4552-9088-07EBAAB2E789}"/>
          </ac:spMkLst>
        </pc:spChg>
        <pc:spChg chg="add del mod">
          <ac:chgData name="Joseph Scavetta" userId="359fb369a930e361" providerId="LiveId" clId="{9D748E78-0B30-4C17-96AE-500F8F892843}" dt="2020-05-07T17:39:15.878" v="8210" actId="478"/>
          <ac:spMkLst>
            <pc:docMk/>
            <pc:sldMk cId="787312571" sldId="292"/>
            <ac:spMk id="97" creationId="{56705D5B-2DFC-4A9A-935F-A754FED319D6}"/>
          </ac:spMkLst>
        </pc:spChg>
        <pc:spChg chg="add del mod">
          <ac:chgData name="Joseph Scavetta" userId="359fb369a930e361" providerId="LiveId" clId="{9D748E78-0B30-4C17-96AE-500F8F892843}" dt="2020-05-07T17:39:15.878" v="8210" actId="478"/>
          <ac:spMkLst>
            <pc:docMk/>
            <pc:sldMk cId="787312571" sldId="292"/>
            <ac:spMk id="98" creationId="{F14B7E70-F149-4065-8221-E95C809441A1}"/>
          </ac:spMkLst>
        </pc:spChg>
        <pc:spChg chg="add del mod">
          <ac:chgData name="Joseph Scavetta" userId="359fb369a930e361" providerId="LiveId" clId="{9D748E78-0B30-4C17-96AE-500F8F892843}" dt="2020-05-07T17:39:15.878" v="8210" actId="478"/>
          <ac:spMkLst>
            <pc:docMk/>
            <pc:sldMk cId="787312571" sldId="292"/>
            <ac:spMk id="99" creationId="{CBC9EEDC-DD0B-4B92-BC74-F962BA2A47CB}"/>
          </ac:spMkLst>
        </pc:spChg>
        <pc:spChg chg="add del mod">
          <ac:chgData name="Joseph Scavetta" userId="359fb369a930e361" providerId="LiveId" clId="{9D748E78-0B30-4C17-96AE-500F8F892843}" dt="2020-05-07T17:39:15.878" v="8210" actId="478"/>
          <ac:spMkLst>
            <pc:docMk/>
            <pc:sldMk cId="787312571" sldId="292"/>
            <ac:spMk id="100" creationId="{8245C6AE-DE38-47AD-8BC3-C318A829BB3C}"/>
          </ac:spMkLst>
        </pc:spChg>
        <pc:spChg chg="add del mod">
          <ac:chgData name="Joseph Scavetta" userId="359fb369a930e361" providerId="LiveId" clId="{9D748E78-0B30-4C17-96AE-500F8F892843}" dt="2020-05-07T17:39:15.878" v="8210" actId="478"/>
          <ac:spMkLst>
            <pc:docMk/>
            <pc:sldMk cId="787312571" sldId="292"/>
            <ac:spMk id="101" creationId="{5C4BBBBB-B965-4F52-B9E4-DE524C99CED1}"/>
          </ac:spMkLst>
        </pc:spChg>
        <pc:spChg chg="add del mod">
          <ac:chgData name="Joseph Scavetta" userId="359fb369a930e361" providerId="LiveId" clId="{9D748E78-0B30-4C17-96AE-500F8F892843}" dt="2020-05-07T17:39:15.878" v="8210" actId="478"/>
          <ac:spMkLst>
            <pc:docMk/>
            <pc:sldMk cId="787312571" sldId="292"/>
            <ac:spMk id="102" creationId="{CBD25B8D-1CCE-41CD-8365-195C76015BB4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03" creationId="{E2D3E409-6A62-441E-9CED-54742846A54A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04" creationId="{B4C51D87-0E75-4D73-9851-7B725364E7F6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05" creationId="{52556706-D4FB-4D7A-9F57-2A82FE9C9CC4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06" creationId="{39B3D4BE-E71B-4AB1-BA97-A142BFDBFE6A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07" creationId="{5CFCBE27-F9AF-4537-8F2A-D3D901618CA4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08" creationId="{318D7F3E-1768-48DD-8A7C-0FDC71B39DB6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09" creationId="{BDD52049-E46D-4BF7-9B74-9B99B9BA377D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10" creationId="{2973C13A-82F1-411A-AA71-620D785ECF37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11" creationId="{BBD1163C-9306-4671-88A8-6E1B8901A92A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12" creationId="{FF9D27C5-8B6C-408F-BE14-D0DB021DD0BB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13" creationId="{FCDEB0DC-7584-4E34-ADE5-13DC526353FC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14" creationId="{5E507308-312C-464A-BBA1-CACB0DDCE587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15" creationId="{0B62E05C-6877-44B9-B547-8A725E37799E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16" creationId="{88BF4DDA-EA54-4B85-B177-E6B16F16B79F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17" creationId="{B1459CA6-AE36-409C-930F-BE5377534FB8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18" creationId="{30D7292B-D45F-4AC2-AFE3-3EC6F42DF945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19" creationId="{20A8DC1E-8F25-4AEC-B7CF-CA9E0B70AE37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20" creationId="{870929D3-C720-4816-A402-6CA3B49C6D26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21" creationId="{4F3CC43C-49B0-4050-8F18-8BD31A599A42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22" creationId="{32684CCF-E8FF-4C25-82DD-3E7F72E214D3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23" creationId="{633262CC-AE12-4C9A-8CF4-5C88792FF584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24" creationId="{B90DDA7B-D1C3-48CA-AD5B-5BA142BD327D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25" creationId="{0544644D-4FCF-4E78-8BCB-40A0AC8D2623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26" creationId="{08D50BEC-86BC-431F-B8D6-9E4FE809C745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27" creationId="{DE0FE26E-8B18-4E0E-9701-19D98BBA2DB6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28" creationId="{E156D214-F270-486C-AD7C-06EAA8D1CF91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29" creationId="{63D6A036-864F-49F9-82F7-FB648418A28F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30" creationId="{0AE55E62-68FE-4716-96E3-A588793F072F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31" creationId="{C84271CA-56A9-429A-9857-4922FA96E331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32" creationId="{45850957-6917-4831-B9D0-9CED7ED3E8CD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33" creationId="{D33657A2-EB98-48FF-8A13-B8ABAD55D909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34" creationId="{37CA3B1F-1A93-4990-A310-4216F3858749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35" creationId="{11DDBCE5-45C3-4650-8368-C2032A85F329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36" creationId="{EA8656E2-DF81-4EBE-87AD-49ECF9AD18E1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37" creationId="{353DFC74-1D2B-4C54-9609-436BCCA43199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38" creationId="{751C8D7F-822C-48DB-894C-BCC605B903DF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39" creationId="{70D78779-89DC-4AAC-A3F2-234FB2989E05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40" creationId="{917864F3-160E-49C8-ABBA-F26F2E9A70DD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41" creationId="{0C056F10-A397-48C6-83A9-185F4C017C1F}"/>
          </ac:spMkLst>
        </pc:spChg>
        <pc:spChg chg="add mod topLvl">
          <ac:chgData name="Joseph Scavetta" userId="359fb369a930e361" providerId="LiveId" clId="{9D748E78-0B30-4C17-96AE-500F8F892843}" dt="2020-05-07T18:11:18.642" v="8446" actId="165"/>
          <ac:spMkLst>
            <pc:docMk/>
            <pc:sldMk cId="787312571" sldId="292"/>
            <ac:spMk id="142" creationId="{AD49A67F-1BE3-443C-9910-E0123AAAF0C0}"/>
          </ac:spMkLst>
        </pc:spChg>
        <pc:spChg chg="add del mod">
          <ac:chgData name="Joseph Scavetta" userId="359fb369a930e361" providerId="LiveId" clId="{9D748E78-0B30-4C17-96AE-500F8F892843}" dt="2020-05-07T17:40:15.210" v="8225"/>
          <ac:spMkLst>
            <pc:docMk/>
            <pc:sldMk cId="787312571" sldId="292"/>
            <ac:spMk id="144" creationId="{C9D7440D-9C47-45AC-AF60-1AD0606FB6A9}"/>
          </ac:spMkLst>
        </pc:spChg>
        <pc:spChg chg="add mod">
          <ac:chgData name="Joseph Scavetta" userId="359fb369a930e361" providerId="LiveId" clId="{9D748E78-0B30-4C17-96AE-500F8F892843}" dt="2020-05-07T18:19:30.278" v="8540" actId="20577"/>
          <ac:spMkLst>
            <pc:docMk/>
            <pc:sldMk cId="787312571" sldId="292"/>
            <ac:spMk id="145" creationId="{28D584B4-745D-45EB-BFFE-FFD335389873}"/>
          </ac:spMkLst>
        </pc:spChg>
        <pc:spChg chg="add del mod">
          <ac:chgData name="Joseph Scavetta" userId="359fb369a930e361" providerId="LiveId" clId="{9D748E78-0B30-4C17-96AE-500F8F892843}" dt="2020-05-07T18:19:55.161" v="8552" actId="478"/>
          <ac:spMkLst>
            <pc:docMk/>
            <pc:sldMk cId="787312571" sldId="292"/>
            <ac:spMk id="146" creationId="{870DFCD8-59F8-4433-AC9F-D087B9C38B63}"/>
          </ac:spMkLst>
        </pc:spChg>
        <pc:spChg chg="add mod">
          <ac:chgData name="Joseph Scavetta" userId="359fb369a930e361" providerId="LiveId" clId="{9D748E78-0B30-4C17-96AE-500F8F892843}" dt="2020-05-07T18:20:08.560" v="8557" actId="1036"/>
          <ac:spMkLst>
            <pc:docMk/>
            <pc:sldMk cId="787312571" sldId="292"/>
            <ac:spMk id="147" creationId="{932C7A3A-E559-464F-B1FD-FCECB99B7A9C}"/>
          </ac:spMkLst>
        </pc:spChg>
        <pc:spChg chg="add mod">
          <ac:chgData name="Joseph Scavetta" userId="359fb369a930e361" providerId="LiveId" clId="{9D748E78-0B30-4C17-96AE-500F8F892843}" dt="2020-05-07T18:20:08.560" v="8557" actId="1036"/>
          <ac:spMkLst>
            <pc:docMk/>
            <pc:sldMk cId="787312571" sldId="292"/>
            <ac:spMk id="148" creationId="{266C8B1B-572D-4042-BB2E-0DED476AE688}"/>
          </ac:spMkLst>
        </pc:spChg>
        <pc:spChg chg="add mod">
          <ac:chgData name="Joseph Scavetta" userId="359fb369a930e361" providerId="LiveId" clId="{9D748E78-0B30-4C17-96AE-500F8F892843}" dt="2020-05-07T18:20:08.560" v="8557" actId="1036"/>
          <ac:spMkLst>
            <pc:docMk/>
            <pc:sldMk cId="787312571" sldId="292"/>
            <ac:spMk id="149" creationId="{766C46A2-D83C-47BB-9763-D196A76DA565}"/>
          </ac:spMkLst>
        </pc:spChg>
        <pc:spChg chg="add mod">
          <ac:chgData name="Joseph Scavetta" userId="359fb369a930e361" providerId="LiveId" clId="{9D748E78-0B30-4C17-96AE-500F8F892843}" dt="2020-05-07T18:20:08.560" v="8557" actId="1036"/>
          <ac:spMkLst>
            <pc:docMk/>
            <pc:sldMk cId="787312571" sldId="292"/>
            <ac:spMk id="150" creationId="{F4142251-287F-4333-9837-6BB7DA8D9CB7}"/>
          </ac:spMkLst>
        </pc:spChg>
        <pc:grpChg chg="add del mod">
          <ac:chgData name="Joseph Scavetta" userId="359fb369a930e361" providerId="LiveId" clId="{9D748E78-0B30-4C17-96AE-500F8F892843}" dt="2020-05-07T17:38:37.062" v="8203" actId="165"/>
          <ac:grpSpMkLst>
            <pc:docMk/>
            <pc:sldMk cId="787312571" sldId="292"/>
            <ac:grpSpMk id="92" creationId="{EF0368CA-2530-4CF2-884D-2A2181E1770A}"/>
          </ac:grpSpMkLst>
        </pc:grpChg>
        <pc:grpChg chg="add del mod">
          <ac:chgData name="Joseph Scavetta" userId="359fb369a930e361" providerId="LiveId" clId="{9D748E78-0B30-4C17-96AE-500F8F892843}" dt="2020-05-07T18:11:18.642" v="8446" actId="165"/>
          <ac:grpSpMkLst>
            <pc:docMk/>
            <pc:sldMk cId="787312571" sldId="292"/>
            <ac:grpSpMk id="143" creationId="{E2547C78-3086-41E0-BF8A-9524054F3D6C}"/>
          </ac:grpSpMkLst>
        </pc:grpChg>
        <pc:grpChg chg="add mod">
          <ac:chgData name="Joseph Scavetta" userId="359fb369a930e361" providerId="LiveId" clId="{9D748E78-0B30-4C17-96AE-500F8F892843}" dt="2020-05-07T18:25:30.624" v="8615" actId="164"/>
          <ac:grpSpMkLst>
            <pc:docMk/>
            <pc:sldMk cId="787312571" sldId="292"/>
            <ac:grpSpMk id="151" creationId="{391E53FD-B1D2-40E7-9806-540318C991E7}"/>
          </ac:grpSpMkLst>
        </pc:grpChg>
        <pc:grpChg chg="add mod">
          <ac:chgData name="Joseph Scavetta" userId="359fb369a930e361" providerId="LiveId" clId="{9D748E78-0B30-4C17-96AE-500F8F892843}" dt="2020-05-07T18:25:34.522" v="8616" actId="164"/>
          <ac:grpSpMkLst>
            <pc:docMk/>
            <pc:sldMk cId="787312571" sldId="292"/>
            <ac:grpSpMk id="152" creationId="{F349BF8A-D9E8-4FC7-825E-2861172BD23B}"/>
          </ac:grpSpMkLst>
        </pc:grpChg>
        <pc:grpChg chg="add mod">
          <ac:chgData name="Joseph Scavetta" userId="359fb369a930e361" providerId="LiveId" clId="{9D748E78-0B30-4C17-96AE-500F8F892843}" dt="2020-05-07T18:25:37.927" v="8617" actId="164"/>
          <ac:grpSpMkLst>
            <pc:docMk/>
            <pc:sldMk cId="787312571" sldId="292"/>
            <ac:grpSpMk id="153" creationId="{1E44E9E2-9B72-4170-BA66-301E35EFB9DE}"/>
          </ac:grpSpMkLst>
        </pc:grpChg>
        <pc:cxnChg chg="add mod">
          <ac:chgData name="Joseph Scavetta" userId="359fb369a930e361" providerId="LiveId" clId="{9D748E78-0B30-4C17-96AE-500F8F892843}" dt="2020-05-07T18:25:30.624" v="8615" actId="164"/>
          <ac:cxnSpMkLst>
            <pc:docMk/>
            <pc:sldMk cId="787312571" sldId="292"/>
            <ac:cxnSpMk id="24" creationId="{F0999F6D-BC5C-4775-A9CC-601F5FFDA798}"/>
          </ac:cxnSpMkLst>
        </pc:cxnChg>
        <pc:cxnChg chg="add mod">
          <ac:chgData name="Joseph Scavetta" userId="359fb369a930e361" providerId="LiveId" clId="{9D748E78-0B30-4C17-96AE-500F8F892843}" dt="2020-05-07T18:25:30.624" v="8615" actId="164"/>
          <ac:cxnSpMkLst>
            <pc:docMk/>
            <pc:sldMk cId="787312571" sldId="292"/>
            <ac:cxnSpMk id="25" creationId="{D2026862-9BA2-4EDD-BE0A-1F9841CEE24C}"/>
          </ac:cxnSpMkLst>
        </pc:cxnChg>
        <pc:cxnChg chg="add mod">
          <ac:chgData name="Joseph Scavetta" userId="359fb369a930e361" providerId="LiveId" clId="{9D748E78-0B30-4C17-96AE-500F8F892843}" dt="2020-05-07T18:25:30.624" v="8615" actId="164"/>
          <ac:cxnSpMkLst>
            <pc:docMk/>
            <pc:sldMk cId="787312571" sldId="292"/>
            <ac:cxnSpMk id="28" creationId="{976A5338-9D25-4146-844D-7B01FB3F0545}"/>
          </ac:cxnSpMkLst>
        </pc:cxnChg>
        <pc:cxnChg chg="add mod">
          <ac:chgData name="Joseph Scavetta" userId="359fb369a930e361" providerId="LiveId" clId="{9D748E78-0B30-4C17-96AE-500F8F892843}" dt="2020-05-07T18:25:30.624" v="8615" actId="164"/>
          <ac:cxnSpMkLst>
            <pc:docMk/>
            <pc:sldMk cId="787312571" sldId="292"/>
            <ac:cxnSpMk id="31" creationId="{6C02A651-9E4D-47B7-8686-875975DCD62C}"/>
          </ac:cxnSpMkLst>
        </pc:cxnChg>
        <pc:cxnChg chg="add mod">
          <ac:chgData name="Joseph Scavetta" userId="359fb369a930e361" providerId="LiveId" clId="{9D748E78-0B30-4C17-96AE-500F8F892843}" dt="2020-05-07T18:25:37.927" v="8617" actId="164"/>
          <ac:cxnSpMkLst>
            <pc:docMk/>
            <pc:sldMk cId="787312571" sldId="292"/>
            <ac:cxnSpMk id="34" creationId="{224D0421-70C6-48DD-B370-2A396DD4E236}"/>
          </ac:cxnSpMkLst>
        </pc:cxnChg>
        <pc:cxnChg chg="add mod">
          <ac:chgData name="Joseph Scavetta" userId="359fb369a930e361" providerId="LiveId" clId="{9D748E78-0B30-4C17-96AE-500F8F892843}" dt="2020-05-07T18:25:37.927" v="8617" actId="164"/>
          <ac:cxnSpMkLst>
            <pc:docMk/>
            <pc:sldMk cId="787312571" sldId="292"/>
            <ac:cxnSpMk id="40" creationId="{1DCC30DD-AB1C-4BE6-8268-BB146B3C982D}"/>
          </ac:cxnSpMkLst>
        </pc:cxnChg>
        <pc:cxnChg chg="add mod">
          <ac:chgData name="Joseph Scavetta" userId="359fb369a930e361" providerId="LiveId" clId="{9D748E78-0B30-4C17-96AE-500F8F892843}" dt="2020-05-07T18:25:37.927" v="8617" actId="164"/>
          <ac:cxnSpMkLst>
            <pc:docMk/>
            <pc:sldMk cId="787312571" sldId="292"/>
            <ac:cxnSpMk id="43" creationId="{6C198537-B114-439F-92DB-0F8D04C96025}"/>
          </ac:cxnSpMkLst>
        </pc:cxnChg>
        <pc:cxnChg chg="add mod">
          <ac:chgData name="Joseph Scavetta" userId="359fb369a930e361" providerId="LiveId" clId="{9D748E78-0B30-4C17-96AE-500F8F892843}" dt="2020-05-07T18:25:37.927" v="8617" actId="164"/>
          <ac:cxnSpMkLst>
            <pc:docMk/>
            <pc:sldMk cId="787312571" sldId="292"/>
            <ac:cxnSpMk id="46" creationId="{043F04E1-B99E-4E86-849B-16AC36045A4A}"/>
          </ac:cxnSpMkLst>
        </pc:cxnChg>
        <pc:cxnChg chg="add mod">
          <ac:chgData name="Joseph Scavetta" userId="359fb369a930e361" providerId="LiveId" clId="{9D748E78-0B30-4C17-96AE-500F8F892843}" dt="2020-05-07T18:25:37.927" v="8617" actId="164"/>
          <ac:cxnSpMkLst>
            <pc:docMk/>
            <pc:sldMk cId="787312571" sldId="292"/>
            <ac:cxnSpMk id="49" creationId="{52D53F12-B274-4887-A186-F25A7D84D85B}"/>
          </ac:cxnSpMkLst>
        </pc:cxnChg>
        <pc:cxnChg chg="add mod">
          <ac:chgData name="Joseph Scavetta" userId="359fb369a930e361" providerId="LiveId" clId="{9D748E78-0B30-4C17-96AE-500F8F892843}" dt="2020-05-07T18:25:37.927" v="8617" actId="164"/>
          <ac:cxnSpMkLst>
            <pc:docMk/>
            <pc:sldMk cId="787312571" sldId="292"/>
            <ac:cxnSpMk id="52" creationId="{2F25755F-656E-46AF-8E2E-BF2283600459}"/>
          </ac:cxnSpMkLst>
        </pc:cxnChg>
        <pc:cxnChg chg="add mod topLvl">
          <ac:chgData name="Joseph Scavetta" userId="359fb369a930e361" providerId="LiveId" clId="{9D748E78-0B30-4C17-96AE-500F8F892843}" dt="2020-05-07T18:25:34.522" v="8616" actId="164"/>
          <ac:cxnSpMkLst>
            <pc:docMk/>
            <pc:sldMk cId="787312571" sldId="292"/>
            <ac:cxnSpMk id="55" creationId="{1C1F5C25-8B9F-4E1A-8AF3-1B8A8E9D678E}"/>
          </ac:cxnSpMkLst>
        </pc:cxnChg>
        <pc:cxnChg chg="add mod topLvl">
          <ac:chgData name="Joseph Scavetta" userId="359fb369a930e361" providerId="LiveId" clId="{9D748E78-0B30-4C17-96AE-500F8F892843}" dt="2020-05-07T18:25:34.522" v="8616" actId="164"/>
          <ac:cxnSpMkLst>
            <pc:docMk/>
            <pc:sldMk cId="787312571" sldId="292"/>
            <ac:cxnSpMk id="58" creationId="{49152301-1D8C-40A3-9BE3-DF61D74EBDA6}"/>
          </ac:cxnSpMkLst>
        </pc:cxnChg>
        <pc:cxnChg chg="add mod topLvl">
          <ac:chgData name="Joseph Scavetta" userId="359fb369a930e361" providerId="LiveId" clId="{9D748E78-0B30-4C17-96AE-500F8F892843}" dt="2020-05-07T18:25:34.522" v="8616" actId="164"/>
          <ac:cxnSpMkLst>
            <pc:docMk/>
            <pc:sldMk cId="787312571" sldId="292"/>
            <ac:cxnSpMk id="61" creationId="{4D31FDB3-9EBB-427D-A837-DD4BBA21C528}"/>
          </ac:cxnSpMkLst>
        </pc:cxnChg>
        <pc:cxnChg chg="add mod topLvl">
          <ac:chgData name="Joseph Scavetta" userId="359fb369a930e361" providerId="LiveId" clId="{9D748E78-0B30-4C17-96AE-500F8F892843}" dt="2020-05-07T18:25:34.522" v="8616" actId="164"/>
          <ac:cxnSpMkLst>
            <pc:docMk/>
            <pc:sldMk cId="787312571" sldId="292"/>
            <ac:cxnSpMk id="64" creationId="{3F02EC54-B590-4496-83B9-D178A94A10D2}"/>
          </ac:cxnSpMkLst>
        </pc:cxnChg>
        <pc:cxnChg chg="add mod topLvl">
          <ac:chgData name="Joseph Scavetta" userId="359fb369a930e361" providerId="LiveId" clId="{9D748E78-0B30-4C17-96AE-500F8F892843}" dt="2020-05-07T18:25:34.522" v="8616" actId="164"/>
          <ac:cxnSpMkLst>
            <pc:docMk/>
            <pc:sldMk cId="787312571" sldId="292"/>
            <ac:cxnSpMk id="67" creationId="{63EA20B0-F293-4199-BD89-58E14444EC7B}"/>
          </ac:cxnSpMkLst>
        </pc:cxnChg>
        <pc:cxnChg chg="add mod topLvl">
          <ac:chgData name="Joseph Scavetta" userId="359fb369a930e361" providerId="LiveId" clId="{9D748E78-0B30-4C17-96AE-500F8F892843}" dt="2020-05-07T18:25:34.522" v="8616" actId="164"/>
          <ac:cxnSpMkLst>
            <pc:docMk/>
            <pc:sldMk cId="787312571" sldId="292"/>
            <ac:cxnSpMk id="70" creationId="{CC828221-AA21-4A38-B494-1175F6717E7F}"/>
          </ac:cxnSpMkLst>
        </pc:cxnChg>
      </pc:sldChg>
      <pc:sldChg chg="addSp delSp modSp add delAnim modAnim">
        <pc:chgData name="Joseph Scavetta" userId="359fb369a930e361" providerId="LiveId" clId="{9D748E78-0B30-4C17-96AE-500F8F892843}" dt="2020-05-08T01:01:30.343" v="12692" actId="20577"/>
        <pc:sldMkLst>
          <pc:docMk/>
          <pc:sldMk cId="3152906817" sldId="293"/>
        </pc:sldMkLst>
        <pc:spChg chg="mod">
          <ac:chgData name="Joseph Scavetta" userId="359fb369a930e361" providerId="LiveId" clId="{9D748E78-0B30-4C17-96AE-500F8F892843}" dt="2020-05-07T19:49:45.522" v="9482" actId="20577"/>
          <ac:spMkLst>
            <pc:docMk/>
            <pc:sldMk cId="3152906817" sldId="293"/>
            <ac:spMk id="2" creationId="{5BEDA37C-4025-4230-B7B5-F3589BC5543D}"/>
          </ac:spMkLst>
        </pc:spChg>
        <pc:spChg chg="mod ord">
          <ac:chgData name="Joseph Scavetta" userId="359fb369a930e361" providerId="LiveId" clId="{9D748E78-0B30-4C17-96AE-500F8F892843}" dt="2020-05-08T01:01:30.343" v="12692" actId="20577"/>
          <ac:spMkLst>
            <pc:docMk/>
            <pc:sldMk cId="3152906817" sldId="293"/>
            <ac:spMk id="3" creationId="{1A6E56B8-AB44-41ED-AADF-ABC5B03AE619}"/>
          </ac:spMkLst>
        </pc:spChg>
        <pc:spChg chg="add mod">
          <ac:chgData name="Joseph Scavetta" userId="359fb369a930e361" providerId="LiveId" clId="{9D748E78-0B30-4C17-96AE-500F8F892843}" dt="2020-05-07T22:19:48.180" v="11225" actId="1076"/>
          <ac:spMkLst>
            <pc:docMk/>
            <pc:sldMk cId="3152906817" sldId="293"/>
            <ac:spMk id="4" creationId="{81CE0323-DD6E-4198-B6C7-9357C026456C}"/>
          </ac:spMkLst>
        </pc:spChg>
        <pc:spChg chg="add mod">
          <ac:chgData name="Joseph Scavetta" userId="359fb369a930e361" providerId="LiveId" clId="{9D748E78-0B30-4C17-96AE-500F8F892843}" dt="2020-05-07T22:19:48.180" v="11225" actId="1076"/>
          <ac:spMkLst>
            <pc:docMk/>
            <pc:sldMk cId="3152906817" sldId="293"/>
            <ac:spMk id="5" creationId="{B8D8B5C1-769C-4E21-AA9B-F3B919B7FD2A}"/>
          </ac:spMkLst>
        </pc:spChg>
        <pc:spChg chg="add del mod ord">
          <ac:chgData name="Joseph Scavetta" userId="359fb369a930e361" providerId="LiveId" clId="{9D748E78-0B30-4C17-96AE-500F8F892843}" dt="2020-05-07T20:25:06.830" v="9685" actId="478"/>
          <ac:spMkLst>
            <pc:docMk/>
            <pc:sldMk cId="3152906817" sldId="293"/>
            <ac:spMk id="6" creationId="{7618B44E-F294-40E0-8385-D2702AC42730}"/>
          </ac:spMkLst>
        </pc:spChg>
        <pc:spChg chg="add del mod ord">
          <ac:chgData name="Joseph Scavetta" userId="359fb369a930e361" providerId="LiveId" clId="{9D748E78-0B30-4C17-96AE-500F8F892843}" dt="2020-05-07T20:25:06.514" v="9684" actId="478"/>
          <ac:spMkLst>
            <pc:docMk/>
            <pc:sldMk cId="3152906817" sldId="293"/>
            <ac:spMk id="7" creationId="{BDCD7F45-E51C-4234-9A31-F669A084157E}"/>
          </ac:spMkLst>
        </pc:spChg>
        <pc:spChg chg="add del mod ord">
          <ac:chgData name="Joseph Scavetta" userId="359fb369a930e361" providerId="LiveId" clId="{9D748E78-0B30-4C17-96AE-500F8F892843}" dt="2020-05-07T20:25:06.214" v="9683" actId="478"/>
          <ac:spMkLst>
            <pc:docMk/>
            <pc:sldMk cId="3152906817" sldId="293"/>
            <ac:spMk id="8" creationId="{118B16D3-9CC2-4613-B73A-9B0A43CBB9CA}"/>
          </ac:spMkLst>
        </pc:spChg>
        <pc:spChg chg="add mod ord">
          <ac:chgData name="Joseph Scavetta" userId="359fb369a930e361" providerId="LiveId" clId="{9D748E78-0B30-4C17-96AE-500F8F892843}" dt="2020-05-07T22:19:48.180" v="11225" actId="1076"/>
          <ac:spMkLst>
            <pc:docMk/>
            <pc:sldMk cId="3152906817" sldId="293"/>
            <ac:spMk id="9" creationId="{29EA4F31-C51A-46FE-9AFA-90BCB3AF0ACB}"/>
          </ac:spMkLst>
        </pc:spChg>
        <pc:spChg chg="add mod ord">
          <ac:chgData name="Joseph Scavetta" userId="359fb369a930e361" providerId="LiveId" clId="{9D748E78-0B30-4C17-96AE-500F8F892843}" dt="2020-05-07T22:19:48.180" v="11225" actId="1076"/>
          <ac:spMkLst>
            <pc:docMk/>
            <pc:sldMk cId="3152906817" sldId="293"/>
            <ac:spMk id="10" creationId="{A66383B4-B6E2-4A34-8C1D-D91B25261068}"/>
          </ac:spMkLst>
        </pc:spChg>
        <pc:spChg chg="add del mod ord">
          <ac:chgData name="Joseph Scavetta" userId="359fb369a930e361" providerId="LiveId" clId="{9D748E78-0B30-4C17-96AE-500F8F892843}" dt="2020-05-07T20:27:01.986" v="9722" actId="478"/>
          <ac:spMkLst>
            <pc:docMk/>
            <pc:sldMk cId="3152906817" sldId="293"/>
            <ac:spMk id="11" creationId="{D522EC31-6E18-4853-B524-7ADF9F6C9325}"/>
          </ac:spMkLst>
        </pc:spChg>
        <pc:spChg chg="add del mod">
          <ac:chgData name="Joseph Scavetta" userId="359fb369a930e361" providerId="LiveId" clId="{9D748E78-0B30-4C17-96AE-500F8F892843}" dt="2020-05-07T20:27:04.111" v="9723" actId="478"/>
          <ac:spMkLst>
            <pc:docMk/>
            <pc:sldMk cId="3152906817" sldId="293"/>
            <ac:spMk id="12" creationId="{E27C7FB4-47C7-4405-8F9C-EEB0B0100C98}"/>
          </ac:spMkLst>
        </pc:spChg>
        <pc:spChg chg="add del mod">
          <ac:chgData name="Joseph Scavetta" userId="359fb369a930e361" providerId="LiveId" clId="{9D748E78-0B30-4C17-96AE-500F8F892843}" dt="2020-05-07T20:48:13.769" v="10027" actId="478"/>
          <ac:spMkLst>
            <pc:docMk/>
            <pc:sldMk cId="3152906817" sldId="293"/>
            <ac:spMk id="13" creationId="{B815EC9D-3998-4816-9D7D-E2A2531B6873}"/>
          </ac:spMkLst>
        </pc:spChg>
        <pc:spChg chg="add del mod">
          <ac:chgData name="Joseph Scavetta" userId="359fb369a930e361" providerId="LiveId" clId="{9D748E78-0B30-4C17-96AE-500F8F892843}" dt="2020-05-07T20:48:13.769" v="10027" actId="478"/>
          <ac:spMkLst>
            <pc:docMk/>
            <pc:sldMk cId="3152906817" sldId="293"/>
            <ac:spMk id="14" creationId="{D758F3B0-F889-4858-93D1-83161E6A5C67}"/>
          </ac:spMkLst>
        </pc:spChg>
        <pc:spChg chg="add del mod">
          <ac:chgData name="Joseph Scavetta" userId="359fb369a930e361" providerId="LiveId" clId="{9D748E78-0B30-4C17-96AE-500F8F892843}" dt="2020-05-07T20:48:13.769" v="10027" actId="478"/>
          <ac:spMkLst>
            <pc:docMk/>
            <pc:sldMk cId="3152906817" sldId="293"/>
            <ac:spMk id="15" creationId="{EE7A1649-BE8D-4121-80E3-E64EDB6A0D3F}"/>
          </ac:spMkLst>
        </pc:spChg>
        <pc:spChg chg="add mod">
          <ac:chgData name="Joseph Scavetta" userId="359fb369a930e361" providerId="LiveId" clId="{9D748E78-0B30-4C17-96AE-500F8F892843}" dt="2020-05-07T22:19:48.180" v="11225" actId="1076"/>
          <ac:spMkLst>
            <pc:docMk/>
            <pc:sldMk cId="3152906817" sldId="293"/>
            <ac:spMk id="18" creationId="{65B4933A-227D-4845-B69E-3B70053627F5}"/>
          </ac:spMkLst>
        </pc:spChg>
        <pc:spChg chg="add mod">
          <ac:chgData name="Joseph Scavetta" userId="359fb369a930e361" providerId="LiveId" clId="{9D748E78-0B30-4C17-96AE-500F8F892843}" dt="2020-05-07T22:19:48.180" v="11225" actId="1076"/>
          <ac:spMkLst>
            <pc:docMk/>
            <pc:sldMk cId="3152906817" sldId="293"/>
            <ac:spMk id="19" creationId="{603324FA-A5D6-465A-A9FF-6450B077DBEB}"/>
          </ac:spMkLst>
        </pc:spChg>
        <pc:spChg chg="add mod">
          <ac:chgData name="Joseph Scavetta" userId="359fb369a930e361" providerId="LiveId" clId="{9D748E78-0B30-4C17-96AE-500F8F892843}" dt="2020-05-07T22:19:48.180" v="11225" actId="1076"/>
          <ac:spMkLst>
            <pc:docMk/>
            <pc:sldMk cId="3152906817" sldId="293"/>
            <ac:spMk id="20" creationId="{621E889D-0ED4-48F2-B426-7C9C2C81FAD2}"/>
          </ac:spMkLst>
        </pc:spChg>
        <pc:spChg chg="add del mod">
          <ac:chgData name="Joseph Scavetta" userId="359fb369a930e361" providerId="LiveId" clId="{9D748E78-0B30-4C17-96AE-500F8F892843}" dt="2020-05-07T20:48:57.392" v="10033" actId="478"/>
          <ac:spMkLst>
            <pc:docMk/>
            <pc:sldMk cId="3152906817" sldId="293"/>
            <ac:spMk id="21" creationId="{A9BD45A4-FE45-4E28-83EA-13E0C2B4CFFE}"/>
          </ac:spMkLst>
        </pc:spChg>
        <pc:spChg chg="add del mod">
          <ac:chgData name="Joseph Scavetta" userId="359fb369a930e361" providerId="LiveId" clId="{9D748E78-0B30-4C17-96AE-500F8F892843}" dt="2020-05-07T20:48:13.769" v="10027" actId="478"/>
          <ac:spMkLst>
            <pc:docMk/>
            <pc:sldMk cId="3152906817" sldId="293"/>
            <ac:spMk id="24" creationId="{2977C68A-0A71-420E-B525-FF859B5E757E}"/>
          </ac:spMkLst>
        </pc:spChg>
        <pc:spChg chg="add del mod">
          <ac:chgData name="Joseph Scavetta" userId="359fb369a930e361" providerId="LiveId" clId="{9D748E78-0B30-4C17-96AE-500F8F892843}" dt="2020-05-07T20:41:26.149" v="9957" actId="478"/>
          <ac:spMkLst>
            <pc:docMk/>
            <pc:sldMk cId="3152906817" sldId="293"/>
            <ac:spMk id="25" creationId="{ABEA11E2-112F-4157-BA57-17E2AE551051}"/>
          </ac:spMkLst>
        </pc:spChg>
        <pc:spChg chg="add mod">
          <ac:chgData name="Joseph Scavetta" userId="359fb369a930e361" providerId="LiveId" clId="{9D748E78-0B30-4C17-96AE-500F8F892843}" dt="2020-05-07T22:19:48.180" v="11225" actId="1076"/>
          <ac:spMkLst>
            <pc:docMk/>
            <pc:sldMk cId="3152906817" sldId="293"/>
            <ac:spMk id="26" creationId="{7707E6C3-DABF-4F8B-B11C-22808A0F91E2}"/>
          </ac:spMkLst>
        </pc:spChg>
        <pc:spChg chg="add mod">
          <ac:chgData name="Joseph Scavetta" userId="359fb369a930e361" providerId="LiveId" clId="{9D748E78-0B30-4C17-96AE-500F8F892843}" dt="2020-05-07T22:19:48.180" v="11225" actId="1076"/>
          <ac:spMkLst>
            <pc:docMk/>
            <pc:sldMk cId="3152906817" sldId="293"/>
            <ac:spMk id="27" creationId="{F302CF6B-1EBE-4103-87A1-A9E002C42D63}"/>
          </ac:spMkLst>
        </pc:spChg>
        <pc:spChg chg="add del mod">
          <ac:chgData name="Joseph Scavetta" userId="359fb369a930e361" providerId="LiveId" clId="{9D748E78-0B30-4C17-96AE-500F8F892843}" dt="2020-05-07T20:50:45.771" v="10055" actId="478"/>
          <ac:spMkLst>
            <pc:docMk/>
            <pc:sldMk cId="3152906817" sldId="293"/>
            <ac:spMk id="41" creationId="{64F6CBED-4A6D-4950-A20F-24655F684EC2}"/>
          </ac:spMkLst>
        </pc:spChg>
        <pc:spChg chg="add mod">
          <ac:chgData name="Joseph Scavetta" userId="359fb369a930e361" providerId="LiveId" clId="{9D748E78-0B30-4C17-96AE-500F8F892843}" dt="2020-05-07T22:19:48.180" v="11225" actId="1076"/>
          <ac:spMkLst>
            <pc:docMk/>
            <pc:sldMk cId="3152906817" sldId="293"/>
            <ac:spMk id="42" creationId="{B489ACE5-1336-4A71-A475-E6E64578765D}"/>
          </ac:spMkLst>
        </pc:spChg>
        <pc:spChg chg="add mod">
          <ac:chgData name="Joseph Scavetta" userId="359fb369a930e361" providerId="LiveId" clId="{9D748E78-0B30-4C17-96AE-500F8F892843}" dt="2020-05-07T22:19:48.180" v="11225" actId="1076"/>
          <ac:spMkLst>
            <pc:docMk/>
            <pc:sldMk cId="3152906817" sldId="293"/>
            <ac:spMk id="43" creationId="{138D3E40-EE0E-46B5-A1D3-22294A65874D}"/>
          </ac:spMkLst>
        </pc:spChg>
        <pc:picChg chg="add del mod">
          <ac:chgData name="Joseph Scavetta" userId="359fb369a930e361" providerId="LiveId" clId="{9D748E78-0B30-4C17-96AE-500F8F892843}" dt="2020-05-07T20:29:23.549" v="9743" actId="478"/>
          <ac:picMkLst>
            <pc:docMk/>
            <pc:sldMk cId="3152906817" sldId="293"/>
            <ac:picMk id="2050" creationId="{B9A721BB-2617-4EED-80D1-9E3B4C0B0ED6}"/>
          </ac:picMkLst>
        </pc:picChg>
        <pc:picChg chg="add mod">
          <ac:chgData name="Joseph Scavetta" userId="359fb369a930e361" providerId="LiveId" clId="{9D748E78-0B30-4C17-96AE-500F8F892843}" dt="2020-05-07T22:19:48.180" v="11225" actId="1076"/>
          <ac:picMkLst>
            <pc:docMk/>
            <pc:sldMk cId="3152906817" sldId="293"/>
            <ac:picMk id="2052" creationId="{63BD66CF-A0FE-4E24-B707-D22CA039D4E7}"/>
          </ac:picMkLst>
        </pc:picChg>
        <pc:cxnChg chg="add del mod">
          <ac:chgData name="Joseph Scavetta" userId="359fb369a930e361" providerId="LiveId" clId="{9D748E78-0B30-4C17-96AE-500F8F892843}" dt="2020-05-07T20:30:48.558" v="9760" actId="11529"/>
          <ac:cxnSpMkLst>
            <pc:docMk/>
            <pc:sldMk cId="3152906817" sldId="293"/>
            <ac:cxnSpMk id="17" creationId="{4993FD29-6405-4D5A-880C-E23D6C6C0E9F}"/>
          </ac:cxnSpMkLst>
        </pc:cxnChg>
        <pc:cxnChg chg="add del mod">
          <ac:chgData name="Joseph Scavetta" userId="359fb369a930e361" providerId="LiveId" clId="{9D748E78-0B30-4C17-96AE-500F8F892843}" dt="2020-05-07T20:50:55.812" v="10058" actId="478"/>
          <ac:cxnSpMkLst>
            <pc:docMk/>
            <pc:sldMk cId="3152906817" sldId="293"/>
            <ac:cxnSpMk id="23" creationId="{E2A558D5-D5D8-43B2-ADBB-7A8CCC815A83}"/>
          </ac:cxnSpMkLst>
        </pc:cxnChg>
        <pc:cxnChg chg="add del mod">
          <ac:chgData name="Joseph Scavetta" userId="359fb369a930e361" providerId="LiveId" clId="{9D748E78-0B30-4C17-96AE-500F8F892843}" dt="2020-05-07T20:50:55.328" v="10057" actId="478"/>
          <ac:cxnSpMkLst>
            <pc:docMk/>
            <pc:sldMk cId="3152906817" sldId="293"/>
            <ac:cxnSpMk id="30" creationId="{B68292A8-3D02-4893-96CC-C11BA62D82CF}"/>
          </ac:cxnSpMkLst>
        </pc:cxnChg>
        <pc:cxnChg chg="add del mod">
          <ac:chgData name="Joseph Scavetta" userId="359fb369a930e361" providerId="LiveId" clId="{9D748E78-0B30-4C17-96AE-500F8F892843}" dt="2020-05-07T20:49:50.228" v="10050" actId="478"/>
          <ac:cxnSpMkLst>
            <pc:docMk/>
            <pc:sldMk cId="3152906817" sldId="293"/>
            <ac:cxnSpMk id="35" creationId="{3D45BA1F-B74A-4974-AB00-A7E07710960C}"/>
          </ac:cxnSpMkLst>
        </pc:cxnChg>
        <pc:cxnChg chg="add del mod">
          <ac:chgData name="Joseph Scavetta" userId="359fb369a930e361" providerId="LiveId" clId="{9D748E78-0B30-4C17-96AE-500F8F892843}" dt="2020-05-07T20:49:49.609" v="10049" actId="478"/>
          <ac:cxnSpMkLst>
            <pc:docMk/>
            <pc:sldMk cId="3152906817" sldId="293"/>
            <ac:cxnSpMk id="36" creationId="{AF4612D2-6DE7-481A-BDE1-756A1D1B1606}"/>
          </ac:cxnSpMkLst>
        </pc:cxnChg>
        <pc:cxnChg chg="add del mod">
          <ac:chgData name="Joseph Scavetta" userId="359fb369a930e361" providerId="LiveId" clId="{9D748E78-0B30-4C17-96AE-500F8F892843}" dt="2020-05-07T20:54:56.843" v="10101" actId="11529"/>
          <ac:cxnSpMkLst>
            <pc:docMk/>
            <pc:sldMk cId="3152906817" sldId="293"/>
            <ac:cxnSpMk id="40" creationId="{45879061-2D67-4FDB-8293-7C3D578A4933}"/>
          </ac:cxnSpMkLst>
        </pc:cxnChg>
        <pc:cxnChg chg="add mod">
          <ac:chgData name="Joseph Scavetta" userId="359fb369a930e361" providerId="LiveId" clId="{9D748E78-0B30-4C17-96AE-500F8F892843}" dt="2020-05-07T22:19:48.180" v="11225" actId="1076"/>
          <ac:cxnSpMkLst>
            <pc:docMk/>
            <pc:sldMk cId="3152906817" sldId="293"/>
            <ac:cxnSpMk id="45" creationId="{30BCACD7-96B9-4149-8A62-B6B6F9090D31}"/>
          </ac:cxnSpMkLst>
        </pc:cxnChg>
        <pc:cxnChg chg="add mod">
          <ac:chgData name="Joseph Scavetta" userId="359fb369a930e361" providerId="LiveId" clId="{9D748E78-0B30-4C17-96AE-500F8F892843}" dt="2020-05-07T22:19:48.180" v="11225" actId="1076"/>
          <ac:cxnSpMkLst>
            <pc:docMk/>
            <pc:sldMk cId="3152906817" sldId="293"/>
            <ac:cxnSpMk id="52" creationId="{E07EFAD4-4732-4F97-BB9D-C41720E3B73B}"/>
          </ac:cxnSpMkLst>
        </pc:cxnChg>
        <pc:cxnChg chg="add mod">
          <ac:chgData name="Joseph Scavetta" userId="359fb369a930e361" providerId="LiveId" clId="{9D748E78-0B30-4C17-96AE-500F8F892843}" dt="2020-05-07T22:19:48.180" v="11225" actId="1076"/>
          <ac:cxnSpMkLst>
            <pc:docMk/>
            <pc:sldMk cId="3152906817" sldId="293"/>
            <ac:cxnSpMk id="53" creationId="{110642B6-5317-47F3-AD80-818E402A113D}"/>
          </ac:cxnSpMkLst>
        </pc:cxnChg>
        <pc:cxnChg chg="add mod">
          <ac:chgData name="Joseph Scavetta" userId="359fb369a930e361" providerId="LiveId" clId="{9D748E78-0B30-4C17-96AE-500F8F892843}" dt="2020-05-07T22:19:48.180" v="11225" actId="1076"/>
          <ac:cxnSpMkLst>
            <pc:docMk/>
            <pc:sldMk cId="3152906817" sldId="293"/>
            <ac:cxnSpMk id="58" creationId="{1E6C520A-06E3-4D1B-BAC2-F06A95310AAB}"/>
          </ac:cxnSpMkLst>
        </pc:cxnChg>
        <pc:cxnChg chg="add mod">
          <ac:chgData name="Joseph Scavetta" userId="359fb369a930e361" providerId="LiveId" clId="{9D748E78-0B30-4C17-96AE-500F8F892843}" dt="2020-05-07T22:19:48.180" v="11225" actId="1076"/>
          <ac:cxnSpMkLst>
            <pc:docMk/>
            <pc:sldMk cId="3152906817" sldId="293"/>
            <ac:cxnSpMk id="61" creationId="{C181E3FB-3EC8-4BAF-B3E2-8646F5C88B48}"/>
          </ac:cxnSpMkLst>
        </pc:cxnChg>
        <pc:cxnChg chg="add mod">
          <ac:chgData name="Joseph Scavetta" userId="359fb369a930e361" providerId="LiveId" clId="{9D748E78-0B30-4C17-96AE-500F8F892843}" dt="2020-05-07T22:19:48.180" v="11225" actId="1076"/>
          <ac:cxnSpMkLst>
            <pc:docMk/>
            <pc:sldMk cId="3152906817" sldId="293"/>
            <ac:cxnSpMk id="64" creationId="{47040D42-2008-4C37-9A17-03ABD9125BFA}"/>
          </ac:cxnSpMkLst>
        </pc:cxnChg>
        <pc:cxnChg chg="add mod">
          <ac:chgData name="Joseph Scavetta" userId="359fb369a930e361" providerId="LiveId" clId="{9D748E78-0B30-4C17-96AE-500F8F892843}" dt="2020-05-07T22:19:48.180" v="11225" actId="1076"/>
          <ac:cxnSpMkLst>
            <pc:docMk/>
            <pc:sldMk cId="3152906817" sldId="293"/>
            <ac:cxnSpMk id="67" creationId="{DADF7AE4-0957-43F3-B0D5-090FE51B8146}"/>
          </ac:cxnSpMkLst>
        </pc:cxnChg>
        <pc:cxnChg chg="add mod">
          <ac:chgData name="Joseph Scavetta" userId="359fb369a930e361" providerId="LiveId" clId="{9D748E78-0B30-4C17-96AE-500F8F892843}" dt="2020-05-07T22:19:48.180" v="11225" actId="1076"/>
          <ac:cxnSpMkLst>
            <pc:docMk/>
            <pc:sldMk cId="3152906817" sldId="293"/>
            <ac:cxnSpMk id="70" creationId="{1E901AB0-CD8C-48E3-968C-3D6D2067B88D}"/>
          </ac:cxnSpMkLst>
        </pc:cxnChg>
        <pc:cxnChg chg="add mod">
          <ac:chgData name="Joseph Scavetta" userId="359fb369a930e361" providerId="LiveId" clId="{9D748E78-0B30-4C17-96AE-500F8F892843}" dt="2020-05-07T22:19:48.180" v="11225" actId="1076"/>
          <ac:cxnSpMkLst>
            <pc:docMk/>
            <pc:sldMk cId="3152906817" sldId="293"/>
            <ac:cxnSpMk id="73" creationId="{5F39D69D-E085-4B13-9E3D-576252A40E0A}"/>
          </ac:cxnSpMkLst>
        </pc:cxnChg>
        <pc:cxnChg chg="add mod">
          <ac:chgData name="Joseph Scavetta" userId="359fb369a930e361" providerId="LiveId" clId="{9D748E78-0B30-4C17-96AE-500F8F892843}" dt="2020-05-07T22:19:48.180" v="11225" actId="1076"/>
          <ac:cxnSpMkLst>
            <pc:docMk/>
            <pc:sldMk cId="3152906817" sldId="293"/>
            <ac:cxnSpMk id="77" creationId="{6D1E32FD-D034-4AB8-89CE-43B188BD139F}"/>
          </ac:cxnSpMkLst>
        </pc:cxnChg>
        <pc:cxnChg chg="add mod">
          <ac:chgData name="Joseph Scavetta" userId="359fb369a930e361" providerId="LiveId" clId="{9D748E78-0B30-4C17-96AE-500F8F892843}" dt="2020-05-07T22:19:48.180" v="11225" actId="1076"/>
          <ac:cxnSpMkLst>
            <pc:docMk/>
            <pc:sldMk cId="3152906817" sldId="293"/>
            <ac:cxnSpMk id="80" creationId="{9F1969DE-C533-48DC-AA05-4EFEDAFE4AA7}"/>
          </ac:cxnSpMkLst>
        </pc:cxnChg>
        <pc:cxnChg chg="add mod">
          <ac:chgData name="Joseph Scavetta" userId="359fb369a930e361" providerId="LiveId" clId="{9D748E78-0B30-4C17-96AE-500F8F892843}" dt="2020-05-07T22:19:48.180" v="11225" actId="1076"/>
          <ac:cxnSpMkLst>
            <pc:docMk/>
            <pc:sldMk cId="3152906817" sldId="293"/>
            <ac:cxnSpMk id="83" creationId="{5761251C-D3AB-4B4D-B0A6-E7C365B099CD}"/>
          </ac:cxnSpMkLst>
        </pc:cxnChg>
        <pc:cxnChg chg="add mod">
          <ac:chgData name="Joseph Scavetta" userId="359fb369a930e361" providerId="LiveId" clId="{9D748E78-0B30-4C17-96AE-500F8F892843}" dt="2020-05-07T22:19:48.180" v="11225" actId="1076"/>
          <ac:cxnSpMkLst>
            <pc:docMk/>
            <pc:sldMk cId="3152906817" sldId="293"/>
            <ac:cxnSpMk id="88" creationId="{E27278B6-2C67-42DE-ADE6-A96B2CDF7819}"/>
          </ac:cxnSpMkLst>
        </pc:cxnChg>
        <pc:cxnChg chg="add mod">
          <ac:chgData name="Joseph Scavetta" userId="359fb369a930e361" providerId="LiveId" clId="{9D748E78-0B30-4C17-96AE-500F8F892843}" dt="2020-05-07T22:19:48.180" v="11225" actId="1076"/>
          <ac:cxnSpMkLst>
            <pc:docMk/>
            <pc:sldMk cId="3152906817" sldId="293"/>
            <ac:cxnSpMk id="91" creationId="{B352ADC9-F067-41F5-8AD0-9D9767A66F80}"/>
          </ac:cxnSpMkLst>
        </pc:cxnChg>
        <pc:cxnChg chg="add mod">
          <ac:chgData name="Joseph Scavetta" userId="359fb369a930e361" providerId="LiveId" clId="{9D748E78-0B30-4C17-96AE-500F8F892843}" dt="2020-05-07T22:19:48.180" v="11225" actId="1076"/>
          <ac:cxnSpMkLst>
            <pc:docMk/>
            <pc:sldMk cId="3152906817" sldId="293"/>
            <ac:cxnSpMk id="94" creationId="{BC665BF4-E473-4A1D-8323-97C1BEBBF936}"/>
          </ac:cxnSpMkLst>
        </pc:cxnChg>
        <pc:cxnChg chg="add mod">
          <ac:chgData name="Joseph Scavetta" userId="359fb369a930e361" providerId="LiveId" clId="{9D748E78-0B30-4C17-96AE-500F8F892843}" dt="2020-05-07T22:19:48.180" v="11225" actId="1076"/>
          <ac:cxnSpMkLst>
            <pc:docMk/>
            <pc:sldMk cId="3152906817" sldId="293"/>
            <ac:cxnSpMk id="98" creationId="{ED4E1849-EA13-49C4-8BE7-119DB68A955A}"/>
          </ac:cxnSpMkLst>
        </pc:cxnChg>
        <pc:cxnChg chg="add mod">
          <ac:chgData name="Joseph Scavetta" userId="359fb369a930e361" providerId="LiveId" clId="{9D748E78-0B30-4C17-96AE-500F8F892843}" dt="2020-05-07T22:19:48.180" v="11225" actId="1076"/>
          <ac:cxnSpMkLst>
            <pc:docMk/>
            <pc:sldMk cId="3152906817" sldId="293"/>
            <ac:cxnSpMk id="101" creationId="{5B0A082F-BAA9-4C7F-96EE-9AE53DD9CEE4}"/>
          </ac:cxnSpMkLst>
        </pc:cxnChg>
        <pc:cxnChg chg="add mod">
          <ac:chgData name="Joseph Scavetta" userId="359fb369a930e361" providerId="LiveId" clId="{9D748E78-0B30-4C17-96AE-500F8F892843}" dt="2020-05-07T22:19:48.180" v="11225" actId="1076"/>
          <ac:cxnSpMkLst>
            <pc:docMk/>
            <pc:sldMk cId="3152906817" sldId="293"/>
            <ac:cxnSpMk id="104" creationId="{CEC493D3-DF60-4D48-9828-D161F81DC772}"/>
          </ac:cxnSpMkLst>
        </pc:cxnChg>
        <pc:cxnChg chg="add mod">
          <ac:chgData name="Joseph Scavetta" userId="359fb369a930e361" providerId="LiveId" clId="{9D748E78-0B30-4C17-96AE-500F8F892843}" dt="2020-05-07T22:19:48.180" v="11225" actId="1076"/>
          <ac:cxnSpMkLst>
            <pc:docMk/>
            <pc:sldMk cId="3152906817" sldId="293"/>
            <ac:cxnSpMk id="107" creationId="{1A56385A-EE17-46E6-A796-1E9F37F52E5D}"/>
          </ac:cxnSpMkLst>
        </pc:cxnChg>
      </pc:sldChg>
      <pc:sldChg chg="addSp modSp add del">
        <pc:chgData name="Joseph Scavetta" userId="359fb369a930e361" providerId="LiveId" clId="{9D748E78-0B30-4C17-96AE-500F8F892843}" dt="2020-05-08T20:17:55.554" v="15517" actId="2696"/>
        <pc:sldMkLst>
          <pc:docMk/>
          <pc:sldMk cId="3751247513" sldId="294"/>
        </pc:sldMkLst>
        <pc:spChg chg="mod">
          <ac:chgData name="Joseph Scavetta" userId="359fb369a930e361" providerId="LiveId" clId="{9D748E78-0B30-4C17-96AE-500F8F892843}" dt="2020-05-07T23:09:12.951" v="11269" actId="20577"/>
          <ac:spMkLst>
            <pc:docMk/>
            <pc:sldMk cId="3751247513" sldId="294"/>
            <ac:spMk id="2" creationId="{C0518C2F-35C5-4AFD-96D0-FCBC450A7FFE}"/>
          </ac:spMkLst>
        </pc:spChg>
        <pc:spChg chg="mod">
          <ac:chgData name="Joseph Scavetta" userId="359fb369a930e361" providerId="LiveId" clId="{9D748E78-0B30-4C17-96AE-500F8F892843}" dt="2020-05-08T17:47:42.155" v="13989" actId="1037"/>
          <ac:spMkLst>
            <pc:docMk/>
            <pc:sldMk cId="3751247513" sldId="294"/>
            <ac:spMk id="3" creationId="{BDEC1B00-B41A-4A89-8596-0862CB8D8D6C}"/>
          </ac:spMkLst>
        </pc:spChg>
        <pc:picChg chg="add mod modCrop">
          <ac:chgData name="Joseph Scavetta" userId="359fb369a930e361" providerId="LiveId" clId="{9D748E78-0B30-4C17-96AE-500F8F892843}" dt="2020-05-08T17:47:48.393" v="13990" actId="1076"/>
          <ac:picMkLst>
            <pc:docMk/>
            <pc:sldMk cId="3751247513" sldId="294"/>
            <ac:picMk id="4" creationId="{9496FD81-2A84-4CB5-9AAD-97C073794B7E}"/>
          </ac:picMkLst>
        </pc:picChg>
      </pc:sldChg>
      <pc:sldChg chg="addSp delSp modSp add">
        <pc:chgData name="Joseph Scavetta" userId="359fb369a930e361" providerId="LiveId" clId="{9D748E78-0B30-4C17-96AE-500F8F892843}" dt="2020-05-08T21:32:26.079" v="16802" actId="14100"/>
        <pc:sldMkLst>
          <pc:docMk/>
          <pc:sldMk cId="139937554" sldId="295"/>
        </pc:sldMkLst>
        <pc:spChg chg="mod">
          <ac:chgData name="Joseph Scavetta" userId="359fb369a930e361" providerId="LiveId" clId="{9D748E78-0B30-4C17-96AE-500F8F892843}" dt="2020-05-08T21:13:56.060" v="16405" actId="20577"/>
          <ac:spMkLst>
            <pc:docMk/>
            <pc:sldMk cId="139937554" sldId="295"/>
            <ac:spMk id="2" creationId="{519EC044-1B14-4F36-944D-8CFCC8A63EE0}"/>
          </ac:spMkLst>
        </pc:spChg>
        <pc:spChg chg="add del mod">
          <ac:chgData name="Joseph Scavetta" userId="359fb369a930e361" providerId="LiveId" clId="{9D748E78-0B30-4C17-96AE-500F8F892843}" dt="2020-05-08T21:32:22.803" v="16801" actId="20577"/>
          <ac:spMkLst>
            <pc:docMk/>
            <pc:sldMk cId="139937554" sldId="295"/>
            <ac:spMk id="3" creationId="{A8184854-D72C-4D8F-B888-D3BB61E27EB1}"/>
          </ac:spMkLst>
        </pc:spChg>
        <pc:spChg chg="add del">
          <ac:chgData name="Joseph Scavetta" userId="359fb369a930e361" providerId="LiveId" clId="{9D748E78-0B30-4C17-96AE-500F8F892843}" dt="2020-05-07T23:10:19.741" v="11281"/>
          <ac:spMkLst>
            <pc:docMk/>
            <pc:sldMk cId="139937554" sldId="295"/>
            <ac:spMk id="5" creationId="{4938CD5D-11FB-47CD-8E54-0481DA799CD6}"/>
          </ac:spMkLst>
        </pc:spChg>
        <pc:spChg chg="add del">
          <ac:chgData name="Joseph Scavetta" userId="359fb369a930e361" providerId="LiveId" clId="{9D748E78-0B30-4C17-96AE-500F8F892843}" dt="2020-05-07T23:10:19.741" v="11281"/>
          <ac:spMkLst>
            <pc:docMk/>
            <pc:sldMk cId="139937554" sldId="295"/>
            <ac:spMk id="6" creationId="{BCC256AC-5E0B-42E8-B746-3382C47C690D}"/>
          </ac:spMkLst>
        </pc:spChg>
        <pc:spChg chg="add del">
          <ac:chgData name="Joseph Scavetta" userId="359fb369a930e361" providerId="LiveId" clId="{9D748E78-0B30-4C17-96AE-500F8F892843}" dt="2020-05-07T23:10:27.967" v="11283"/>
          <ac:spMkLst>
            <pc:docMk/>
            <pc:sldMk cId="139937554" sldId="295"/>
            <ac:spMk id="7" creationId="{4B50E0A2-6A84-43C1-938F-55823CAB87EA}"/>
          </ac:spMkLst>
        </pc:spChg>
        <pc:graphicFrameChg chg="add del mod">
          <ac:chgData name="Joseph Scavetta" userId="359fb369a930e361" providerId="LiveId" clId="{9D748E78-0B30-4C17-96AE-500F8F892843}" dt="2020-05-07T23:10:19.741" v="11281"/>
          <ac:graphicFrameMkLst>
            <pc:docMk/>
            <pc:sldMk cId="139937554" sldId="295"/>
            <ac:graphicFrameMk id="4" creationId="{39B9C925-E39A-4365-859C-E9F24BFDA412}"/>
          </ac:graphicFrameMkLst>
        </pc:graphicFrameChg>
        <pc:graphicFrameChg chg="add del mod">
          <ac:chgData name="Joseph Scavetta" userId="359fb369a930e361" providerId="LiveId" clId="{9D748E78-0B30-4C17-96AE-500F8F892843}" dt="2020-05-08T20:38:46.667" v="15851"/>
          <ac:graphicFrameMkLst>
            <pc:docMk/>
            <pc:sldMk cId="139937554" sldId="295"/>
            <ac:graphicFrameMk id="8" creationId="{3806A85B-1879-4B0A-97D3-EA449B5C8671}"/>
          </ac:graphicFrameMkLst>
        </pc:graphicFrameChg>
        <pc:graphicFrameChg chg="add mod modGraphic">
          <ac:chgData name="Joseph Scavetta" userId="359fb369a930e361" providerId="LiveId" clId="{9D748E78-0B30-4C17-96AE-500F8F892843}" dt="2020-05-08T21:32:26.079" v="16802" actId="14100"/>
          <ac:graphicFrameMkLst>
            <pc:docMk/>
            <pc:sldMk cId="139937554" sldId="295"/>
            <ac:graphicFrameMk id="10" creationId="{558B4AC0-7077-4A65-B469-FE418DC30D36}"/>
          </ac:graphicFrameMkLst>
        </pc:graphicFrameChg>
        <pc:picChg chg="add del mod">
          <ac:chgData name="Joseph Scavetta" userId="359fb369a930e361" providerId="LiveId" clId="{9D748E78-0B30-4C17-96AE-500F8F892843}" dt="2020-05-07T23:10:19.741" v="11281"/>
          <ac:picMkLst>
            <pc:docMk/>
            <pc:sldMk cId="139937554" sldId="295"/>
            <ac:picMk id="4097" creationId="{D540F571-5068-4137-9FDA-71B6AD50162A}"/>
          </ac:picMkLst>
        </pc:picChg>
      </pc:sldChg>
      <pc:sldChg chg="addSp delSp modSp add modAnim">
        <pc:chgData name="Joseph Scavetta" userId="359fb369a930e361" providerId="LiveId" clId="{9D748E78-0B30-4C17-96AE-500F8F892843}" dt="2020-05-08T21:41:49.446" v="17017" actId="20577"/>
        <pc:sldMkLst>
          <pc:docMk/>
          <pc:sldMk cId="2814696266" sldId="296"/>
        </pc:sldMkLst>
        <pc:spChg chg="mod">
          <ac:chgData name="Joseph Scavetta" userId="359fb369a930e361" providerId="LiveId" clId="{9D748E78-0B30-4C17-96AE-500F8F892843}" dt="2020-05-07T23:11:25.577" v="11299" actId="20577"/>
          <ac:spMkLst>
            <pc:docMk/>
            <pc:sldMk cId="2814696266" sldId="296"/>
            <ac:spMk id="2" creationId="{B8A0F6B3-7EFB-4900-850D-6D1FAF137EC8}"/>
          </ac:spMkLst>
        </pc:spChg>
        <pc:spChg chg="mod">
          <ac:chgData name="Joseph Scavetta" userId="359fb369a930e361" providerId="LiveId" clId="{9D748E78-0B30-4C17-96AE-500F8F892843}" dt="2020-05-08T21:41:49.446" v="17017" actId="20577"/>
          <ac:spMkLst>
            <pc:docMk/>
            <pc:sldMk cId="2814696266" sldId="296"/>
            <ac:spMk id="3" creationId="{CD16051D-9DD6-4C5B-AD59-DE15999E893C}"/>
          </ac:spMkLst>
        </pc:spChg>
        <pc:spChg chg="add del mod">
          <ac:chgData name="Joseph Scavetta" userId="359fb369a930e361" providerId="LiveId" clId="{9D748E78-0B30-4C17-96AE-500F8F892843}" dt="2020-05-08T21:36:25.930" v="16909"/>
          <ac:spMkLst>
            <pc:docMk/>
            <pc:sldMk cId="2814696266" sldId="296"/>
            <ac:spMk id="9" creationId="{C1BC0DE0-40D4-49C8-A294-5D59EDA30E67}"/>
          </ac:spMkLst>
        </pc:spChg>
        <pc:spChg chg="add del mod">
          <ac:chgData name="Joseph Scavetta" userId="359fb369a930e361" providerId="LiveId" clId="{9D748E78-0B30-4C17-96AE-500F8F892843}" dt="2020-05-08T21:36:25.930" v="16909"/>
          <ac:spMkLst>
            <pc:docMk/>
            <pc:sldMk cId="2814696266" sldId="296"/>
            <ac:spMk id="15" creationId="{4BAE97A1-CB95-4FD2-B247-5C4CAF823538}"/>
          </ac:spMkLst>
        </pc:spChg>
        <pc:spChg chg="add del mod">
          <ac:chgData name="Joseph Scavetta" userId="359fb369a930e361" providerId="LiveId" clId="{9D748E78-0B30-4C17-96AE-500F8F892843}" dt="2020-05-08T21:36:25.930" v="16909"/>
          <ac:spMkLst>
            <pc:docMk/>
            <pc:sldMk cId="2814696266" sldId="296"/>
            <ac:spMk id="22" creationId="{D20C83FF-4B38-4507-A92C-AFA3F6C31C73}"/>
          </ac:spMkLst>
        </pc:spChg>
        <pc:spChg chg="add del mod">
          <ac:chgData name="Joseph Scavetta" userId="359fb369a930e361" providerId="LiveId" clId="{9D748E78-0B30-4C17-96AE-500F8F892843}" dt="2020-05-08T21:36:25.930" v="16909"/>
          <ac:spMkLst>
            <pc:docMk/>
            <pc:sldMk cId="2814696266" sldId="296"/>
            <ac:spMk id="24" creationId="{32CFF729-8216-45A7-BA7D-3CA1BAF843A6}"/>
          </ac:spMkLst>
        </pc:spChg>
        <pc:spChg chg="add del mod">
          <ac:chgData name="Joseph Scavetta" userId="359fb369a930e361" providerId="LiveId" clId="{9D748E78-0B30-4C17-96AE-500F8F892843}" dt="2020-05-08T21:36:25.930" v="16909"/>
          <ac:spMkLst>
            <pc:docMk/>
            <pc:sldMk cId="2814696266" sldId="296"/>
            <ac:spMk id="26" creationId="{399535B3-E839-4D6E-B377-4D9602EFF540}"/>
          </ac:spMkLst>
        </pc:spChg>
        <pc:spChg chg="add del mod">
          <ac:chgData name="Joseph Scavetta" userId="359fb369a930e361" providerId="LiveId" clId="{9D748E78-0B30-4C17-96AE-500F8F892843}" dt="2020-05-08T21:36:25.930" v="16909"/>
          <ac:spMkLst>
            <pc:docMk/>
            <pc:sldMk cId="2814696266" sldId="296"/>
            <ac:spMk id="29" creationId="{5FDD4699-5BF7-4E46-ACDC-0D04D3DCBDE2}"/>
          </ac:spMkLst>
        </pc:spChg>
        <pc:spChg chg="add del mod">
          <ac:chgData name="Joseph Scavetta" userId="359fb369a930e361" providerId="LiveId" clId="{9D748E78-0B30-4C17-96AE-500F8F892843}" dt="2020-05-08T21:36:25.930" v="16909"/>
          <ac:spMkLst>
            <pc:docMk/>
            <pc:sldMk cId="2814696266" sldId="296"/>
            <ac:spMk id="30" creationId="{E99648D2-CA52-4C1E-8563-387C17290F86}"/>
          </ac:spMkLst>
        </pc:spChg>
        <pc:spChg chg="add del mod">
          <ac:chgData name="Joseph Scavetta" userId="359fb369a930e361" providerId="LiveId" clId="{9D748E78-0B30-4C17-96AE-500F8F892843}" dt="2020-05-08T21:36:25.930" v="16909"/>
          <ac:spMkLst>
            <pc:docMk/>
            <pc:sldMk cId="2814696266" sldId="296"/>
            <ac:spMk id="31" creationId="{E1B04EED-DB6E-4E77-AD94-B768F32FE652}"/>
          </ac:spMkLst>
        </pc:spChg>
        <pc:spChg chg="add del mod">
          <ac:chgData name="Joseph Scavetta" userId="359fb369a930e361" providerId="LiveId" clId="{9D748E78-0B30-4C17-96AE-500F8F892843}" dt="2020-05-08T21:36:25.930" v="16909"/>
          <ac:spMkLst>
            <pc:docMk/>
            <pc:sldMk cId="2814696266" sldId="296"/>
            <ac:spMk id="33" creationId="{EC221B93-452C-4434-9C97-085BB62BF523}"/>
          </ac:spMkLst>
        </pc:spChg>
        <pc:spChg chg="add del mod">
          <ac:chgData name="Joseph Scavetta" userId="359fb369a930e361" providerId="LiveId" clId="{9D748E78-0B30-4C17-96AE-500F8F892843}" dt="2020-05-08T21:36:25.930" v="16909"/>
          <ac:spMkLst>
            <pc:docMk/>
            <pc:sldMk cId="2814696266" sldId="296"/>
            <ac:spMk id="34" creationId="{C7DFFB77-2C50-4C27-A623-31234000B2F4}"/>
          </ac:spMkLst>
        </pc:spChg>
        <pc:spChg chg="add del mod">
          <ac:chgData name="Joseph Scavetta" userId="359fb369a930e361" providerId="LiveId" clId="{9D748E78-0B30-4C17-96AE-500F8F892843}" dt="2020-05-08T21:36:25.930" v="16909"/>
          <ac:spMkLst>
            <pc:docMk/>
            <pc:sldMk cId="2814696266" sldId="296"/>
            <ac:spMk id="35" creationId="{D7B1E096-BB9C-4ED9-829A-71BEFCD8D72E}"/>
          </ac:spMkLst>
        </pc:spChg>
        <pc:spChg chg="add del mod">
          <ac:chgData name="Joseph Scavetta" userId="359fb369a930e361" providerId="LiveId" clId="{9D748E78-0B30-4C17-96AE-500F8F892843}" dt="2020-05-08T21:36:25.930" v="16909"/>
          <ac:spMkLst>
            <pc:docMk/>
            <pc:sldMk cId="2814696266" sldId="296"/>
            <ac:spMk id="36" creationId="{B40D35CC-5AB4-4113-9AA2-C2215EB0079D}"/>
          </ac:spMkLst>
        </pc:spChg>
        <pc:spChg chg="add del mod">
          <ac:chgData name="Joseph Scavetta" userId="359fb369a930e361" providerId="LiveId" clId="{9D748E78-0B30-4C17-96AE-500F8F892843}" dt="2020-05-08T21:36:25.930" v="16909"/>
          <ac:spMkLst>
            <pc:docMk/>
            <pc:sldMk cId="2814696266" sldId="296"/>
            <ac:spMk id="52" creationId="{B50053B6-4947-40B5-998F-AC33308A6563}"/>
          </ac:spMkLst>
        </pc:spChg>
        <pc:spChg chg="add del mod">
          <ac:chgData name="Joseph Scavetta" userId="359fb369a930e361" providerId="LiveId" clId="{9D748E78-0B30-4C17-96AE-500F8F892843}" dt="2020-05-08T21:36:25.930" v="16909"/>
          <ac:spMkLst>
            <pc:docMk/>
            <pc:sldMk cId="2814696266" sldId="296"/>
            <ac:spMk id="53" creationId="{4A505B85-2B55-4ED5-9F24-6550DA7A5612}"/>
          </ac:spMkLst>
        </pc:spChg>
        <pc:spChg chg="add del mod">
          <ac:chgData name="Joseph Scavetta" userId="359fb369a930e361" providerId="LiveId" clId="{9D748E78-0B30-4C17-96AE-500F8F892843}" dt="2020-05-08T21:36:25.930" v="16909"/>
          <ac:spMkLst>
            <pc:docMk/>
            <pc:sldMk cId="2814696266" sldId="296"/>
            <ac:spMk id="54" creationId="{40097F9F-ECEA-4DF6-88D0-DF242502FF88}"/>
          </ac:spMkLst>
        </pc:spChg>
        <pc:spChg chg="add del mod">
          <ac:chgData name="Joseph Scavetta" userId="359fb369a930e361" providerId="LiveId" clId="{9D748E78-0B30-4C17-96AE-500F8F892843}" dt="2020-05-08T21:36:25.930" v="16909"/>
          <ac:spMkLst>
            <pc:docMk/>
            <pc:sldMk cId="2814696266" sldId="296"/>
            <ac:spMk id="55" creationId="{F71C05CF-81A9-4CC1-963C-35930A5A54C4}"/>
          </ac:spMkLst>
        </pc:spChg>
        <pc:grpChg chg="add del mod">
          <ac:chgData name="Joseph Scavetta" userId="359fb369a930e361" providerId="LiveId" clId="{9D748E78-0B30-4C17-96AE-500F8F892843}" dt="2020-05-08T21:36:25.930" v="16909"/>
          <ac:grpSpMkLst>
            <pc:docMk/>
            <pc:sldMk cId="2814696266" sldId="296"/>
            <ac:grpSpMk id="4" creationId="{729383FB-06C4-4C42-B6C0-1EDCEBE13FBA}"/>
          </ac:grpSpMkLst>
        </pc:grpChg>
        <pc:grpChg chg="add del mod">
          <ac:chgData name="Joseph Scavetta" userId="359fb369a930e361" providerId="LiveId" clId="{9D748E78-0B30-4C17-96AE-500F8F892843}" dt="2020-05-08T21:36:25.930" v="16909"/>
          <ac:grpSpMkLst>
            <pc:docMk/>
            <pc:sldMk cId="2814696266" sldId="296"/>
            <ac:grpSpMk id="10" creationId="{E84CEE19-B1EA-45C9-B90B-6EF67CA745F4}"/>
          </ac:grpSpMkLst>
        </pc:grpChg>
        <pc:grpChg chg="add del mod">
          <ac:chgData name="Joseph Scavetta" userId="359fb369a930e361" providerId="LiveId" clId="{9D748E78-0B30-4C17-96AE-500F8F892843}" dt="2020-05-08T21:36:25.930" v="16909"/>
          <ac:grpSpMkLst>
            <pc:docMk/>
            <pc:sldMk cId="2814696266" sldId="296"/>
            <ac:grpSpMk id="16" creationId="{E23194E8-B640-43C7-8968-1F7C38F9584C}"/>
          </ac:grpSpMkLst>
        </pc:grpChg>
        <pc:grpChg chg="add del mod">
          <ac:chgData name="Joseph Scavetta" userId="359fb369a930e361" providerId="LiveId" clId="{9D748E78-0B30-4C17-96AE-500F8F892843}" dt="2020-05-08T21:36:25.930" v="16909"/>
          <ac:grpSpMkLst>
            <pc:docMk/>
            <pc:sldMk cId="2814696266" sldId="296"/>
            <ac:grpSpMk id="37" creationId="{3E755EFF-27EE-47A5-8C84-667878322662}"/>
          </ac:grpSpMkLst>
        </pc:grpChg>
        <pc:grpChg chg="add del mod">
          <ac:chgData name="Joseph Scavetta" userId="359fb369a930e361" providerId="LiveId" clId="{9D748E78-0B30-4C17-96AE-500F8F892843}" dt="2020-05-08T21:36:25.930" v="16909"/>
          <ac:grpSpMkLst>
            <pc:docMk/>
            <pc:sldMk cId="2814696266" sldId="296"/>
            <ac:grpSpMk id="42" creationId="{3CD217FC-3FFB-4E83-B513-16DD1FC34907}"/>
          </ac:grpSpMkLst>
        </pc:grpChg>
        <pc:grpChg chg="add del mod">
          <ac:chgData name="Joseph Scavetta" userId="359fb369a930e361" providerId="LiveId" clId="{9D748E78-0B30-4C17-96AE-500F8F892843}" dt="2020-05-08T21:36:25.930" v="16909"/>
          <ac:grpSpMkLst>
            <pc:docMk/>
            <pc:sldMk cId="2814696266" sldId="296"/>
            <ac:grpSpMk id="47" creationId="{202926FA-2832-43CB-AED0-B16D1A4566DA}"/>
          </ac:grpSpMkLst>
        </pc:grpChg>
        <pc:graphicFrameChg chg="add mod modGraphic">
          <ac:chgData name="Joseph Scavetta" userId="359fb369a930e361" providerId="LiveId" clId="{9D748E78-0B30-4C17-96AE-500F8F892843}" dt="2020-05-08T21:40:13.745" v="17008" actId="1076"/>
          <ac:graphicFrameMkLst>
            <pc:docMk/>
            <pc:sldMk cId="2814696266" sldId="296"/>
            <ac:graphicFrameMk id="56" creationId="{2FBCCBB9-36B2-4F78-A2D2-FB8BE07B22F4}"/>
          </ac:graphicFrameMkLst>
        </pc:graphicFrameChg>
        <pc:picChg chg="add del mod">
          <ac:chgData name="Joseph Scavetta" userId="359fb369a930e361" providerId="LiveId" clId="{9D748E78-0B30-4C17-96AE-500F8F892843}" dt="2020-05-08T21:36:25.930" v="16909"/>
          <ac:picMkLst>
            <pc:docMk/>
            <pc:sldMk cId="2814696266" sldId="296"/>
            <ac:picMk id="21" creationId="{323441F3-9E8A-4283-BDCF-657D983C4A6C}"/>
          </ac:picMkLst>
        </pc:picChg>
        <pc:picChg chg="add del mod">
          <ac:chgData name="Joseph Scavetta" userId="359fb369a930e361" providerId="LiveId" clId="{9D748E78-0B30-4C17-96AE-500F8F892843}" dt="2020-05-08T21:36:25.930" v="16909"/>
          <ac:picMkLst>
            <pc:docMk/>
            <pc:sldMk cId="2814696266" sldId="296"/>
            <ac:picMk id="23" creationId="{46062D5E-C037-4BEB-82F1-5FDB7386A607}"/>
          </ac:picMkLst>
        </pc:picChg>
        <pc:picChg chg="add del mod">
          <ac:chgData name="Joseph Scavetta" userId="359fb369a930e361" providerId="LiveId" clId="{9D748E78-0B30-4C17-96AE-500F8F892843}" dt="2020-05-08T21:36:25.930" v="16909"/>
          <ac:picMkLst>
            <pc:docMk/>
            <pc:sldMk cId="2814696266" sldId="296"/>
            <ac:picMk id="25" creationId="{75D24124-F144-43C3-BBCE-C78EBCAC7782}"/>
          </ac:picMkLst>
        </pc:picChg>
        <pc:picChg chg="add del mod">
          <ac:chgData name="Joseph Scavetta" userId="359fb369a930e361" providerId="LiveId" clId="{9D748E78-0B30-4C17-96AE-500F8F892843}" dt="2020-05-08T21:36:25.930" v="16909"/>
          <ac:picMkLst>
            <pc:docMk/>
            <pc:sldMk cId="2814696266" sldId="296"/>
            <ac:picMk id="28" creationId="{1251E4D6-6182-40EE-9AB4-4A56F205CCD9}"/>
          </ac:picMkLst>
        </pc:picChg>
        <pc:cxnChg chg="add del mod">
          <ac:chgData name="Joseph Scavetta" userId="359fb369a930e361" providerId="LiveId" clId="{9D748E78-0B30-4C17-96AE-500F8F892843}" dt="2020-05-08T21:36:25.930" v="16909"/>
          <ac:cxnSpMkLst>
            <pc:docMk/>
            <pc:sldMk cId="2814696266" sldId="296"/>
            <ac:cxnSpMk id="27" creationId="{849F034A-BE22-4E21-B54E-65B588853924}"/>
          </ac:cxnSpMkLst>
        </pc:cxnChg>
        <pc:cxnChg chg="add del mod">
          <ac:chgData name="Joseph Scavetta" userId="359fb369a930e361" providerId="LiveId" clId="{9D748E78-0B30-4C17-96AE-500F8F892843}" dt="2020-05-08T21:36:25.930" v="16909"/>
          <ac:cxnSpMkLst>
            <pc:docMk/>
            <pc:sldMk cId="2814696266" sldId="296"/>
            <ac:cxnSpMk id="32" creationId="{AD2DB8CA-07E4-4AB1-BD2B-FD855A90B822}"/>
          </ac:cxnSpMkLst>
        </pc:cxnChg>
      </pc:sldChg>
      <pc:sldChg chg="addSp delSp modSp add">
        <pc:chgData name="Joseph Scavetta" userId="359fb369a930e361" providerId="LiveId" clId="{9D748E78-0B30-4C17-96AE-500F8F892843}" dt="2020-05-08T22:52:11.572" v="17672" actId="1036"/>
        <pc:sldMkLst>
          <pc:docMk/>
          <pc:sldMk cId="3009036808" sldId="297"/>
        </pc:sldMkLst>
        <pc:spChg chg="mod">
          <ac:chgData name="Joseph Scavetta" userId="359fb369a930e361" providerId="LiveId" clId="{9D748E78-0B30-4C17-96AE-500F8F892843}" dt="2020-05-07T23:12:19.416" v="11315" actId="20577"/>
          <ac:spMkLst>
            <pc:docMk/>
            <pc:sldMk cId="3009036808" sldId="297"/>
            <ac:spMk id="2" creationId="{F9BD76D2-8BC5-41CE-B755-EC4213AF0AD3}"/>
          </ac:spMkLst>
        </pc:spChg>
        <pc:spChg chg="mod">
          <ac:chgData name="Joseph Scavetta" userId="359fb369a930e361" providerId="LiveId" clId="{9D748E78-0B30-4C17-96AE-500F8F892843}" dt="2020-05-08T22:52:01.786" v="17665" actId="14100"/>
          <ac:spMkLst>
            <pc:docMk/>
            <pc:sldMk cId="3009036808" sldId="297"/>
            <ac:spMk id="3" creationId="{7FBEC242-3EDB-4A4D-8215-1980E207E129}"/>
          </ac:spMkLst>
        </pc:spChg>
        <pc:spChg chg="mod">
          <ac:chgData name="Joseph Scavetta" userId="359fb369a930e361" providerId="LiveId" clId="{9D748E78-0B30-4C17-96AE-500F8F892843}" dt="2020-05-08T22:50:39.525" v="17561" actId="403"/>
          <ac:spMkLst>
            <pc:docMk/>
            <pc:sldMk cId="3009036808" sldId="297"/>
            <ac:spMk id="8" creationId="{70E5D18D-F288-4D89-A15E-73BD2643EA2E}"/>
          </ac:spMkLst>
        </pc:spChg>
        <pc:spChg chg="mod">
          <ac:chgData name="Joseph Scavetta" userId="359fb369a930e361" providerId="LiveId" clId="{9D748E78-0B30-4C17-96AE-500F8F892843}" dt="2020-05-08T22:50:39.525" v="17561" actId="403"/>
          <ac:spMkLst>
            <pc:docMk/>
            <pc:sldMk cId="3009036808" sldId="297"/>
            <ac:spMk id="16" creationId="{97303641-CAA3-4AB7-9020-A3938807F695}"/>
          </ac:spMkLst>
        </pc:spChg>
        <pc:spChg chg="add del mod">
          <ac:chgData name="Joseph Scavetta" userId="359fb369a930e361" providerId="LiveId" clId="{9D748E78-0B30-4C17-96AE-500F8F892843}" dt="2020-05-08T22:50:49.701" v="17563" actId="478"/>
          <ac:spMkLst>
            <pc:docMk/>
            <pc:sldMk cId="3009036808" sldId="297"/>
            <ac:spMk id="47" creationId="{7E38B9BD-EC95-4CB1-B888-F5F2B843342C}"/>
          </ac:spMkLst>
        </pc:spChg>
        <pc:grpChg chg="add mod">
          <ac:chgData name="Joseph Scavetta" userId="359fb369a930e361" providerId="LiveId" clId="{9D748E78-0B30-4C17-96AE-500F8F892843}" dt="2020-05-08T22:52:11.572" v="17672" actId="1036"/>
          <ac:grpSpMkLst>
            <pc:docMk/>
            <pc:sldMk cId="3009036808" sldId="297"/>
            <ac:grpSpMk id="4" creationId="{D7C1826D-2DB2-4E72-BA22-112D211949EE}"/>
          </ac:grpSpMkLst>
        </pc:grpChg>
        <pc:grpChg chg="mod">
          <ac:chgData name="Joseph Scavetta" userId="359fb369a930e361" providerId="LiveId" clId="{9D748E78-0B30-4C17-96AE-500F8F892843}" dt="2020-05-08T22:52:11.572" v="17672" actId="1036"/>
          <ac:grpSpMkLst>
            <pc:docMk/>
            <pc:sldMk cId="3009036808" sldId="297"/>
            <ac:grpSpMk id="5" creationId="{644861A6-21E0-478B-B279-AF29D52BD7D4}"/>
          </ac:grpSpMkLst>
        </pc:grpChg>
        <pc:grpChg chg="mod">
          <ac:chgData name="Joseph Scavetta" userId="359fb369a930e361" providerId="LiveId" clId="{9D748E78-0B30-4C17-96AE-500F8F892843}" dt="2020-05-08T22:52:11.572" v="17672" actId="1036"/>
          <ac:grpSpMkLst>
            <pc:docMk/>
            <pc:sldMk cId="3009036808" sldId="297"/>
            <ac:grpSpMk id="6" creationId="{FD55B609-097F-4204-B1B2-471802FFC829}"/>
          </ac:grpSpMkLst>
        </pc:grpChg>
        <pc:grpChg chg="mod">
          <ac:chgData name="Joseph Scavetta" userId="359fb369a930e361" providerId="LiveId" clId="{9D748E78-0B30-4C17-96AE-500F8F892843}" dt="2020-05-08T22:52:11.572" v="17672" actId="1036"/>
          <ac:grpSpMkLst>
            <pc:docMk/>
            <pc:sldMk cId="3009036808" sldId="297"/>
            <ac:grpSpMk id="7" creationId="{A4BA03CC-4856-4880-B91B-71AE65EE2B45}"/>
          </ac:grpSpMkLst>
        </pc:grpChg>
        <pc:grpChg chg="mod">
          <ac:chgData name="Joseph Scavetta" userId="359fb369a930e361" providerId="LiveId" clId="{9D748E78-0B30-4C17-96AE-500F8F892843}" dt="2020-05-08T22:52:11.572" v="17672" actId="1036"/>
          <ac:grpSpMkLst>
            <pc:docMk/>
            <pc:sldMk cId="3009036808" sldId="297"/>
            <ac:grpSpMk id="15" creationId="{C5ED0FC6-8B98-4AF1-80B7-0E32B0A82CA5}"/>
          </ac:grpSpMkLst>
        </pc:grpChg>
        <pc:grpChg chg="add del mod">
          <ac:chgData name="Joseph Scavetta" userId="359fb369a930e361" providerId="LiveId" clId="{9D748E78-0B30-4C17-96AE-500F8F892843}" dt="2020-05-08T22:49:09.778" v="17536" actId="478"/>
          <ac:grpSpMkLst>
            <pc:docMk/>
            <pc:sldMk cId="3009036808" sldId="297"/>
            <ac:grpSpMk id="24" creationId="{001BCB23-E253-41A2-B8FF-C9DE64BB997C}"/>
          </ac:grpSpMkLst>
        </pc:grpChg>
        <pc:graphicFrameChg chg="add del mod">
          <ac:chgData name="Joseph Scavetta" userId="359fb369a930e361" providerId="LiveId" clId="{9D748E78-0B30-4C17-96AE-500F8F892843}" dt="2020-05-08T22:49:09.312" v="17535" actId="478"/>
          <ac:graphicFrameMkLst>
            <pc:docMk/>
            <pc:sldMk cId="3009036808" sldId="297"/>
            <ac:graphicFrameMk id="23" creationId="{177D2B71-62CC-41BF-AF0F-A2C088846450}"/>
          </ac:graphicFrameMkLst>
        </pc:graphicFrameChg>
      </pc:sldChg>
      <pc:sldChg chg="addSp delSp modSp add del">
        <pc:chgData name="Joseph Scavetta" userId="359fb369a930e361" providerId="LiveId" clId="{9D748E78-0B30-4C17-96AE-500F8F892843}" dt="2020-05-08T21:29:19.524" v="16723" actId="2696"/>
        <pc:sldMkLst>
          <pc:docMk/>
          <pc:sldMk cId="2130288212" sldId="298"/>
        </pc:sldMkLst>
        <pc:spChg chg="mod">
          <ac:chgData name="Joseph Scavetta" userId="359fb369a930e361" providerId="LiveId" clId="{9D748E78-0B30-4C17-96AE-500F8F892843}" dt="2020-05-07T23:15:45.846" v="11334"/>
          <ac:spMkLst>
            <pc:docMk/>
            <pc:sldMk cId="2130288212" sldId="298"/>
            <ac:spMk id="2" creationId="{A629B738-AC38-42E1-8987-37CBF5D591CD}"/>
          </ac:spMkLst>
        </pc:spChg>
        <pc:spChg chg="mod">
          <ac:chgData name="Joseph Scavetta" userId="359fb369a930e361" providerId="LiveId" clId="{9D748E78-0B30-4C17-96AE-500F8F892843}" dt="2020-05-07T23:16:13.972" v="11340" actId="27636"/>
          <ac:spMkLst>
            <pc:docMk/>
            <pc:sldMk cId="2130288212" sldId="298"/>
            <ac:spMk id="3" creationId="{D9C7F659-287A-438A-B28B-88FC25810C89}"/>
          </ac:spMkLst>
        </pc:spChg>
        <pc:grpChg chg="add">
          <ac:chgData name="Joseph Scavetta" userId="359fb369a930e361" providerId="LiveId" clId="{9D748E78-0B30-4C17-96AE-500F8F892843}" dt="2020-05-07T23:15:53.439" v="11335"/>
          <ac:grpSpMkLst>
            <pc:docMk/>
            <pc:sldMk cId="2130288212" sldId="298"/>
            <ac:grpSpMk id="4" creationId="{6126B6E8-EBD7-4659-93DA-3B00E4E2461F}"/>
          </ac:grpSpMkLst>
        </pc:grpChg>
        <pc:grpChg chg="add del mod">
          <ac:chgData name="Joseph Scavetta" userId="359fb369a930e361" providerId="LiveId" clId="{9D748E78-0B30-4C17-96AE-500F8F892843}" dt="2020-05-08T21:29:11.278" v="16720"/>
          <ac:grpSpMkLst>
            <pc:docMk/>
            <pc:sldMk cId="2130288212" sldId="298"/>
            <ac:grpSpMk id="27" creationId="{77EB6159-DAE5-457E-AA7E-EE6F7A38D2A0}"/>
          </ac:grpSpMkLst>
        </pc:grpChg>
      </pc:sldChg>
      <pc:sldChg chg="addSp delSp modSp add delAnim modAnim">
        <pc:chgData name="Joseph Scavetta" userId="359fb369a930e361" providerId="LiveId" clId="{9D748E78-0B30-4C17-96AE-500F8F892843}" dt="2020-05-08T19:48:16.408" v="14754" actId="20577"/>
        <pc:sldMkLst>
          <pc:docMk/>
          <pc:sldMk cId="846310539" sldId="299"/>
        </pc:sldMkLst>
        <pc:spChg chg="mod">
          <ac:chgData name="Joseph Scavetta" userId="359fb369a930e361" providerId="LiveId" clId="{9D748E78-0B30-4C17-96AE-500F8F892843}" dt="2020-05-08T18:49:10.116" v="14734"/>
          <ac:spMkLst>
            <pc:docMk/>
            <pc:sldMk cId="846310539" sldId="299"/>
            <ac:spMk id="2" creationId="{9B5B2B0E-297D-4B60-A066-9CD7E1EEB6FB}"/>
          </ac:spMkLst>
        </pc:spChg>
        <pc:spChg chg="del">
          <ac:chgData name="Joseph Scavetta" userId="359fb369a930e361" providerId="LiveId" clId="{9D748E78-0B30-4C17-96AE-500F8F892843}" dt="2020-05-08T17:59:57.827" v="14497" actId="478"/>
          <ac:spMkLst>
            <pc:docMk/>
            <pc:sldMk cId="846310539" sldId="299"/>
            <ac:spMk id="3" creationId="{A1E910EE-1804-49FB-838A-7654D4C75CBD}"/>
          </ac:spMkLst>
        </pc:spChg>
        <pc:spChg chg="add mod">
          <ac:chgData name="Joseph Scavetta" userId="359fb369a930e361" providerId="LiveId" clId="{9D748E78-0B30-4C17-96AE-500F8F892843}" dt="2020-05-08T17:57:58.945" v="14453" actId="14100"/>
          <ac:spMkLst>
            <pc:docMk/>
            <pc:sldMk cId="846310539" sldId="299"/>
            <ac:spMk id="4" creationId="{53062CFC-CDFE-4B2B-8BCF-481A7D1BEBA5}"/>
          </ac:spMkLst>
        </pc:spChg>
        <pc:spChg chg="add mod">
          <ac:chgData name="Joseph Scavetta" userId="359fb369a930e361" providerId="LiveId" clId="{9D748E78-0B30-4C17-96AE-500F8F892843}" dt="2020-05-08T17:57:50.978" v="14452" actId="1037"/>
          <ac:spMkLst>
            <pc:docMk/>
            <pc:sldMk cId="846310539" sldId="299"/>
            <ac:spMk id="5" creationId="{DE151398-05E5-4A29-89C3-4EB20A5E243E}"/>
          </ac:spMkLst>
        </pc:spChg>
        <pc:spChg chg="add del mod">
          <ac:chgData name="Joseph Scavetta" userId="359fb369a930e361" providerId="LiveId" clId="{9D748E78-0B30-4C17-96AE-500F8F892843}" dt="2020-05-08T17:59:53.343" v="14495" actId="478"/>
          <ac:spMkLst>
            <pc:docMk/>
            <pc:sldMk cId="846310539" sldId="299"/>
            <ac:spMk id="7" creationId="{AB2F67D9-BBFC-484C-8CC6-D59924D67696}"/>
          </ac:spMkLst>
        </pc:spChg>
        <pc:spChg chg="add del mod">
          <ac:chgData name="Joseph Scavetta" userId="359fb369a930e361" providerId="LiveId" clId="{9D748E78-0B30-4C17-96AE-500F8F892843}" dt="2020-05-08T17:59:53.343" v="14495" actId="478"/>
          <ac:spMkLst>
            <pc:docMk/>
            <pc:sldMk cId="846310539" sldId="299"/>
            <ac:spMk id="8" creationId="{B88F5235-9170-444C-A7E1-A6A29CD6A8C3}"/>
          </ac:spMkLst>
        </pc:spChg>
        <pc:spChg chg="add del mod">
          <ac:chgData name="Joseph Scavetta" userId="359fb369a930e361" providerId="LiveId" clId="{9D748E78-0B30-4C17-96AE-500F8F892843}" dt="2020-05-08T17:59:53.343" v="14495" actId="478"/>
          <ac:spMkLst>
            <pc:docMk/>
            <pc:sldMk cId="846310539" sldId="299"/>
            <ac:spMk id="9" creationId="{3DAFE976-CC4F-44DE-AE5C-743BCF215307}"/>
          </ac:spMkLst>
        </pc:spChg>
        <pc:spChg chg="mod">
          <ac:chgData name="Joseph Scavetta" userId="359fb369a930e361" providerId="LiveId" clId="{9D748E78-0B30-4C17-96AE-500F8F892843}" dt="2020-05-08T18:30:39.224" v="14524"/>
          <ac:spMkLst>
            <pc:docMk/>
            <pc:sldMk cId="846310539" sldId="299"/>
            <ac:spMk id="11" creationId="{1886D27E-6A80-4A97-A4A1-C1714C61FF2A}"/>
          </ac:spMkLst>
        </pc:spChg>
        <pc:spChg chg="add del mod">
          <ac:chgData name="Joseph Scavetta" userId="359fb369a930e361" providerId="LiveId" clId="{9D748E78-0B30-4C17-96AE-500F8F892843}" dt="2020-05-08T18:34:15.611" v="14610" actId="478"/>
          <ac:spMkLst>
            <pc:docMk/>
            <pc:sldMk cId="846310539" sldId="299"/>
            <ac:spMk id="13" creationId="{B6A16771-944D-4B47-B473-696845C9D4A1}"/>
          </ac:spMkLst>
        </pc:spChg>
        <pc:spChg chg="add del mod">
          <ac:chgData name="Joseph Scavetta" userId="359fb369a930e361" providerId="LiveId" clId="{9D748E78-0B30-4C17-96AE-500F8F892843}" dt="2020-05-08T18:34:15.611" v="14610" actId="478"/>
          <ac:spMkLst>
            <pc:docMk/>
            <pc:sldMk cId="846310539" sldId="299"/>
            <ac:spMk id="14" creationId="{C56E0E41-C9A4-4295-A90E-517B05F69FC9}"/>
          </ac:spMkLst>
        </pc:spChg>
        <pc:spChg chg="add del mod">
          <ac:chgData name="Joseph Scavetta" userId="359fb369a930e361" providerId="LiveId" clId="{9D748E78-0B30-4C17-96AE-500F8F892843}" dt="2020-05-08T18:34:15.611" v="14610" actId="478"/>
          <ac:spMkLst>
            <pc:docMk/>
            <pc:sldMk cId="846310539" sldId="299"/>
            <ac:spMk id="15" creationId="{E79D27D4-660D-4E40-99F7-A4C9E2E58CF4}"/>
          </ac:spMkLst>
        </pc:spChg>
        <pc:spChg chg="add del mod">
          <ac:chgData name="Joseph Scavetta" userId="359fb369a930e361" providerId="LiveId" clId="{9D748E78-0B30-4C17-96AE-500F8F892843}" dt="2020-05-08T18:30:02.836" v="14514" actId="478"/>
          <ac:spMkLst>
            <pc:docMk/>
            <pc:sldMk cId="846310539" sldId="299"/>
            <ac:spMk id="19" creationId="{4A7D8C31-2735-41AC-9533-F8B6A406626D}"/>
          </ac:spMkLst>
        </pc:spChg>
        <pc:spChg chg="add del mod">
          <ac:chgData name="Joseph Scavetta" userId="359fb369a930e361" providerId="LiveId" clId="{9D748E78-0B30-4C17-96AE-500F8F892843}" dt="2020-05-08T18:30:02.836" v="14514" actId="478"/>
          <ac:spMkLst>
            <pc:docMk/>
            <pc:sldMk cId="846310539" sldId="299"/>
            <ac:spMk id="20" creationId="{358985FA-6D25-4C76-A9FD-D82AE3F4F7DA}"/>
          </ac:spMkLst>
        </pc:spChg>
        <pc:spChg chg="add del mod">
          <ac:chgData name="Joseph Scavetta" userId="359fb369a930e361" providerId="LiveId" clId="{9D748E78-0B30-4C17-96AE-500F8F892843}" dt="2020-05-08T18:30:02.836" v="14514" actId="478"/>
          <ac:spMkLst>
            <pc:docMk/>
            <pc:sldMk cId="846310539" sldId="299"/>
            <ac:spMk id="21" creationId="{0BC99238-6A87-418A-90D1-A0317BE559AB}"/>
          </ac:spMkLst>
        </pc:spChg>
        <pc:spChg chg="add del mod">
          <ac:chgData name="Joseph Scavetta" userId="359fb369a930e361" providerId="LiveId" clId="{9D748E78-0B30-4C17-96AE-500F8F892843}" dt="2020-05-08T18:34:15.611" v="14610" actId="478"/>
          <ac:spMkLst>
            <pc:docMk/>
            <pc:sldMk cId="846310539" sldId="299"/>
            <ac:spMk id="22" creationId="{7AE77289-124D-4C32-9702-2832E652F135}"/>
          </ac:spMkLst>
        </pc:spChg>
        <pc:spChg chg="mod">
          <ac:chgData name="Joseph Scavetta" userId="359fb369a930e361" providerId="LiveId" clId="{9D748E78-0B30-4C17-96AE-500F8F892843}" dt="2020-05-08T18:39:29.711" v="14667" actId="14100"/>
          <ac:spMkLst>
            <pc:docMk/>
            <pc:sldMk cId="846310539" sldId="299"/>
            <ac:spMk id="25" creationId="{D2FE9D00-5013-4B3A-A085-AFE888FE989C}"/>
          </ac:spMkLst>
        </pc:spChg>
        <pc:spChg chg="add mod">
          <ac:chgData name="Joseph Scavetta" userId="359fb369a930e361" providerId="LiveId" clId="{9D748E78-0B30-4C17-96AE-500F8F892843}" dt="2020-05-08T18:44:33.620" v="14730" actId="1076"/>
          <ac:spMkLst>
            <pc:docMk/>
            <pc:sldMk cId="846310539" sldId="299"/>
            <ac:spMk id="26" creationId="{92104226-0C9D-4646-8095-9AC49E054F8A}"/>
          </ac:spMkLst>
        </pc:spChg>
        <pc:spChg chg="add mod">
          <ac:chgData name="Joseph Scavetta" userId="359fb369a930e361" providerId="LiveId" clId="{9D748E78-0B30-4C17-96AE-500F8F892843}" dt="2020-05-08T18:44:33.620" v="14730" actId="1076"/>
          <ac:spMkLst>
            <pc:docMk/>
            <pc:sldMk cId="846310539" sldId="299"/>
            <ac:spMk id="27" creationId="{1482B615-F4D4-4CE1-BB68-CE5F9C549B52}"/>
          </ac:spMkLst>
        </pc:spChg>
        <pc:spChg chg="add mod">
          <ac:chgData name="Joseph Scavetta" userId="359fb369a930e361" providerId="LiveId" clId="{9D748E78-0B30-4C17-96AE-500F8F892843}" dt="2020-05-08T18:44:33.620" v="14730" actId="1076"/>
          <ac:spMkLst>
            <pc:docMk/>
            <pc:sldMk cId="846310539" sldId="299"/>
            <ac:spMk id="28" creationId="{FB4CB28F-4130-4BF6-9D49-A13E0D80E8E8}"/>
          </ac:spMkLst>
        </pc:spChg>
        <pc:spChg chg="add mod">
          <ac:chgData name="Joseph Scavetta" userId="359fb369a930e361" providerId="LiveId" clId="{9D748E78-0B30-4C17-96AE-500F8F892843}" dt="2020-05-08T18:44:33.620" v="14730" actId="1076"/>
          <ac:spMkLst>
            <pc:docMk/>
            <pc:sldMk cId="846310539" sldId="299"/>
            <ac:spMk id="29" creationId="{8F3BF65E-E6BC-4A14-914C-54B664134103}"/>
          </ac:spMkLst>
        </pc:spChg>
        <pc:spChg chg="add mod ord">
          <ac:chgData name="Joseph Scavetta" userId="359fb369a930e361" providerId="LiveId" clId="{9D748E78-0B30-4C17-96AE-500F8F892843}" dt="2020-05-08T19:48:16.408" v="14754" actId="20577"/>
          <ac:spMkLst>
            <pc:docMk/>
            <pc:sldMk cId="846310539" sldId="299"/>
            <ac:spMk id="30" creationId="{D3EA4025-4F1D-4D18-AB4D-A1E3C15865B8}"/>
          </ac:spMkLst>
        </pc:spChg>
        <pc:spChg chg="add mod">
          <ac:chgData name="Joseph Scavetta" userId="359fb369a930e361" providerId="LiveId" clId="{9D748E78-0B30-4C17-96AE-500F8F892843}" dt="2020-05-08T18:44:33.620" v="14730" actId="1076"/>
          <ac:spMkLst>
            <pc:docMk/>
            <pc:sldMk cId="846310539" sldId="299"/>
            <ac:spMk id="34" creationId="{92DEB14E-A260-45CA-8871-C3E73CC9867B}"/>
          </ac:spMkLst>
        </pc:spChg>
        <pc:spChg chg="add mod">
          <ac:chgData name="Joseph Scavetta" userId="359fb369a930e361" providerId="LiveId" clId="{9D748E78-0B30-4C17-96AE-500F8F892843}" dt="2020-05-08T18:44:33.620" v="14730" actId="1076"/>
          <ac:spMkLst>
            <pc:docMk/>
            <pc:sldMk cId="846310539" sldId="299"/>
            <ac:spMk id="35" creationId="{F103F88A-256A-48C9-A289-443E6D7D1759}"/>
          </ac:spMkLst>
        </pc:spChg>
        <pc:spChg chg="add mod">
          <ac:chgData name="Joseph Scavetta" userId="359fb369a930e361" providerId="LiveId" clId="{9D748E78-0B30-4C17-96AE-500F8F892843}" dt="2020-05-08T18:44:33.620" v="14730" actId="1076"/>
          <ac:spMkLst>
            <pc:docMk/>
            <pc:sldMk cId="846310539" sldId="299"/>
            <ac:spMk id="36" creationId="{0D75E7EC-E708-42E9-AE6C-780387FEC005}"/>
          </ac:spMkLst>
        </pc:spChg>
        <pc:spChg chg="add del mod">
          <ac:chgData name="Joseph Scavetta" userId="359fb369a930e361" providerId="LiveId" clId="{9D748E78-0B30-4C17-96AE-500F8F892843}" dt="2020-05-08T18:40:17.240" v="14670" actId="478"/>
          <ac:spMkLst>
            <pc:docMk/>
            <pc:sldMk cId="846310539" sldId="299"/>
            <ac:spMk id="37" creationId="{313BAC8B-E330-4C8E-9728-A9DE6B7BA1F3}"/>
          </ac:spMkLst>
        </pc:spChg>
        <pc:grpChg chg="add del mod">
          <ac:chgData name="Joseph Scavetta" userId="359fb369a930e361" providerId="LiveId" clId="{9D748E78-0B30-4C17-96AE-500F8F892843}" dt="2020-05-08T17:59:53.343" v="14495" actId="478"/>
          <ac:grpSpMkLst>
            <pc:docMk/>
            <pc:sldMk cId="846310539" sldId="299"/>
            <ac:grpSpMk id="6" creationId="{06A06DDB-3C97-4AF7-A28F-CC6988C8C048}"/>
          </ac:grpSpMkLst>
        </pc:grpChg>
        <pc:grpChg chg="add del mod">
          <ac:chgData name="Joseph Scavetta" userId="359fb369a930e361" providerId="LiveId" clId="{9D748E78-0B30-4C17-96AE-500F8F892843}" dt="2020-05-08T18:34:21.331" v="14615" actId="478"/>
          <ac:grpSpMkLst>
            <pc:docMk/>
            <pc:sldMk cId="846310539" sldId="299"/>
            <ac:grpSpMk id="10" creationId="{3B50FE3B-BE91-461A-9224-46C2435547B1}"/>
          </ac:grpSpMkLst>
        </pc:grpChg>
        <pc:grpChg chg="add del mod">
          <ac:chgData name="Joseph Scavetta" userId="359fb369a930e361" providerId="LiveId" clId="{9D748E78-0B30-4C17-96AE-500F8F892843}" dt="2020-05-08T18:30:02.836" v="14514" actId="478"/>
          <ac:grpSpMkLst>
            <pc:docMk/>
            <pc:sldMk cId="846310539" sldId="299"/>
            <ac:grpSpMk id="16" creationId="{CDE27ADF-0E70-467B-868A-FE58F76DB76B}"/>
          </ac:grpSpMkLst>
        </pc:grpChg>
        <pc:grpChg chg="add mod">
          <ac:chgData name="Joseph Scavetta" userId="359fb369a930e361" providerId="LiveId" clId="{9D748E78-0B30-4C17-96AE-500F8F892843}" dt="2020-05-08T18:44:33.620" v="14730" actId="1076"/>
          <ac:grpSpMkLst>
            <pc:docMk/>
            <pc:sldMk cId="846310539" sldId="299"/>
            <ac:grpSpMk id="23" creationId="{C3DB2710-6463-4CA2-9162-9E0EAD5D0403}"/>
          </ac:grpSpMkLst>
        </pc:grpChg>
        <pc:grpChg chg="add mod">
          <ac:chgData name="Joseph Scavetta" userId="359fb369a930e361" providerId="LiveId" clId="{9D748E78-0B30-4C17-96AE-500F8F892843}" dt="2020-05-08T18:44:33.620" v="14730" actId="1076"/>
          <ac:grpSpMkLst>
            <pc:docMk/>
            <pc:sldMk cId="846310539" sldId="299"/>
            <ac:grpSpMk id="31" creationId="{00486947-D05F-4258-9934-463C4C9B4592}"/>
          </ac:grpSpMkLst>
        </pc:grpChg>
      </pc:sldChg>
      <pc:sldChg chg="addSp delSp modSp add">
        <pc:chgData name="Joseph Scavetta" userId="359fb369a930e361" providerId="LiveId" clId="{9D748E78-0B30-4C17-96AE-500F8F892843}" dt="2020-05-08T20:17:50.283" v="15516" actId="1076"/>
        <pc:sldMkLst>
          <pc:docMk/>
          <pc:sldMk cId="2157848396" sldId="300"/>
        </pc:sldMkLst>
        <pc:spChg chg="mod">
          <ac:chgData name="Joseph Scavetta" userId="359fb369a930e361" providerId="LiveId" clId="{9D748E78-0B30-4C17-96AE-500F8F892843}" dt="2020-05-08T19:51:07.630" v="14869"/>
          <ac:spMkLst>
            <pc:docMk/>
            <pc:sldMk cId="2157848396" sldId="300"/>
            <ac:spMk id="2" creationId="{FD14763A-E125-4DC6-8B14-BB61B6EA8246}"/>
          </ac:spMkLst>
        </pc:spChg>
        <pc:spChg chg="del">
          <ac:chgData name="Joseph Scavetta" userId="359fb369a930e361" providerId="LiveId" clId="{9D748E78-0B30-4C17-96AE-500F8F892843}" dt="2020-05-08T19:51:04.107" v="14868" actId="478"/>
          <ac:spMkLst>
            <pc:docMk/>
            <pc:sldMk cId="2157848396" sldId="300"/>
            <ac:spMk id="3" creationId="{45FCC25E-388B-4B33-8E8C-A6241AA6FA2E}"/>
          </ac:spMkLst>
        </pc:spChg>
        <pc:spChg chg="add del mod">
          <ac:chgData name="Joseph Scavetta" userId="359fb369a930e361" providerId="LiveId" clId="{9D748E78-0B30-4C17-96AE-500F8F892843}" dt="2020-05-08T19:51:16.876" v="14872" actId="478"/>
          <ac:spMkLst>
            <pc:docMk/>
            <pc:sldMk cId="2157848396" sldId="300"/>
            <ac:spMk id="4" creationId="{12EED42A-FC64-4548-97D0-1F3475A03832}"/>
          </ac:spMkLst>
        </pc:spChg>
        <pc:spChg chg="add mod">
          <ac:chgData name="Joseph Scavetta" userId="359fb369a930e361" providerId="LiveId" clId="{9D748E78-0B30-4C17-96AE-500F8F892843}" dt="2020-05-08T20:17:01.464" v="15499" actId="1076"/>
          <ac:spMkLst>
            <pc:docMk/>
            <pc:sldMk cId="2157848396" sldId="300"/>
            <ac:spMk id="5" creationId="{34F49B0B-AE7F-4C5A-992F-0164826776EF}"/>
          </ac:spMkLst>
        </pc:spChg>
        <pc:spChg chg="add mod">
          <ac:chgData name="Joseph Scavetta" userId="359fb369a930e361" providerId="LiveId" clId="{9D748E78-0B30-4C17-96AE-500F8F892843}" dt="2020-05-08T20:16:06.614" v="15493" actId="1036"/>
          <ac:spMkLst>
            <pc:docMk/>
            <pc:sldMk cId="2157848396" sldId="300"/>
            <ac:spMk id="6" creationId="{5C366AB7-47BA-4F29-8767-2E52FF361CF2}"/>
          </ac:spMkLst>
        </pc:spChg>
        <pc:spChg chg="add mod">
          <ac:chgData name="Joseph Scavetta" userId="359fb369a930e361" providerId="LiveId" clId="{9D748E78-0B30-4C17-96AE-500F8F892843}" dt="2020-05-08T20:15:15.928" v="15466" actId="164"/>
          <ac:spMkLst>
            <pc:docMk/>
            <pc:sldMk cId="2157848396" sldId="300"/>
            <ac:spMk id="7" creationId="{55303D08-E666-4A17-A2E6-FEAFD2D51BC9}"/>
          </ac:spMkLst>
        </pc:spChg>
        <pc:spChg chg="add mod">
          <ac:chgData name="Joseph Scavetta" userId="359fb369a930e361" providerId="LiveId" clId="{9D748E78-0B30-4C17-96AE-500F8F892843}" dt="2020-05-08T20:15:15.928" v="15466" actId="164"/>
          <ac:spMkLst>
            <pc:docMk/>
            <pc:sldMk cId="2157848396" sldId="300"/>
            <ac:spMk id="8" creationId="{1BCC1A71-C595-40E5-B418-8A66C0219DE7}"/>
          </ac:spMkLst>
        </pc:spChg>
        <pc:spChg chg="add del mod">
          <ac:chgData name="Joseph Scavetta" userId="359fb369a930e361" providerId="LiveId" clId="{9D748E78-0B30-4C17-96AE-500F8F892843}" dt="2020-05-08T19:59:10.047" v="15075" actId="478"/>
          <ac:spMkLst>
            <pc:docMk/>
            <pc:sldMk cId="2157848396" sldId="300"/>
            <ac:spMk id="11" creationId="{94CBD689-4B89-486E-9FCA-D70FB734C461}"/>
          </ac:spMkLst>
        </pc:spChg>
        <pc:spChg chg="add del mod">
          <ac:chgData name="Joseph Scavetta" userId="359fb369a930e361" providerId="LiveId" clId="{9D748E78-0B30-4C17-96AE-500F8F892843}" dt="2020-05-08T19:59:12.011" v="15078" actId="478"/>
          <ac:spMkLst>
            <pc:docMk/>
            <pc:sldMk cId="2157848396" sldId="300"/>
            <ac:spMk id="14" creationId="{F9BC1BEA-21BC-444A-9E8B-706ACFBD2712}"/>
          </ac:spMkLst>
        </pc:spChg>
        <pc:spChg chg="add mod">
          <ac:chgData name="Joseph Scavetta" userId="359fb369a930e361" providerId="LiveId" clId="{9D748E78-0B30-4C17-96AE-500F8F892843}" dt="2020-05-08T20:15:00.433" v="15465" actId="164"/>
          <ac:spMkLst>
            <pc:docMk/>
            <pc:sldMk cId="2157848396" sldId="300"/>
            <ac:spMk id="41" creationId="{DC267F1C-850E-4AC0-AC37-585DBC45B78B}"/>
          </ac:spMkLst>
        </pc:spChg>
        <pc:spChg chg="add mod">
          <ac:chgData name="Joseph Scavetta" userId="359fb369a930e361" providerId="LiveId" clId="{9D748E78-0B30-4C17-96AE-500F8F892843}" dt="2020-05-08T20:15:00.433" v="15465" actId="164"/>
          <ac:spMkLst>
            <pc:docMk/>
            <pc:sldMk cId="2157848396" sldId="300"/>
            <ac:spMk id="42" creationId="{F4E245D1-229B-45C1-9A1F-C44116A6D973}"/>
          </ac:spMkLst>
        </pc:spChg>
        <pc:spChg chg="add del mod">
          <ac:chgData name="Joseph Scavetta" userId="359fb369a930e361" providerId="LiveId" clId="{9D748E78-0B30-4C17-96AE-500F8F892843}" dt="2020-05-08T19:56:24.027" v="15019" actId="478"/>
          <ac:spMkLst>
            <pc:docMk/>
            <pc:sldMk cId="2157848396" sldId="300"/>
            <ac:spMk id="43" creationId="{00B782FB-E1DA-4E92-A1EA-5BE32561A66C}"/>
          </ac:spMkLst>
        </pc:spChg>
        <pc:spChg chg="add mod">
          <ac:chgData name="Joseph Scavetta" userId="359fb369a930e361" providerId="LiveId" clId="{9D748E78-0B30-4C17-96AE-500F8F892843}" dt="2020-05-08T20:14:57.462" v="15464" actId="164"/>
          <ac:spMkLst>
            <pc:docMk/>
            <pc:sldMk cId="2157848396" sldId="300"/>
            <ac:spMk id="44" creationId="{6ABA38BD-6BD2-4087-AAF2-CDC215ADA02B}"/>
          </ac:spMkLst>
        </pc:spChg>
        <pc:spChg chg="add del">
          <ac:chgData name="Joseph Scavetta" userId="359fb369a930e361" providerId="LiveId" clId="{9D748E78-0B30-4C17-96AE-500F8F892843}" dt="2020-05-08T19:56:27.424" v="15022" actId="478"/>
          <ac:spMkLst>
            <pc:docMk/>
            <pc:sldMk cId="2157848396" sldId="300"/>
            <ac:spMk id="45" creationId="{6A7C00C9-9489-4B71-AC6A-69C8FBC03D2B}"/>
          </ac:spMkLst>
        </pc:spChg>
        <pc:spChg chg="add mod">
          <ac:chgData name="Joseph Scavetta" userId="359fb369a930e361" providerId="LiveId" clId="{9D748E78-0B30-4C17-96AE-500F8F892843}" dt="2020-05-08T20:14:57.462" v="15464" actId="164"/>
          <ac:spMkLst>
            <pc:docMk/>
            <pc:sldMk cId="2157848396" sldId="300"/>
            <ac:spMk id="46" creationId="{93F8BE60-F811-45D3-8098-0775159AD318}"/>
          </ac:spMkLst>
        </pc:spChg>
        <pc:spChg chg="add mod ord">
          <ac:chgData name="Joseph Scavetta" userId="359fb369a930e361" providerId="LiveId" clId="{9D748E78-0B30-4C17-96AE-500F8F892843}" dt="2020-05-08T20:17:42.797" v="15514" actId="20577"/>
          <ac:spMkLst>
            <pc:docMk/>
            <pc:sldMk cId="2157848396" sldId="300"/>
            <ac:spMk id="48" creationId="{8C703F30-1418-4AAF-B99E-AB3E4C2D0D1E}"/>
          </ac:spMkLst>
        </pc:spChg>
        <pc:spChg chg="add del mod">
          <ac:chgData name="Joseph Scavetta" userId="359fb369a930e361" providerId="LiveId" clId="{9D748E78-0B30-4C17-96AE-500F8F892843}" dt="2020-05-08T20:16:29.633" v="15496" actId="478"/>
          <ac:spMkLst>
            <pc:docMk/>
            <pc:sldMk cId="2157848396" sldId="300"/>
            <ac:spMk id="49" creationId="{9F7D3429-178F-4FDE-B0AD-B1E56150799E}"/>
          </ac:spMkLst>
        </pc:spChg>
        <pc:spChg chg="add del mod">
          <ac:chgData name="Joseph Scavetta" userId="359fb369a930e361" providerId="LiveId" clId="{9D748E78-0B30-4C17-96AE-500F8F892843}" dt="2020-05-08T20:08:46.962" v="15317" actId="478"/>
          <ac:spMkLst>
            <pc:docMk/>
            <pc:sldMk cId="2157848396" sldId="300"/>
            <ac:spMk id="79" creationId="{97A21579-A9B1-45AD-9185-0C9D209A461C}"/>
          </ac:spMkLst>
        </pc:spChg>
        <pc:spChg chg="add del mod">
          <ac:chgData name="Joseph Scavetta" userId="359fb369a930e361" providerId="LiveId" clId="{9D748E78-0B30-4C17-96AE-500F8F892843}" dt="2020-05-08T20:11:39.366" v="15384" actId="478"/>
          <ac:spMkLst>
            <pc:docMk/>
            <pc:sldMk cId="2157848396" sldId="300"/>
            <ac:spMk id="80" creationId="{66843C95-3AFA-41E5-BDA8-E89EE7E25049}"/>
          </ac:spMkLst>
        </pc:spChg>
        <pc:spChg chg="add del mod">
          <ac:chgData name="Joseph Scavetta" userId="359fb369a930e361" providerId="LiveId" clId="{9D748E78-0B30-4C17-96AE-500F8F892843}" dt="2020-05-08T20:10:52.534" v="15363" actId="478"/>
          <ac:spMkLst>
            <pc:docMk/>
            <pc:sldMk cId="2157848396" sldId="300"/>
            <ac:spMk id="81" creationId="{C6518630-DA8A-4F68-A5CB-25D7F877380F}"/>
          </ac:spMkLst>
        </pc:spChg>
        <pc:spChg chg="add mod">
          <ac:chgData name="Joseph Scavetta" userId="359fb369a930e361" providerId="LiveId" clId="{9D748E78-0B30-4C17-96AE-500F8F892843}" dt="2020-05-08T20:14:46.432" v="15462" actId="12789"/>
          <ac:spMkLst>
            <pc:docMk/>
            <pc:sldMk cId="2157848396" sldId="300"/>
            <ac:spMk id="106" creationId="{7E0ECB03-8758-477E-A61C-6BC2657B8822}"/>
          </ac:spMkLst>
        </pc:spChg>
        <pc:spChg chg="add mod">
          <ac:chgData name="Joseph Scavetta" userId="359fb369a930e361" providerId="LiveId" clId="{9D748E78-0B30-4C17-96AE-500F8F892843}" dt="2020-05-08T20:14:29.705" v="15458" actId="164"/>
          <ac:spMkLst>
            <pc:docMk/>
            <pc:sldMk cId="2157848396" sldId="300"/>
            <ac:spMk id="107" creationId="{A59BDCBB-53D2-478F-A46D-761697F49BAD}"/>
          </ac:spMkLst>
        </pc:spChg>
        <pc:spChg chg="add del">
          <ac:chgData name="Joseph Scavetta" userId="359fb369a930e361" providerId="LiveId" clId="{9D748E78-0B30-4C17-96AE-500F8F892843}" dt="2020-05-08T20:11:47.942" v="15387" actId="478"/>
          <ac:spMkLst>
            <pc:docMk/>
            <pc:sldMk cId="2157848396" sldId="300"/>
            <ac:spMk id="109" creationId="{AA046AE5-6EC5-42A5-8162-BE322B550921}"/>
          </ac:spMkLst>
        </pc:spChg>
        <pc:spChg chg="add mod">
          <ac:chgData name="Joseph Scavetta" userId="359fb369a930e361" providerId="LiveId" clId="{9D748E78-0B30-4C17-96AE-500F8F892843}" dt="2020-05-08T20:14:40.881" v="15460" actId="164"/>
          <ac:spMkLst>
            <pc:docMk/>
            <pc:sldMk cId="2157848396" sldId="300"/>
            <ac:spMk id="110" creationId="{EF53DD03-5AA6-4064-A72E-FAD062868276}"/>
          </ac:spMkLst>
        </pc:spChg>
        <pc:spChg chg="add mod">
          <ac:chgData name="Joseph Scavetta" userId="359fb369a930e361" providerId="LiveId" clId="{9D748E78-0B30-4C17-96AE-500F8F892843}" dt="2020-05-08T20:14:40.881" v="15460" actId="164"/>
          <ac:spMkLst>
            <pc:docMk/>
            <pc:sldMk cId="2157848396" sldId="300"/>
            <ac:spMk id="111" creationId="{C8015011-A91E-423D-9904-BCB1B3A769BB}"/>
          </ac:spMkLst>
        </pc:spChg>
        <pc:grpChg chg="add mod">
          <ac:chgData name="Joseph Scavetta" userId="359fb369a930e361" providerId="LiveId" clId="{9D748E78-0B30-4C17-96AE-500F8F892843}" dt="2020-05-08T20:17:01.464" v="15499" actId="1076"/>
          <ac:grpSpMkLst>
            <pc:docMk/>
            <pc:sldMk cId="2157848396" sldId="300"/>
            <ac:grpSpMk id="130" creationId="{E859495F-D47B-4212-AD5B-BA37DA2698A0}"/>
          </ac:grpSpMkLst>
        </pc:grpChg>
        <pc:grpChg chg="add mod">
          <ac:chgData name="Joseph Scavetta" userId="359fb369a930e361" providerId="LiveId" clId="{9D748E78-0B30-4C17-96AE-500F8F892843}" dt="2020-05-08T20:17:01.464" v="15499" actId="1076"/>
          <ac:grpSpMkLst>
            <pc:docMk/>
            <pc:sldMk cId="2157848396" sldId="300"/>
            <ac:grpSpMk id="131" creationId="{256A64DF-2D0F-460A-B3CA-28AFE56A5334}"/>
          </ac:grpSpMkLst>
        </pc:grpChg>
        <pc:grpChg chg="add mod">
          <ac:chgData name="Joseph Scavetta" userId="359fb369a930e361" providerId="LiveId" clId="{9D748E78-0B30-4C17-96AE-500F8F892843}" dt="2020-05-08T20:17:01.464" v="15499" actId="1076"/>
          <ac:grpSpMkLst>
            <pc:docMk/>
            <pc:sldMk cId="2157848396" sldId="300"/>
            <ac:grpSpMk id="132" creationId="{C093711E-5953-4A32-A57B-EA90965C12E6}"/>
          </ac:grpSpMkLst>
        </pc:grpChg>
        <pc:grpChg chg="add mod">
          <ac:chgData name="Joseph Scavetta" userId="359fb369a930e361" providerId="LiveId" clId="{9D748E78-0B30-4C17-96AE-500F8F892843}" dt="2020-05-08T20:17:01.464" v="15499" actId="1076"/>
          <ac:grpSpMkLst>
            <pc:docMk/>
            <pc:sldMk cId="2157848396" sldId="300"/>
            <ac:grpSpMk id="133" creationId="{3805776B-8065-47DA-B22D-40D14ECA4D22}"/>
          </ac:grpSpMkLst>
        </pc:grpChg>
        <pc:grpChg chg="add mod">
          <ac:chgData name="Joseph Scavetta" userId="359fb369a930e361" providerId="LiveId" clId="{9D748E78-0B30-4C17-96AE-500F8F892843}" dt="2020-05-08T20:17:01.464" v="15499" actId="1076"/>
          <ac:grpSpMkLst>
            <pc:docMk/>
            <pc:sldMk cId="2157848396" sldId="300"/>
            <ac:grpSpMk id="134" creationId="{2C6EE8A6-8650-4BDC-AD2E-0F0FE0EC3640}"/>
          </ac:grpSpMkLst>
        </pc:grpChg>
        <pc:picChg chg="add mod">
          <ac:chgData name="Joseph Scavetta" userId="359fb369a930e361" providerId="LiveId" clId="{9D748E78-0B30-4C17-96AE-500F8F892843}" dt="2020-05-08T20:17:50.283" v="15516" actId="1076"/>
          <ac:picMkLst>
            <pc:docMk/>
            <pc:sldMk cId="2157848396" sldId="300"/>
            <ac:picMk id="145" creationId="{987CDCC3-5FF4-41DC-AD02-B790217536AE}"/>
          </ac:picMkLst>
        </pc:picChg>
        <pc:cxnChg chg="add del mod">
          <ac:chgData name="Joseph Scavetta" userId="359fb369a930e361" providerId="LiveId" clId="{9D748E78-0B30-4C17-96AE-500F8F892843}" dt="2020-05-08T19:59:10.552" v="15076" actId="478"/>
          <ac:cxnSpMkLst>
            <pc:docMk/>
            <pc:sldMk cId="2157848396" sldId="300"/>
            <ac:cxnSpMk id="10" creationId="{545EDA3C-D561-4A50-9D3E-E026EDBF123A}"/>
          </ac:cxnSpMkLst>
        </pc:cxnChg>
        <pc:cxnChg chg="add del mod">
          <ac:chgData name="Joseph Scavetta" userId="359fb369a930e361" providerId="LiveId" clId="{9D748E78-0B30-4C17-96AE-500F8F892843}" dt="2020-05-08T19:59:12.671" v="15079" actId="478"/>
          <ac:cxnSpMkLst>
            <pc:docMk/>
            <pc:sldMk cId="2157848396" sldId="300"/>
            <ac:cxnSpMk id="15" creationId="{B8798DBC-D94A-4FC6-AB8C-911BCD8E95E3}"/>
          </ac:cxnSpMkLst>
        </pc:cxnChg>
        <pc:cxnChg chg="add mod">
          <ac:chgData name="Joseph Scavetta" userId="359fb369a930e361" providerId="LiveId" clId="{9D748E78-0B30-4C17-96AE-500F8F892843}" dt="2020-05-08T20:17:01.464" v="15499" actId="1076"/>
          <ac:cxnSpMkLst>
            <pc:docMk/>
            <pc:sldMk cId="2157848396" sldId="300"/>
            <ac:cxnSpMk id="19" creationId="{C338BC40-2D31-4FEE-8985-6D2F662C3E68}"/>
          </ac:cxnSpMkLst>
        </pc:cxnChg>
        <pc:cxnChg chg="add mod">
          <ac:chgData name="Joseph Scavetta" userId="359fb369a930e361" providerId="LiveId" clId="{9D748E78-0B30-4C17-96AE-500F8F892843}" dt="2020-05-08T20:17:01.464" v="15499" actId="1076"/>
          <ac:cxnSpMkLst>
            <pc:docMk/>
            <pc:sldMk cId="2157848396" sldId="300"/>
            <ac:cxnSpMk id="20" creationId="{37A667DA-0693-4A34-931B-0A54047F3E51}"/>
          </ac:cxnSpMkLst>
        </pc:cxnChg>
        <pc:cxnChg chg="add mod">
          <ac:chgData name="Joseph Scavetta" userId="359fb369a930e361" providerId="LiveId" clId="{9D748E78-0B30-4C17-96AE-500F8F892843}" dt="2020-05-08T20:17:01.464" v="15499" actId="1076"/>
          <ac:cxnSpMkLst>
            <pc:docMk/>
            <pc:sldMk cId="2157848396" sldId="300"/>
            <ac:cxnSpMk id="24" creationId="{C801EFBA-B929-4782-82B5-8323C8E934D3}"/>
          </ac:cxnSpMkLst>
        </pc:cxnChg>
        <pc:cxnChg chg="add mod">
          <ac:chgData name="Joseph Scavetta" userId="359fb369a930e361" providerId="LiveId" clId="{9D748E78-0B30-4C17-96AE-500F8F892843}" dt="2020-05-08T20:17:01.464" v="15499" actId="1076"/>
          <ac:cxnSpMkLst>
            <pc:docMk/>
            <pc:sldMk cId="2157848396" sldId="300"/>
            <ac:cxnSpMk id="82" creationId="{C95E668B-DAB2-4297-B421-E804ABDDD244}"/>
          </ac:cxnSpMkLst>
        </pc:cxnChg>
        <pc:cxnChg chg="add mod">
          <ac:chgData name="Joseph Scavetta" userId="359fb369a930e361" providerId="LiveId" clId="{9D748E78-0B30-4C17-96AE-500F8F892843}" dt="2020-05-08T20:17:01.464" v="15499" actId="1076"/>
          <ac:cxnSpMkLst>
            <pc:docMk/>
            <pc:sldMk cId="2157848396" sldId="300"/>
            <ac:cxnSpMk id="86" creationId="{B6CA5183-1666-42C4-A998-7724ACE34933}"/>
          </ac:cxnSpMkLst>
        </pc:cxnChg>
        <pc:cxnChg chg="add del mod">
          <ac:chgData name="Joseph Scavetta" userId="359fb369a930e361" providerId="LiveId" clId="{9D748E78-0B30-4C17-96AE-500F8F892843}" dt="2020-05-08T20:13:36.197" v="15429" actId="478"/>
          <ac:cxnSpMkLst>
            <pc:docMk/>
            <pc:sldMk cId="2157848396" sldId="300"/>
            <ac:cxnSpMk id="90" creationId="{47FF2678-A05B-40D6-87F6-5E56BB17A1A1}"/>
          </ac:cxnSpMkLst>
        </pc:cxnChg>
        <pc:cxnChg chg="add del mod">
          <ac:chgData name="Joseph Scavetta" userId="359fb369a930e361" providerId="LiveId" clId="{9D748E78-0B30-4C17-96AE-500F8F892843}" dt="2020-05-08T20:10:29.789" v="15357" actId="478"/>
          <ac:cxnSpMkLst>
            <pc:docMk/>
            <pc:sldMk cId="2157848396" sldId="300"/>
            <ac:cxnSpMk id="94" creationId="{DD6CFDEE-C15E-4015-92A8-327245F2E91F}"/>
          </ac:cxnSpMkLst>
        </pc:cxnChg>
        <pc:cxnChg chg="add mod">
          <ac:chgData name="Joseph Scavetta" userId="359fb369a930e361" providerId="LiveId" clId="{9D748E78-0B30-4C17-96AE-500F8F892843}" dt="2020-05-08T20:17:01.464" v="15499" actId="1076"/>
          <ac:cxnSpMkLst>
            <pc:docMk/>
            <pc:sldMk cId="2157848396" sldId="300"/>
            <ac:cxnSpMk id="98" creationId="{FC4887A1-3D36-4E6A-91E6-025233F5F2BB}"/>
          </ac:cxnSpMkLst>
        </pc:cxnChg>
        <pc:cxnChg chg="add mod">
          <ac:chgData name="Joseph Scavetta" userId="359fb369a930e361" providerId="LiveId" clId="{9D748E78-0B30-4C17-96AE-500F8F892843}" dt="2020-05-08T20:17:01.464" v="15499" actId="1076"/>
          <ac:cxnSpMkLst>
            <pc:docMk/>
            <pc:sldMk cId="2157848396" sldId="300"/>
            <ac:cxnSpMk id="117" creationId="{414C1BED-DCF6-4ECE-9F02-65A6A182F1E4}"/>
          </ac:cxnSpMkLst>
        </pc:cxnChg>
        <pc:cxnChg chg="add del mod">
          <ac:chgData name="Joseph Scavetta" userId="359fb369a930e361" providerId="LiveId" clId="{9D748E78-0B30-4C17-96AE-500F8F892843}" dt="2020-05-08T20:13:27.289" v="15427" actId="478"/>
          <ac:cxnSpMkLst>
            <pc:docMk/>
            <pc:sldMk cId="2157848396" sldId="300"/>
            <ac:cxnSpMk id="120" creationId="{6E4C3455-8BE4-4DB3-AC90-E47002DB2963}"/>
          </ac:cxnSpMkLst>
        </pc:cxnChg>
        <pc:cxnChg chg="add mod">
          <ac:chgData name="Joseph Scavetta" userId="359fb369a930e361" providerId="LiveId" clId="{9D748E78-0B30-4C17-96AE-500F8F892843}" dt="2020-05-08T20:17:01.464" v="15499" actId="1076"/>
          <ac:cxnSpMkLst>
            <pc:docMk/>
            <pc:sldMk cId="2157848396" sldId="300"/>
            <ac:cxnSpMk id="123" creationId="{FC87AF45-AA6A-4A08-AAE8-BE0D1D02E33C}"/>
          </ac:cxnSpMkLst>
        </pc:cxnChg>
        <pc:cxnChg chg="add del">
          <ac:chgData name="Joseph Scavetta" userId="359fb369a930e361" providerId="LiveId" clId="{9D748E78-0B30-4C17-96AE-500F8F892843}" dt="2020-05-08T20:13:25.401" v="15426" actId="478"/>
          <ac:cxnSpMkLst>
            <pc:docMk/>
            <pc:sldMk cId="2157848396" sldId="300"/>
            <ac:cxnSpMk id="126" creationId="{9952BF67-EDB7-4791-85F6-9BD9CAE57269}"/>
          </ac:cxnSpMkLst>
        </pc:cxnChg>
        <pc:cxnChg chg="add del">
          <ac:chgData name="Joseph Scavetta" userId="359fb369a930e361" providerId="LiveId" clId="{9D748E78-0B30-4C17-96AE-500F8F892843}" dt="2020-05-08T20:14:11.054" v="15450" actId="478"/>
          <ac:cxnSpMkLst>
            <pc:docMk/>
            <pc:sldMk cId="2157848396" sldId="300"/>
            <ac:cxnSpMk id="129" creationId="{EB9228F2-1916-4660-B785-337E1BF1731F}"/>
          </ac:cxnSpMkLst>
        </pc:cxnChg>
      </pc:sldChg>
      <pc:sldChg chg="addSp delSp modSp add modAnim">
        <pc:chgData name="Joseph Scavetta" userId="359fb369a930e361" providerId="LiveId" clId="{9D748E78-0B30-4C17-96AE-500F8F892843}" dt="2020-05-08T20:45:30.503" v="16011"/>
        <pc:sldMkLst>
          <pc:docMk/>
          <pc:sldMk cId="2559223607" sldId="301"/>
        </pc:sldMkLst>
        <pc:spChg chg="add del mod">
          <ac:chgData name="Joseph Scavetta" userId="359fb369a930e361" providerId="LiveId" clId="{9D748E78-0B30-4C17-96AE-500F8F892843}" dt="2020-05-08T20:35:09.579" v="15832" actId="478"/>
          <ac:spMkLst>
            <pc:docMk/>
            <pc:sldMk cId="2559223607" sldId="301"/>
            <ac:spMk id="3" creationId="{A45E2E7A-1F53-4952-8AC4-1757CE630514}"/>
          </ac:spMkLst>
        </pc:spChg>
        <pc:spChg chg="ord">
          <ac:chgData name="Joseph Scavetta" userId="359fb369a930e361" providerId="LiveId" clId="{9D748E78-0B30-4C17-96AE-500F8F892843}" dt="2020-05-08T20:36:00.611" v="15844" actId="167"/>
          <ac:spMkLst>
            <pc:docMk/>
            <pc:sldMk cId="2559223607" sldId="301"/>
            <ac:spMk id="5" creationId="{407BF995-5D3E-4DC7-BE74-216C1465DAEC}"/>
          </ac:spMkLst>
        </pc:spChg>
        <pc:spChg chg="add mod ord">
          <ac:chgData name="Joseph Scavetta" userId="359fb369a930e361" providerId="LiveId" clId="{9D748E78-0B30-4C17-96AE-500F8F892843}" dt="2020-05-08T20:36:56.127" v="15850" actId="14100"/>
          <ac:spMkLst>
            <pc:docMk/>
            <pc:sldMk cId="2559223607" sldId="301"/>
            <ac:spMk id="43" creationId="{4AB0E934-CFCC-4A1B-B931-94EF2924D3AD}"/>
          </ac:spMkLst>
        </pc:spChg>
        <pc:spChg chg="add ord">
          <ac:chgData name="Joseph Scavetta" userId="359fb369a930e361" providerId="LiveId" clId="{9D748E78-0B30-4C17-96AE-500F8F892843}" dt="2020-05-08T20:35:57.894" v="15843" actId="167"/>
          <ac:spMkLst>
            <pc:docMk/>
            <pc:sldMk cId="2559223607" sldId="301"/>
            <ac:spMk id="44" creationId="{18A46204-3E00-4B3F-AAC3-A760DD3207E8}"/>
          </ac:spMkLst>
        </pc:spChg>
      </pc:sldChg>
      <pc:sldChg chg="addSp delSp modSp add delAnim modAnim">
        <pc:chgData name="Joseph Scavetta" userId="359fb369a930e361" providerId="LiveId" clId="{9D748E78-0B30-4C17-96AE-500F8F892843}" dt="2020-05-08T21:12:00.715" v="16367" actId="14100"/>
        <pc:sldMkLst>
          <pc:docMk/>
          <pc:sldMk cId="1022874080" sldId="302"/>
        </pc:sldMkLst>
        <pc:spChg chg="ord">
          <ac:chgData name="Joseph Scavetta" userId="359fb369a930e361" providerId="LiveId" clId="{9D748E78-0B30-4C17-96AE-500F8F892843}" dt="2020-05-08T21:02:56.231" v="16176" actId="167"/>
          <ac:spMkLst>
            <pc:docMk/>
            <pc:sldMk cId="1022874080" sldId="302"/>
            <ac:spMk id="5" creationId="{407BF995-5D3E-4DC7-BE74-216C1465DAEC}"/>
          </ac:spMkLst>
        </pc:spChg>
        <pc:spChg chg="del">
          <ac:chgData name="Joseph Scavetta" userId="359fb369a930e361" providerId="LiveId" clId="{9D748E78-0B30-4C17-96AE-500F8F892843}" dt="2020-05-08T20:44:51.956" v="16004" actId="478"/>
          <ac:spMkLst>
            <pc:docMk/>
            <pc:sldMk cId="1022874080" sldId="302"/>
            <ac:spMk id="44" creationId="{18A46204-3E00-4B3F-AAC3-A760DD3207E8}"/>
          </ac:spMkLst>
        </pc:spChg>
        <pc:spChg chg="add mod ord">
          <ac:chgData name="Joseph Scavetta" userId="359fb369a930e361" providerId="LiveId" clId="{9D748E78-0B30-4C17-96AE-500F8F892843}" dt="2020-05-08T21:12:00.715" v="16367" actId="14100"/>
          <ac:spMkLst>
            <pc:docMk/>
            <pc:sldMk cId="1022874080" sldId="302"/>
            <ac:spMk id="45" creationId="{1C170651-FA55-4300-8FDF-D828D73EBDB8}"/>
          </ac:spMkLst>
        </pc:spChg>
      </pc:sldChg>
      <pc:sldChg chg="modSp add modAnim">
        <pc:chgData name="Joseph Scavetta" userId="359fb369a930e361" providerId="LiveId" clId="{9D748E78-0B30-4C17-96AE-500F8F892843}" dt="2020-05-08T21:27:54.712" v="16718"/>
        <pc:sldMkLst>
          <pc:docMk/>
          <pc:sldMk cId="2632313106" sldId="303"/>
        </pc:sldMkLst>
        <pc:spChg chg="mod">
          <ac:chgData name="Joseph Scavetta" userId="359fb369a930e361" providerId="LiveId" clId="{9D748E78-0B30-4C17-96AE-500F8F892843}" dt="2020-05-08T21:27:39.571" v="16714" actId="14100"/>
          <ac:spMkLst>
            <pc:docMk/>
            <pc:sldMk cId="2632313106" sldId="303"/>
            <ac:spMk id="43" creationId="{4AB0E934-CFCC-4A1B-B931-94EF2924D3AD}"/>
          </ac:spMkLst>
        </pc:spChg>
      </pc:sldChg>
      <pc:sldChg chg="addSp delSp modSp add del">
        <pc:chgData name="Joseph Scavetta" userId="359fb369a930e361" providerId="LiveId" clId="{9D748E78-0B30-4C17-96AE-500F8F892843}" dt="2020-05-08T21:25:27.560" v="16700" actId="2696"/>
        <pc:sldMkLst>
          <pc:docMk/>
          <pc:sldMk cId="4064143527" sldId="303"/>
        </pc:sldMkLst>
        <pc:spChg chg="del">
          <ac:chgData name="Joseph Scavetta" userId="359fb369a930e361" providerId="LiveId" clId="{9D748E78-0B30-4C17-96AE-500F8F892843}" dt="2020-05-08T21:19:29.652" v="16557" actId="478"/>
          <ac:spMkLst>
            <pc:docMk/>
            <pc:sldMk cId="4064143527" sldId="303"/>
            <ac:spMk id="2" creationId="{93D63858-F907-423F-8BFC-5878E06E99B7}"/>
          </ac:spMkLst>
        </pc:spChg>
        <pc:spChg chg="del">
          <ac:chgData name="Joseph Scavetta" userId="359fb369a930e361" providerId="LiveId" clId="{9D748E78-0B30-4C17-96AE-500F8F892843}" dt="2020-05-08T21:19:29.324" v="16556" actId="478"/>
          <ac:spMkLst>
            <pc:docMk/>
            <pc:sldMk cId="4064143527" sldId="303"/>
            <ac:spMk id="3" creationId="{A267C6A4-E0BE-4F1B-8506-6BF122E15C08}"/>
          </ac:spMkLst>
        </pc:spChg>
        <pc:spChg chg="mod">
          <ac:chgData name="Joseph Scavetta" userId="359fb369a930e361" providerId="LiveId" clId="{9D748E78-0B30-4C17-96AE-500F8F892843}" dt="2020-05-08T21:23:37.108" v="16659" actId="1035"/>
          <ac:spMkLst>
            <pc:docMk/>
            <pc:sldMk cId="4064143527" sldId="303"/>
            <ac:spMk id="11" creationId="{1072DDC2-EF9C-4C9D-8C24-E21917870678}"/>
          </ac:spMkLst>
        </pc:spChg>
        <pc:spChg chg="mod">
          <ac:chgData name="Joseph Scavetta" userId="359fb369a930e361" providerId="LiveId" clId="{9D748E78-0B30-4C17-96AE-500F8F892843}" dt="2020-05-08T21:23:34.274" v="16653" actId="1076"/>
          <ac:spMkLst>
            <pc:docMk/>
            <pc:sldMk cId="4064143527" sldId="303"/>
            <ac:spMk id="12" creationId="{65CF34B6-0182-44BF-A538-968C8C95683E}"/>
          </ac:spMkLst>
        </pc:spChg>
        <pc:spChg chg="mod">
          <ac:chgData name="Joseph Scavetta" userId="359fb369a930e361" providerId="LiveId" clId="{9D748E78-0B30-4C17-96AE-500F8F892843}" dt="2020-05-08T21:23:28.001" v="16651" actId="1035"/>
          <ac:spMkLst>
            <pc:docMk/>
            <pc:sldMk cId="4064143527" sldId="303"/>
            <ac:spMk id="13" creationId="{EAB6706C-6982-4B93-A925-303BE3468CC3}"/>
          </ac:spMkLst>
        </pc:spChg>
        <pc:spChg chg="mod">
          <ac:chgData name="Joseph Scavetta" userId="359fb369a930e361" providerId="LiveId" clId="{9D748E78-0B30-4C17-96AE-500F8F892843}" dt="2020-05-08T21:23:26.576" v="16648" actId="1076"/>
          <ac:spMkLst>
            <pc:docMk/>
            <pc:sldMk cId="4064143527" sldId="303"/>
            <ac:spMk id="14" creationId="{79A23DA7-9958-4D41-9B86-A6B43DF29B69}"/>
          </ac:spMkLst>
        </pc:spChg>
        <pc:spChg chg="mod">
          <ac:chgData name="Joseph Scavetta" userId="359fb369a930e361" providerId="LiveId" clId="{9D748E78-0B30-4C17-96AE-500F8F892843}" dt="2020-05-08T21:23:17.676" v="16646" actId="1036"/>
          <ac:spMkLst>
            <pc:docMk/>
            <pc:sldMk cId="4064143527" sldId="303"/>
            <ac:spMk id="17" creationId="{8C4145B9-871C-43D9-83E3-6A1489DC3D42}"/>
          </ac:spMkLst>
        </pc:spChg>
        <pc:spChg chg="mod">
          <ac:chgData name="Joseph Scavetta" userId="359fb369a930e361" providerId="LiveId" clId="{9D748E78-0B30-4C17-96AE-500F8F892843}" dt="2020-05-08T21:21:10.317" v="16623" actId="1038"/>
          <ac:spMkLst>
            <pc:docMk/>
            <pc:sldMk cId="4064143527" sldId="303"/>
            <ac:spMk id="18" creationId="{4C62658A-B8B9-4E9B-933F-02678DF38ABC}"/>
          </ac:spMkLst>
        </pc:spChg>
        <pc:spChg chg="mod">
          <ac:chgData name="Joseph Scavetta" userId="359fb369a930e361" providerId="LiveId" clId="{9D748E78-0B30-4C17-96AE-500F8F892843}" dt="2020-05-08T21:21:10.317" v="16623" actId="1038"/>
          <ac:spMkLst>
            <pc:docMk/>
            <pc:sldMk cId="4064143527" sldId="303"/>
            <ac:spMk id="19" creationId="{4F61D5B7-8DFE-48D2-B990-B30E9C09B4CF}"/>
          </ac:spMkLst>
        </pc:spChg>
        <pc:spChg chg="mod">
          <ac:chgData name="Joseph Scavetta" userId="359fb369a930e361" providerId="LiveId" clId="{9D748E78-0B30-4C17-96AE-500F8F892843}" dt="2020-05-08T21:21:10.317" v="16623" actId="1038"/>
          <ac:spMkLst>
            <pc:docMk/>
            <pc:sldMk cId="4064143527" sldId="303"/>
            <ac:spMk id="20" creationId="{A327D4F4-F637-4F04-BAED-FCEE1426B8E6}"/>
          </ac:spMkLst>
        </pc:spChg>
        <pc:spChg chg="mod">
          <ac:chgData name="Joseph Scavetta" userId="359fb369a930e361" providerId="LiveId" clId="{9D748E78-0B30-4C17-96AE-500F8F892843}" dt="2020-05-08T21:21:10.317" v="16623" actId="1038"/>
          <ac:spMkLst>
            <pc:docMk/>
            <pc:sldMk cId="4064143527" sldId="303"/>
            <ac:spMk id="21" creationId="{59460B98-985C-4D77-9E5D-D657243FFAF6}"/>
          </ac:spMkLst>
        </pc:spChg>
        <pc:spChg chg="mod">
          <ac:chgData name="Joseph Scavetta" userId="359fb369a930e361" providerId="LiveId" clId="{9D748E78-0B30-4C17-96AE-500F8F892843}" dt="2020-05-08T21:21:10.317" v="16623" actId="1038"/>
          <ac:spMkLst>
            <pc:docMk/>
            <pc:sldMk cId="4064143527" sldId="303"/>
            <ac:spMk id="22" creationId="{814C4FA2-AC28-45B4-801D-E7EEA45A2C19}"/>
          </ac:spMkLst>
        </pc:spChg>
        <pc:spChg chg="mod">
          <ac:chgData name="Joseph Scavetta" userId="359fb369a930e361" providerId="LiveId" clId="{9D748E78-0B30-4C17-96AE-500F8F892843}" dt="2020-05-08T21:23:17.676" v="16646" actId="1036"/>
          <ac:spMkLst>
            <pc:docMk/>
            <pc:sldMk cId="4064143527" sldId="303"/>
            <ac:spMk id="24" creationId="{C4FCFC0D-9904-43A3-BCCF-D84374C0089D}"/>
          </ac:spMkLst>
        </pc:spChg>
        <pc:spChg chg="mod">
          <ac:chgData name="Joseph Scavetta" userId="359fb369a930e361" providerId="LiveId" clId="{9D748E78-0B30-4C17-96AE-500F8F892843}" dt="2020-05-08T21:23:17.676" v="16646" actId="1036"/>
          <ac:spMkLst>
            <pc:docMk/>
            <pc:sldMk cId="4064143527" sldId="303"/>
            <ac:spMk id="26" creationId="{C4A36E10-B193-4FB3-BC51-7BD497379B17}"/>
          </ac:spMkLst>
        </pc:spChg>
        <pc:spChg chg="mod">
          <ac:chgData name="Joseph Scavetta" userId="359fb369a930e361" providerId="LiveId" clId="{9D748E78-0B30-4C17-96AE-500F8F892843}" dt="2020-05-08T21:23:17.676" v="16646" actId="1036"/>
          <ac:spMkLst>
            <pc:docMk/>
            <pc:sldMk cId="4064143527" sldId="303"/>
            <ac:spMk id="28" creationId="{52154712-39FB-4F0D-A0E0-062B0F706D02}"/>
          </ac:spMkLst>
        </pc:spChg>
        <pc:spChg chg="mod">
          <ac:chgData name="Joseph Scavetta" userId="359fb369a930e361" providerId="LiveId" clId="{9D748E78-0B30-4C17-96AE-500F8F892843}" dt="2020-05-08T21:21:37.446" v="16630" actId="14100"/>
          <ac:spMkLst>
            <pc:docMk/>
            <pc:sldMk cId="4064143527" sldId="303"/>
            <ac:spMk id="29" creationId="{9BD4CB3F-6E4F-4EA3-8526-E5F8464FE881}"/>
          </ac:spMkLst>
        </pc:spChg>
        <pc:spChg chg="mod">
          <ac:chgData name="Joseph Scavetta" userId="359fb369a930e361" providerId="LiveId" clId="{9D748E78-0B30-4C17-96AE-500F8F892843}" dt="2020-05-08T21:21:30.727" v="16627" actId="1076"/>
          <ac:spMkLst>
            <pc:docMk/>
            <pc:sldMk cId="4064143527" sldId="303"/>
            <ac:spMk id="30" creationId="{92FF22DA-AADA-4A1B-BD62-475A88A71DA2}"/>
          </ac:spMkLst>
        </pc:spChg>
        <pc:grpChg chg="add mod">
          <ac:chgData name="Joseph Scavetta" userId="359fb369a930e361" providerId="LiveId" clId="{9D748E78-0B30-4C17-96AE-500F8F892843}" dt="2020-05-08T21:21:45.772" v="16635" actId="1036"/>
          <ac:grpSpMkLst>
            <pc:docMk/>
            <pc:sldMk cId="4064143527" sldId="303"/>
            <ac:grpSpMk id="4" creationId="{A67CF1A8-A214-488A-90A3-308F3CC0FF83}"/>
          </ac:grpSpMkLst>
        </pc:grpChg>
        <pc:picChg chg="mod">
          <ac:chgData name="Joseph Scavetta" userId="359fb369a930e361" providerId="LiveId" clId="{9D748E78-0B30-4C17-96AE-500F8F892843}" dt="2020-05-08T21:19:58.204" v="16568" actId="14100"/>
          <ac:picMkLst>
            <pc:docMk/>
            <pc:sldMk cId="4064143527" sldId="303"/>
            <ac:picMk id="15" creationId="{580BDEA9-08B9-4AEA-959A-850C883DC0C5}"/>
          </ac:picMkLst>
        </pc:picChg>
        <pc:picChg chg="mod">
          <ac:chgData name="Joseph Scavetta" userId="359fb369a930e361" providerId="LiveId" clId="{9D748E78-0B30-4C17-96AE-500F8F892843}" dt="2020-05-08T21:19:52.527" v="16565" actId="14100"/>
          <ac:picMkLst>
            <pc:docMk/>
            <pc:sldMk cId="4064143527" sldId="303"/>
            <ac:picMk id="23" creationId="{C004887F-3629-41CE-B0EC-9334469E596B}"/>
          </ac:picMkLst>
        </pc:picChg>
        <pc:picChg chg="mod">
          <ac:chgData name="Joseph Scavetta" userId="359fb369a930e361" providerId="LiveId" clId="{9D748E78-0B30-4C17-96AE-500F8F892843}" dt="2020-05-08T21:19:39.872" v="16560" actId="14100"/>
          <ac:picMkLst>
            <pc:docMk/>
            <pc:sldMk cId="4064143527" sldId="303"/>
            <ac:picMk id="25" creationId="{DCFC586B-18EC-4C0E-AF5B-3D7F90ECDD30}"/>
          </ac:picMkLst>
        </pc:picChg>
        <pc:picChg chg="mod">
          <ac:chgData name="Joseph Scavetta" userId="359fb369a930e361" providerId="LiveId" clId="{9D748E78-0B30-4C17-96AE-500F8F892843}" dt="2020-05-08T21:19:43.283" v="16561" actId="14100"/>
          <ac:picMkLst>
            <pc:docMk/>
            <pc:sldMk cId="4064143527" sldId="303"/>
            <ac:picMk id="27" creationId="{2DB4DECE-719E-4BE1-B911-3768BFB8A979}"/>
          </ac:picMkLst>
        </pc:picChg>
        <pc:picChg chg="mod">
          <ac:chgData name="Joseph Scavetta" userId="359fb369a930e361" providerId="LiveId" clId="{9D748E78-0B30-4C17-96AE-500F8F892843}" dt="2020-05-08T21:21:46.647" v="16636" actId="1035"/>
          <ac:picMkLst>
            <pc:docMk/>
            <pc:sldMk cId="4064143527" sldId="303"/>
            <ac:picMk id="31" creationId="{761F9261-633B-43E8-884B-DCAA530A15F9}"/>
          </ac:picMkLst>
        </pc:picChg>
      </pc:sldChg>
      <pc:sldChg chg="addSp delSp modSp add delAnim modAnim">
        <pc:chgData name="Joseph Scavetta" userId="359fb369a930e361" providerId="LiveId" clId="{9D748E78-0B30-4C17-96AE-500F8F892843}" dt="2020-05-08T21:55:42.375" v="17222" actId="1076"/>
        <pc:sldMkLst>
          <pc:docMk/>
          <pc:sldMk cId="3881563038" sldId="304"/>
        </pc:sldMkLst>
        <pc:spChg chg="mod">
          <ac:chgData name="Joseph Scavetta" userId="359fb369a930e361" providerId="LiveId" clId="{9D748E78-0B30-4C17-96AE-500F8F892843}" dt="2020-05-08T21:42:18.843" v="17018"/>
          <ac:spMkLst>
            <pc:docMk/>
            <pc:sldMk cId="3881563038" sldId="304"/>
            <ac:spMk id="2" creationId="{A6052158-2574-44C4-8246-AC9FAFEF8F30}"/>
          </ac:spMkLst>
        </pc:spChg>
        <pc:spChg chg="mod ord">
          <ac:chgData name="Joseph Scavetta" userId="359fb369a930e361" providerId="LiveId" clId="{9D748E78-0B30-4C17-96AE-500F8F892843}" dt="2020-05-08T21:46:17.752" v="17093" actId="167"/>
          <ac:spMkLst>
            <pc:docMk/>
            <pc:sldMk cId="3881563038" sldId="304"/>
            <ac:spMk id="3" creationId="{048CDE15-EEE1-4E5E-8BB3-DA39D74B2B21}"/>
          </ac:spMkLst>
        </pc:spChg>
        <pc:spChg chg="add mod topLvl">
          <ac:chgData name="Joseph Scavetta" userId="359fb369a930e361" providerId="LiveId" clId="{9D748E78-0B30-4C17-96AE-500F8F892843}" dt="2020-05-08T21:55:42.375" v="17222" actId="1076"/>
          <ac:spMkLst>
            <pc:docMk/>
            <pc:sldMk cId="3881563038" sldId="304"/>
            <ac:spMk id="9" creationId="{259A76D4-C8A9-4375-A994-E95EB67E2A82}"/>
          </ac:spMkLst>
        </pc:spChg>
        <pc:spChg chg="add mod topLvl">
          <ac:chgData name="Joseph Scavetta" userId="359fb369a930e361" providerId="LiveId" clId="{9D748E78-0B30-4C17-96AE-500F8F892843}" dt="2020-05-08T21:55:42.375" v="17222" actId="1076"/>
          <ac:spMkLst>
            <pc:docMk/>
            <pc:sldMk cId="3881563038" sldId="304"/>
            <ac:spMk id="15" creationId="{9A1ABE72-04CC-468E-A741-43BC1E1F77FF}"/>
          </ac:spMkLst>
        </pc:spChg>
        <pc:spChg chg="add del mod topLvl">
          <ac:chgData name="Joseph Scavetta" userId="359fb369a930e361" providerId="LiveId" clId="{9D748E78-0B30-4C17-96AE-500F8F892843}" dt="2020-05-08T21:47:34.629" v="17102" actId="478"/>
          <ac:spMkLst>
            <pc:docMk/>
            <pc:sldMk cId="3881563038" sldId="304"/>
            <ac:spMk id="22" creationId="{53B9B625-3D2D-44EE-A6E3-DDDD385B8CD8}"/>
          </ac:spMkLst>
        </pc:spChg>
        <pc:spChg chg="add del mod topLvl">
          <ac:chgData name="Joseph Scavetta" userId="359fb369a930e361" providerId="LiveId" clId="{9D748E78-0B30-4C17-96AE-500F8F892843}" dt="2020-05-08T21:47:35.305" v="17103" actId="478"/>
          <ac:spMkLst>
            <pc:docMk/>
            <pc:sldMk cId="3881563038" sldId="304"/>
            <ac:spMk id="24" creationId="{C4715FE8-99A5-491A-B586-0CD802B46512}"/>
          </ac:spMkLst>
        </pc:spChg>
        <pc:spChg chg="add mod topLvl">
          <ac:chgData name="Joseph Scavetta" userId="359fb369a930e361" providerId="LiveId" clId="{9D748E78-0B30-4C17-96AE-500F8F892843}" dt="2020-05-08T21:55:42.375" v="17222" actId="1076"/>
          <ac:spMkLst>
            <pc:docMk/>
            <pc:sldMk cId="3881563038" sldId="304"/>
            <ac:spMk id="26" creationId="{720DA7F6-011C-44F2-B1E4-C8E8717A8FF8}"/>
          </ac:spMkLst>
        </pc:spChg>
        <pc:spChg chg="add mod topLvl">
          <ac:chgData name="Joseph Scavetta" userId="359fb369a930e361" providerId="LiveId" clId="{9D748E78-0B30-4C17-96AE-500F8F892843}" dt="2020-05-08T21:55:42.375" v="17222" actId="1076"/>
          <ac:spMkLst>
            <pc:docMk/>
            <pc:sldMk cId="3881563038" sldId="304"/>
            <ac:spMk id="29" creationId="{7D029F3B-3393-410F-8B7C-D314BC3374C6}"/>
          </ac:spMkLst>
        </pc:spChg>
        <pc:spChg chg="add mod topLvl">
          <ac:chgData name="Joseph Scavetta" userId="359fb369a930e361" providerId="LiveId" clId="{9D748E78-0B30-4C17-96AE-500F8F892843}" dt="2020-05-08T21:55:42.375" v="17222" actId="1076"/>
          <ac:spMkLst>
            <pc:docMk/>
            <pc:sldMk cId="3881563038" sldId="304"/>
            <ac:spMk id="30" creationId="{ABDEDB8F-EEFC-4796-BFF1-3FEFC9CF48CA}"/>
          </ac:spMkLst>
        </pc:spChg>
        <pc:spChg chg="add mod topLvl">
          <ac:chgData name="Joseph Scavetta" userId="359fb369a930e361" providerId="LiveId" clId="{9D748E78-0B30-4C17-96AE-500F8F892843}" dt="2020-05-08T21:55:42.375" v="17222" actId="1076"/>
          <ac:spMkLst>
            <pc:docMk/>
            <pc:sldMk cId="3881563038" sldId="304"/>
            <ac:spMk id="31" creationId="{BC083B52-C9EF-4FA2-8D31-2094114D17D6}"/>
          </ac:spMkLst>
        </pc:spChg>
        <pc:spChg chg="add mod topLvl">
          <ac:chgData name="Joseph Scavetta" userId="359fb369a930e361" providerId="LiveId" clId="{9D748E78-0B30-4C17-96AE-500F8F892843}" dt="2020-05-08T21:55:42.375" v="17222" actId="1076"/>
          <ac:spMkLst>
            <pc:docMk/>
            <pc:sldMk cId="3881563038" sldId="304"/>
            <ac:spMk id="33" creationId="{BC5A8F47-BF3A-481B-BE60-4AA997E62707}"/>
          </ac:spMkLst>
        </pc:spChg>
        <pc:spChg chg="add mod topLvl">
          <ac:chgData name="Joseph Scavetta" userId="359fb369a930e361" providerId="LiveId" clId="{9D748E78-0B30-4C17-96AE-500F8F892843}" dt="2020-05-08T21:55:42.375" v="17222" actId="1076"/>
          <ac:spMkLst>
            <pc:docMk/>
            <pc:sldMk cId="3881563038" sldId="304"/>
            <ac:spMk id="34" creationId="{00BB1022-5A27-4C16-9D90-C9CB217E69C3}"/>
          </ac:spMkLst>
        </pc:spChg>
        <pc:spChg chg="add mod topLvl">
          <ac:chgData name="Joseph Scavetta" userId="359fb369a930e361" providerId="LiveId" clId="{9D748E78-0B30-4C17-96AE-500F8F892843}" dt="2020-05-08T21:55:42.375" v="17222" actId="1076"/>
          <ac:spMkLst>
            <pc:docMk/>
            <pc:sldMk cId="3881563038" sldId="304"/>
            <ac:spMk id="35" creationId="{10A2630B-22B3-4309-92C1-5DC756E971F2}"/>
          </ac:spMkLst>
        </pc:spChg>
        <pc:spChg chg="add mod topLvl">
          <ac:chgData name="Joseph Scavetta" userId="359fb369a930e361" providerId="LiveId" clId="{9D748E78-0B30-4C17-96AE-500F8F892843}" dt="2020-05-08T21:55:42.375" v="17222" actId="1076"/>
          <ac:spMkLst>
            <pc:docMk/>
            <pc:sldMk cId="3881563038" sldId="304"/>
            <ac:spMk id="36" creationId="{F8E1B63A-7515-4832-A4CE-6629A5B65EC6}"/>
          </ac:spMkLst>
        </pc:spChg>
        <pc:spChg chg="add mod topLvl">
          <ac:chgData name="Joseph Scavetta" userId="359fb369a930e361" providerId="LiveId" clId="{9D748E78-0B30-4C17-96AE-500F8F892843}" dt="2020-05-08T21:55:42.375" v="17222" actId="1076"/>
          <ac:spMkLst>
            <pc:docMk/>
            <pc:sldMk cId="3881563038" sldId="304"/>
            <ac:spMk id="52" creationId="{0E82802F-0D17-4ED1-8CAD-DD31CB03E627}"/>
          </ac:spMkLst>
        </pc:spChg>
        <pc:spChg chg="add mod topLvl">
          <ac:chgData name="Joseph Scavetta" userId="359fb369a930e361" providerId="LiveId" clId="{9D748E78-0B30-4C17-96AE-500F8F892843}" dt="2020-05-08T21:55:42.375" v="17222" actId="1076"/>
          <ac:spMkLst>
            <pc:docMk/>
            <pc:sldMk cId="3881563038" sldId="304"/>
            <ac:spMk id="53" creationId="{DD34096C-6D16-45F5-AC43-8AD3D3ED4DB7}"/>
          </ac:spMkLst>
        </pc:spChg>
        <pc:spChg chg="add mod topLvl">
          <ac:chgData name="Joseph Scavetta" userId="359fb369a930e361" providerId="LiveId" clId="{9D748E78-0B30-4C17-96AE-500F8F892843}" dt="2020-05-08T21:55:42.375" v="17222" actId="1076"/>
          <ac:spMkLst>
            <pc:docMk/>
            <pc:sldMk cId="3881563038" sldId="304"/>
            <ac:spMk id="54" creationId="{5496B7C1-BC91-4C0B-902E-F53B0B50D61D}"/>
          </ac:spMkLst>
        </pc:spChg>
        <pc:spChg chg="add mod topLvl">
          <ac:chgData name="Joseph Scavetta" userId="359fb369a930e361" providerId="LiveId" clId="{9D748E78-0B30-4C17-96AE-500F8F892843}" dt="2020-05-08T21:55:42.375" v="17222" actId="1076"/>
          <ac:spMkLst>
            <pc:docMk/>
            <pc:sldMk cId="3881563038" sldId="304"/>
            <ac:spMk id="55" creationId="{3BC7F6CF-5FC7-45E1-A0E3-C72973633FF9}"/>
          </ac:spMkLst>
        </pc:spChg>
        <pc:grpChg chg="add mod topLvl">
          <ac:chgData name="Joseph Scavetta" userId="359fb369a930e361" providerId="LiveId" clId="{9D748E78-0B30-4C17-96AE-500F8F892843}" dt="2020-05-08T21:55:42.375" v="17222" actId="1076"/>
          <ac:grpSpMkLst>
            <pc:docMk/>
            <pc:sldMk cId="3881563038" sldId="304"/>
            <ac:grpSpMk id="4" creationId="{58451EAB-E96A-4C8E-89F8-8ACD1AA31AB9}"/>
          </ac:grpSpMkLst>
        </pc:grpChg>
        <pc:grpChg chg="add mod topLvl">
          <ac:chgData name="Joseph Scavetta" userId="359fb369a930e361" providerId="LiveId" clId="{9D748E78-0B30-4C17-96AE-500F8F892843}" dt="2020-05-08T21:55:42.375" v="17222" actId="1076"/>
          <ac:grpSpMkLst>
            <pc:docMk/>
            <pc:sldMk cId="3881563038" sldId="304"/>
            <ac:grpSpMk id="10" creationId="{4D69898C-4F1A-4659-B61A-1414DBC90EE7}"/>
          </ac:grpSpMkLst>
        </pc:grpChg>
        <pc:grpChg chg="add mod topLvl">
          <ac:chgData name="Joseph Scavetta" userId="359fb369a930e361" providerId="LiveId" clId="{9D748E78-0B30-4C17-96AE-500F8F892843}" dt="2020-05-08T21:55:42.375" v="17222" actId="1076"/>
          <ac:grpSpMkLst>
            <pc:docMk/>
            <pc:sldMk cId="3881563038" sldId="304"/>
            <ac:grpSpMk id="16" creationId="{7121C715-7B2C-4007-B2DA-0300FEBC6919}"/>
          </ac:grpSpMkLst>
        </pc:grpChg>
        <pc:grpChg chg="add mod topLvl">
          <ac:chgData name="Joseph Scavetta" userId="359fb369a930e361" providerId="LiveId" clId="{9D748E78-0B30-4C17-96AE-500F8F892843}" dt="2020-05-08T21:55:42.375" v="17222" actId="1076"/>
          <ac:grpSpMkLst>
            <pc:docMk/>
            <pc:sldMk cId="3881563038" sldId="304"/>
            <ac:grpSpMk id="37" creationId="{58EABB2E-4D77-4DCE-9A1C-46ECB0D90A3F}"/>
          </ac:grpSpMkLst>
        </pc:grpChg>
        <pc:grpChg chg="add mod topLvl">
          <ac:chgData name="Joseph Scavetta" userId="359fb369a930e361" providerId="LiveId" clId="{9D748E78-0B30-4C17-96AE-500F8F892843}" dt="2020-05-08T21:55:42.375" v="17222" actId="1076"/>
          <ac:grpSpMkLst>
            <pc:docMk/>
            <pc:sldMk cId="3881563038" sldId="304"/>
            <ac:grpSpMk id="42" creationId="{B84DB631-6F30-413F-89E4-F81FFC75C838}"/>
          </ac:grpSpMkLst>
        </pc:grpChg>
        <pc:grpChg chg="add mod topLvl">
          <ac:chgData name="Joseph Scavetta" userId="359fb369a930e361" providerId="LiveId" clId="{9D748E78-0B30-4C17-96AE-500F8F892843}" dt="2020-05-08T21:55:42.375" v="17222" actId="1076"/>
          <ac:grpSpMkLst>
            <pc:docMk/>
            <pc:sldMk cId="3881563038" sldId="304"/>
            <ac:grpSpMk id="47" creationId="{49C62ACB-78C6-4E38-B04F-5653750ECAE0}"/>
          </ac:grpSpMkLst>
        </pc:grpChg>
        <pc:grpChg chg="add del mod">
          <ac:chgData name="Joseph Scavetta" userId="359fb369a930e361" providerId="LiveId" clId="{9D748E78-0B30-4C17-96AE-500F8F892843}" dt="2020-05-08T21:46:06.463" v="17090" actId="165"/>
          <ac:grpSpMkLst>
            <pc:docMk/>
            <pc:sldMk cId="3881563038" sldId="304"/>
            <ac:grpSpMk id="56" creationId="{71AD1CC6-F465-485F-B8BE-390AD4879D59}"/>
          </ac:grpSpMkLst>
        </pc:grpChg>
        <pc:grpChg chg="add del mod">
          <ac:chgData name="Joseph Scavetta" userId="359fb369a930e361" providerId="LiveId" clId="{9D748E78-0B30-4C17-96AE-500F8F892843}" dt="2020-05-08T21:53:56.765" v="17210" actId="478"/>
          <ac:grpSpMkLst>
            <pc:docMk/>
            <pc:sldMk cId="3881563038" sldId="304"/>
            <ac:grpSpMk id="57" creationId="{30BE293E-5B69-4BCF-9DA6-18B6F0BFF84B}"/>
          </ac:grpSpMkLst>
        </pc:grpChg>
        <pc:picChg chg="add del mod topLvl">
          <ac:chgData name="Joseph Scavetta" userId="359fb369a930e361" providerId="LiveId" clId="{9D748E78-0B30-4C17-96AE-500F8F892843}" dt="2020-05-08T21:47:32.813" v="17100" actId="478"/>
          <ac:picMkLst>
            <pc:docMk/>
            <pc:sldMk cId="3881563038" sldId="304"/>
            <ac:picMk id="21" creationId="{EE926F9C-0ABC-4B01-9B2F-7EE0F1AB3C41}"/>
          </ac:picMkLst>
        </pc:picChg>
        <pc:picChg chg="add del mod topLvl">
          <ac:chgData name="Joseph Scavetta" userId="359fb369a930e361" providerId="LiveId" clId="{9D748E78-0B30-4C17-96AE-500F8F892843}" dt="2020-05-08T21:47:33.837" v="17101" actId="478"/>
          <ac:picMkLst>
            <pc:docMk/>
            <pc:sldMk cId="3881563038" sldId="304"/>
            <ac:picMk id="23" creationId="{B06255FD-286F-47CB-B700-7B5FEB24569F}"/>
          </ac:picMkLst>
        </pc:picChg>
        <pc:picChg chg="add mod topLvl">
          <ac:chgData name="Joseph Scavetta" userId="359fb369a930e361" providerId="LiveId" clId="{9D748E78-0B30-4C17-96AE-500F8F892843}" dt="2020-05-08T21:55:42.375" v="17222" actId="1076"/>
          <ac:picMkLst>
            <pc:docMk/>
            <pc:sldMk cId="3881563038" sldId="304"/>
            <ac:picMk id="25" creationId="{6121F3E1-A719-4203-A520-62161734A87A}"/>
          </ac:picMkLst>
        </pc:picChg>
        <pc:picChg chg="add mod topLvl">
          <ac:chgData name="Joseph Scavetta" userId="359fb369a930e361" providerId="LiveId" clId="{9D748E78-0B30-4C17-96AE-500F8F892843}" dt="2020-05-08T21:55:42.375" v="17222" actId="1076"/>
          <ac:picMkLst>
            <pc:docMk/>
            <pc:sldMk cId="3881563038" sldId="304"/>
            <ac:picMk id="28" creationId="{9B9F6538-F9A2-4599-BA6A-1B906B24F113}"/>
          </ac:picMkLst>
        </pc:picChg>
        <pc:cxnChg chg="add mod topLvl">
          <ac:chgData name="Joseph Scavetta" userId="359fb369a930e361" providerId="LiveId" clId="{9D748E78-0B30-4C17-96AE-500F8F892843}" dt="2020-05-08T21:55:42.375" v="17222" actId="1076"/>
          <ac:cxnSpMkLst>
            <pc:docMk/>
            <pc:sldMk cId="3881563038" sldId="304"/>
            <ac:cxnSpMk id="27" creationId="{F58C2A3E-91BB-431D-8F32-0A1049751501}"/>
          </ac:cxnSpMkLst>
        </pc:cxnChg>
        <pc:cxnChg chg="add mod topLvl">
          <ac:chgData name="Joseph Scavetta" userId="359fb369a930e361" providerId="LiveId" clId="{9D748E78-0B30-4C17-96AE-500F8F892843}" dt="2020-05-08T21:55:42.375" v="17222" actId="1076"/>
          <ac:cxnSpMkLst>
            <pc:docMk/>
            <pc:sldMk cId="3881563038" sldId="304"/>
            <ac:cxnSpMk id="32" creationId="{55CC52A6-E22A-4F2D-987E-8353480802CA}"/>
          </ac:cxnSpMkLst>
        </pc:cxnChg>
      </pc:sldChg>
      <pc:sldChg chg="addSp delSp modSp add modAnim">
        <pc:chgData name="Joseph Scavetta" userId="359fb369a930e361" providerId="LiveId" clId="{9D748E78-0B30-4C17-96AE-500F8F892843}" dt="2020-05-08T22:55:34.167" v="17770" actId="1076"/>
        <pc:sldMkLst>
          <pc:docMk/>
          <pc:sldMk cId="2307203245" sldId="305"/>
        </pc:sldMkLst>
        <pc:spChg chg="mod">
          <ac:chgData name="Joseph Scavetta" userId="359fb369a930e361" providerId="LiveId" clId="{9D748E78-0B30-4C17-96AE-500F8F892843}" dt="2020-05-08T22:52:25.817" v="17673"/>
          <ac:spMkLst>
            <pc:docMk/>
            <pc:sldMk cId="2307203245" sldId="305"/>
            <ac:spMk id="2" creationId="{911D665B-3590-4770-BF2B-04716162B188}"/>
          </ac:spMkLst>
        </pc:spChg>
        <pc:spChg chg="mod">
          <ac:chgData name="Joseph Scavetta" userId="359fb369a930e361" providerId="LiveId" clId="{9D748E78-0B30-4C17-96AE-500F8F892843}" dt="2020-05-08T22:53:56.277" v="17711" actId="20577"/>
          <ac:spMkLst>
            <pc:docMk/>
            <pc:sldMk cId="2307203245" sldId="305"/>
            <ac:spMk id="3" creationId="{2593ECFD-8D64-4D06-86FF-FA9315B40948}"/>
          </ac:spMkLst>
        </pc:spChg>
        <pc:spChg chg="mod">
          <ac:chgData name="Joseph Scavetta" userId="359fb369a930e361" providerId="LiveId" clId="{9D748E78-0B30-4C17-96AE-500F8F892843}" dt="2020-05-08T22:54:47.664" v="17726" actId="1035"/>
          <ac:spMkLst>
            <pc:docMk/>
            <pc:sldMk cId="2307203245" sldId="305"/>
            <ac:spMk id="11" creationId="{502FBBE4-31D8-467F-A192-26883AAF92B2}"/>
          </ac:spMkLst>
        </pc:spChg>
        <pc:spChg chg="mod">
          <ac:chgData name="Joseph Scavetta" userId="359fb369a930e361" providerId="LiveId" clId="{9D748E78-0B30-4C17-96AE-500F8F892843}" dt="2020-05-08T22:54:41.360" v="17721" actId="255"/>
          <ac:spMkLst>
            <pc:docMk/>
            <pc:sldMk cId="2307203245" sldId="305"/>
            <ac:spMk id="12" creationId="{42B297BC-24A5-4A89-AB71-28D634114290}"/>
          </ac:spMkLst>
        </pc:spChg>
        <pc:spChg chg="mod">
          <ac:chgData name="Joseph Scavetta" userId="359fb369a930e361" providerId="LiveId" clId="{9D748E78-0B30-4C17-96AE-500F8F892843}" dt="2020-05-08T22:54:41.360" v="17721" actId="255"/>
          <ac:spMkLst>
            <pc:docMk/>
            <pc:sldMk cId="2307203245" sldId="305"/>
            <ac:spMk id="14" creationId="{51AC58D4-3741-426B-A566-ECD467EBA0A3}"/>
          </ac:spMkLst>
        </pc:spChg>
        <pc:spChg chg="mod">
          <ac:chgData name="Joseph Scavetta" userId="359fb369a930e361" providerId="LiveId" clId="{9D748E78-0B30-4C17-96AE-500F8F892843}" dt="2020-05-08T22:54:41.360" v="17721" actId="255"/>
          <ac:spMkLst>
            <pc:docMk/>
            <pc:sldMk cId="2307203245" sldId="305"/>
            <ac:spMk id="15" creationId="{20666C7D-6AB8-419F-A0CA-C1EC89A3341A}"/>
          </ac:spMkLst>
        </pc:spChg>
        <pc:spChg chg="mod">
          <ac:chgData name="Joseph Scavetta" userId="359fb369a930e361" providerId="LiveId" clId="{9D748E78-0B30-4C17-96AE-500F8F892843}" dt="2020-05-08T22:54:41.360" v="17721" actId="255"/>
          <ac:spMkLst>
            <pc:docMk/>
            <pc:sldMk cId="2307203245" sldId="305"/>
            <ac:spMk id="16" creationId="{9F5A9FF7-4722-495C-BC4C-998DAC5ED2DD}"/>
          </ac:spMkLst>
        </pc:spChg>
        <pc:spChg chg="mod">
          <ac:chgData name="Joseph Scavetta" userId="359fb369a930e361" providerId="LiveId" clId="{9D748E78-0B30-4C17-96AE-500F8F892843}" dt="2020-05-08T22:54:41.360" v="17721" actId="255"/>
          <ac:spMkLst>
            <pc:docMk/>
            <pc:sldMk cId="2307203245" sldId="305"/>
            <ac:spMk id="17" creationId="{24F239AE-2E48-45DD-B712-E9FB7B113C23}"/>
          </ac:spMkLst>
        </pc:spChg>
        <pc:spChg chg="mod">
          <ac:chgData name="Joseph Scavetta" userId="359fb369a930e361" providerId="LiveId" clId="{9D748E78-0B30-4C17-96AE-500F8F892843}" dt="2020-05-08T22:54:47.664" v="17726" actId="1035"/>
          <ac:spMkLst>
            <pc:docMk/>
            <pc:sldMk cId="2307203245" sldId="305"/>
            <ac:spMk id="19" creationId="{25E67689-8F61-4A9E-A7BF-3541B33DA949}"/>
          </ac:spMkLst>
        </pc:spChg>
        <pc:spChg chg="mod">
          <ac:chgData name="Joseph Scavetta" userId="359fb369a930e361" providerId="LiveId" clId="{9D748E78-0B30-4C17-96AE-500F8F892843}" dt="2020-05-08T22:54:41.360" v="17721" actId="255"/>
          <ac:spMkLst>
            <pc:docMk/>
            <pc:sldMk cId="2307203245" sldId="305"/>
            <ac:spMk id="20" creationId="{E20C13BF-8E74-44AC-89F1-2E5FE6B0CFC0}"/>
          </ac:spMkLst>
        </pc:spChg>
        <pc:spChg chg="mod">
          <ac:chgData name="Joseph Scavetta" userId="359fb369a930e361" providerId="LiveId" clId="{9D748E78-0B30-4C17-96AE-500F8F892843}" dt="2020-05-08T22:54:41.360" v="17721" actId="255"/>
          <ac:spMkLst>
            <pc:docMk/>
            <pc:sldMk cId="2307203245" sldId="305"/>
            <ac:spMk id="22" creationId="{E8DA7954-5A41-4B0C-8837-8D154350621F}"/>
          </ac:spMkLst>
        </pc:spChg>
        <pc:spChg chg="mod">
          <ac:chgData name="Joseph Scavetta" userId="359fb369a930e361" providerId="LiveId" clId="{9D748E78-0B30-4C17-96AE-500F8F892843}" dt="2020-05-08T22:54:41.360" v="17721" actId="255"/>
          <ac:spMkLst>
            <pc:docMk/>
            <pc:sldMk cId="2307203245" sldId="305"/>
            <ac:spMk id="23" creationId="{FBF79C48-EA26-42DC-8863-33A469623780}"/>
          </ac:spMkLst>
        </pc:spChg>
        <pc:spChg chg="mod">
          <ac:chgData name="Joseph Scavetta" userId="359fb369a930e361" providerId="LiveId" clId="{9D748E78-0B30-4C17-96AE-500F8F892843}" dt="2020-05-08T22:54:41.360" v="17721" actId="255"/>
          <ac:spMkLst>
            <pc:docMk/>
            <pc:sldMk cId="2307203245" sldId="305"/>
            <ac:spMk id="24" creationId="{637B2660-9A8A-4D2C-B436-39C9832FE05C}"/>
          </ac:spMkLst>
        </pc:spChg>
        <pc:spChg chg="mod">
          <ac:chgData name="Joseph Scavetta" userId="359fb369a930e361" providerId="LiveId" clId="{9D748E78-0B30-4C17-96AE-500F8F892843}" dt="2020-05-08T22:54:41.360" v="17721" actId="255"/>
          <ac:spMkLst>
            <pc:docMk/>
            <pc:sldMk cId="2307203245" sldId="305"/>
            <ac:spMk id="25" creationId="{1A93B7BA-D82C-46AD-81B6-FB5E846F56B7}"/>
          </ac:spMkLst>
        </pc:spChg>
        <pc:spChg chg="mod">
          <ac:chgData name="Joseph Scavetta" userId="359fb369a930e361" providerId="LiveId" clId="{9D748E78-0B30-4C17-96AE-500F8F892843}" dt="2020-05-08T22:55:31.504" v="17769" actId="1035"/>
          <ac:spMkLst>
            <pc:docMk/>
            <pc:sldMk cId="2307203245" sldId="305"/>
            <ac:spMk id="26" creationId="{D56D7549-A3DA-4F04-B3A2-27F912821A9A}"/>
          </ac:spMkLst>
        </pc:spChg>
        <pc:spChg chg="add del">
          <ac:chgData name="Joseph Scavetta" userId="359fb369a930e361" providerId="LiveId" clId="{9D748E78-0B30-4C17-96AE-500F8F892843}" dt="2020-05-08T22:52:43.637" v="17675" actId="478"/>
          <ac:spMkLst>
            <pc:docMk/>
            <pc:sldMk cId="2307203245" sldId="305"/>
            <ac:spMk id="28" creationId="{0589F2FE-85FA-4165-B7E0-8820C9528577}"/>
          </ac:spMkLst>
        </pc:spChg>
        <pc:spChg chg="add del">
          <ac:chgData name="Joseph Scavetta" userId="359fb369a930e361" providerId="LiveId" clId="{9D748E78-0B30-4C17-96AE-500F8F892843}" dt="2020-05-08T22:53:47.085" v="17705"/>
          <ac:spMkLst>
            <pc:docMk/>
            <pc:sldMk cId="2307203245" sldId="305"/>
            <ac:spMk id="34" creationId="{8EF29765-CB85-4F98-AAA7-BBD8E3CAF298}"/>
          </ac:spMkLst>
        </pc:spChg>
        <pc:spChg chg="add del">
          <ac:chgData name="Joseph Scavetta" userId="359fb369a930e361" providerId="LiveId" clId="{9D748E78-0B30-4C17-96AE-500F8F892843}" dt="2020-05-08T22:53:47.085" v="17705"/>
          <ac:spMkLst>
            <pc:docMk/>
            <pc:sldMk cId="2307203245" sldId="305"/>
            <ac:spMk id="40" creationId="{04BF97EA-6F33-4167-BB64-33700769EA1D}"/>
          </ac:spMkLst>
        </pc:spChg>
        <pc:spChg chg="add del">
          <ac:chgData name="Joseph Scavetta" userId="359fb369a930e361" providerId="LiveId" clId="{9D748E78-0B30-4C17-96AE-500F8F892843}" dt="2020-05-08T22:53:47.085" v="17705"/>
          <ac:spMkLst>
            <pc:docMk/>
            <pc:sldMk cId="2307203245" sldId="305"/>
            <ac:spMk id="47" creationId="{4E025925-2A8B-4B2B-B4B0-539D324D4E39}"/>
          </ac:spMkLst>
        </pc:spChg>
        <pc:spChg chg="add del">
          <ac:chgData name="Joseph Scavetta" userId="359fb369a930e361" providerId="LiveId" clId="{9D748E78-0B30-4C17-96AE-500F8F892843}" dt="2020-05-08T22:53:47.085" v="17705"/>
          <ac:spMkLst>
            <pc:docMk/>
            <pc:sldMk cId="2307203245" sldId="305"/>
            <ac:spMk id="50" creationId="{D29E1C17-A3B7-44C7-9C4B-5D6FC4B6457B}"/>
          </ac:spMkLst>
        </pc:spChg>
        <pc:spChg chg="add del">
          <ac:chgData name="Joseph Scavetta" userId="359fb369a930e361" providerId="LiveId" clId="{9D748E78-0B30-4C17-96AE-500F8F892843}" dt="2020-05-08T22:53:47.085" v="17705"/>
          <ac:spMkLst>
            <pc:docMk/>
            <pc:sldMk cId="2307203245" sldId="305"/>
            <ac:spMk id="51" creationId="{966ACD1B-0DF4-4509-A21C-D4F05A4B2DE3}"/>
          </ac:spMkLst>
        </pc:spChg>
        <pc:spChg chg="add del">
          <ac:chgData name="Joseph Scavetta" userId="359fb369a930e361" providerId="LiveId" clId="{9D748E78-0B30-4C17-96AE-500F8F892843}" dt="2020-05-08T22:53:47.085" v="17705"/>
          <ac:spMkLst>
            <pc:docMk/>
            <pc:sldMk cId="2307203245" sldId="305"/>
            <ac:spMk id="52" creationId="{017C025F-0BD2-47B5-A86F-75889F578472}"/>
          </ac:spMkLst>
        </pc:spChg>
        <pc:spChg chg="add del">
          <ac:chgData name="Joseph Scavetta" userId="359fb369a930e361" providerId="LiveId" clId="{9D748E78-0B30-4C17-96AE-500F8F892843}" dt="2020-05-08T22:53:47.085" v="17705"/>
          <ac:spMkLst>
            <pc:docMk/>
            <pc:sldMk cId="2307203245" sldId="305"/>
            <ac:spMk id="54" creationId="{7A1772DE-112E-4D5E-BE0E-907487841797}"/>
          </ac:spMkLst>
        </pc:spChg>
        <pc:spChg chg="add del">
          <ac:chgData name="Joseph Scavetta" userId="359fb369a930e361" providerId="LiveId" clId="{9D748E78-0B30-4C17-96AE-500F8F892843}" dt="2020-05-08T22:53:47.085" v="17705"/>
          <ac:spMkLst>
            <pc:docMk/>
            <pc:sldMk cId="2307203245" sldId="305"/>
            <ac:spMk id="55" creationId="{C33BD6AB-3268-4FD1-802E-234836149E70}"/>
          </ac:spMkLst>
        </pc:spChg>
        <pc:spChg chg="add del">
          <ac:chgData name="Joseph Scavetta" userId="359fb369a930e361" providerId="LiveId" clId="{9D748E78-0B30-4C17-96AE-500F8F892843}" dt="2020-05-08T22:53:47.085" v="17705"/>
          <ac:spMkLst>
            <pc:docMk/>
            <pc:sldMk cId="2307203245" sldId="305"/>
            <ac:spMk id="56" creationId="{4D5F092E-3A2E-4142-B901-53F73E46DB55}"/>
          </ac:spMkLst>
        </pc:spChg>
        <pc:spChg chg="add del">
          <ac:chgData name="Joseph Scavetta" userId="359fb369a930e361" providerId="LiveId" clId="{9D748E78-0B30-4C17-96AE-500F8F892843}" dt="2020-05-08T22:53:47.085" v="17705"/>
          <ac:spMkLst>
            <pc:docMk/>
            <pc:sldMk cId="2307203245" sldId="305"/>
            <ac:spMk id="57" creationId="{42841954-67A9-483E-96EB-3861651D8C77}"/>
          </ac:spMkLst>
        </pc:spChg>
        <pc:spChg chg="add del">
          <ac:chgData name="Joseph Scavetta" userId="359fb369a930e361" providerId="LiveId" clId="{9D748E78-0B30-4C17-96AE-500F8F892843}" dt="2020-05-08T22:53:47.085" v="17705"/>
          <ac:spMkLst>
            <pc:docMk/>
            <pc:sldMk cId="2307203245" sldId="305"/>
            <ac:spMk id="73" creationId="{B3967627-FE36-413E-8D25-695580994F3B}"/>
          </ac:spMkLst>
        </pc:spChg>
        <pc:spChg chg="add del">
          <ac:chgData name="Joseph Scavetta" userId="359fb369a930e361" providerId="LiveId" clId="{9D748E78-0B30-4C17-96AE-500F8F892843}" dt="2020-05-08T22:53:47.085" v="17705"/>
          <ac:spMkLst>
            <pc:docMk/>
            <pc:sldMk cId="2307203245" sldId="305"/>
            <ac:spMk id="74" creationId="{2670259B-3A50-47F3-A73F-AB92328B239A}"/>
          </ac:spMkLst>
        </pc:spChg>
        <pc:spChg chg="add del">
          <ac:chgData name="Joseph Scavetta" userId="359fb369a930e361" providerId="LiveId" clId="{9D748E78-0B30-4C17-96AE-500F8F892843}" dt="2020-05-08T22:53:47.085" v="17705"/>
          <ac:spMkLst>
            <pc:docMk/>
            <pc:sldMk cId="2307203245" sldId="305"/>
            <ac:spMk id="75" creationId="{C154E810-2D19-4B0D-A599-D6F05EECC8FB}"/>
          </ac:spMkLst>
        </pc:spChg>
        <pc:spChg chg="add del">
          <ac:chgData name="Joseph Scavetta" userId="359fb369a930e361" providerId="LiveId" clId="{9D748E78-0B30-4C17-96AE-500F8F892843}" dt="2020-05-08T22:53:47.085" v="17705"/>
          <ac:spMkLst>
            <pc:docMk/>
            <pc:sldMk cId="2307203245" sldId="305"/>
            <ac:spMk id="76" creationId="{05285F44-129C-4DA5-ACE3-62D19FDA8B9A}"/>
          </ac:spMkLst>
        </pc:spChg>
        <pc:grpChg chg="add mod">
          <ac:chgData name="Joseph Scavetta" userId="359fb369a930e361" providerId="LiveId" clId="{9D748E78-0B30-4C17-96AE-500F8F892843}" dt="2020-05-08T22:55:34.167" v="17770" actId="1076"/>
          <ac:grpSpMkLst>
            <pc:docMk/>
            <pc:sldMk cId="2307203245" sldId="305"/>
            <ac:grpSpMk id="5" creationId="{28739382-8378-4220-8792-612139DA101A}"/>
          </ac:grpSpMkLst>
        </pc:grpChg>
        <pc:grpChg chg="add del">
          <ac:chgData name="Joseph Scavetta" userId="359fb369a930e361" providerId="LiveId" clId="{9D748E78-0B30-4C17-96AE-500F8F892843}" dt="2020-05-08T22:53:47.085" v="17705"/>
          <ac:grpSpMkLst>
            <pc:docMk/>
            <pc:sldMk cId="2307203245" sldId="305"/>
            <ac:grpSpMk id="29" creationId="{CF7AC3A6-182A-43E2-9414-9B7E3198917E}"/>
          </ac:grpSpMkLst>
        </pc:grpChg>
        <pc:grpChg chg="add del">
          <ac:chgData name="Joseph Scavetta" userId="359fb369a930e361" providerId="LiveId" clId="{9D748E78-0B30-4C17-96AE-500F8F892843}" dt="2020-05-08T22:53:47.085" v="17705"/>
          <ac:grpSpMkLst>
            <pc:docMk/>
            <pc:sldMk cId="2307203245" sldId="305"/>
            <ac:grpSpMk id="35" creationId="{9310E961-FE91-46D5-B7DD-F2D5127B4B38}"/>
          </ac:grpSpMkLst>
        </pc:grpChg>
        <pc:grpChg chg="add del">
          <ac:chgData name="Joseph Scavetta" userId="359fb369a930e361" providerId="LiveId" clId="{9D748E78-0B30-4C17-96AE-500F8F892843}" dt="2020-05-08T22:53:47.085" v="17705"/>
          <ac:grpSpMkLst>
            <pc:docMk/>
            <pc:sldMk cId="2307203245" sldId="305"/>
            <ac:grpSpMk id="41" creationId="{B50BFCCF-0CB7-4EBE-9B3E-A8DA83BE2C21}"/>
          </ac:grpSpMkLst>
        </pc:grpChg>
        <pc:grpChg chg="add del">
          <ac:chgData name="Joseph Scavetta" userId="359fb369a930e361" providerId="LiveId" clId="{9D748E78-0B30-4C17-96AE-500F8F892843}" dt="2020-05-08T22:53:47.085" v="17705"/>
          <ac:grpSpMkLst>
            <pc:docMk/>
            <pc:sldMk cId="2307203245" sldId="305"/>
            <ac:grpSpMk id="58" creationId="{76C2958A-477E-4E89-99BD-021D424D1CF0}"/>
          </ac:grpSpMkLst>
        </pc:grpChg>
        <pc:grpChg chg="add del">
          <ac:chgData name="Joseph Scavetta" userId="359fb369a930e361" providerId="LiveId" clId="{9D748E78-0B30-4C17-96AE-500F8F892843}" dt="2020-05-08T22:53:47.085" v="17705"/>
          <ac:grpSpMkLst>
            <pc:docMk/>
            <pc:sldMk cId="2307203245" sldId="305"/>
            <ac:grpSpMk id="63" creationId="{9A897976-FAEB-4517-BFC6-A6AFD5D7948C}"/>
          </ac:grpSpMkLst>
        </pc:grpChg>
        <pc:grpChg chg="add del">
          <ac:chgData name="Joseph Scavetta" userId="359fb369a930e361" providerId="LiveId" clId="{9D748E78-0B30-4C17-96AE-500F8F892843}" dt="2020-05-08T22:53:47.085" v="17705"/>
          <ac:grpSpMkLst>
            <pc:docMk/>
            <pc:sldMk cId="2307203245" sldId="305"/>
            <ac:grpSpMk id="68" creationId="{6CCB9C91-338E-4126-A7B3-F84F8A4ABDA2}"/>
          </ac:grpSpMkLst>
        </pc:grpChg>
        <pc:graphicFrameChg chg="add mod">
          <ac:chgData name="Joseph Scavetta" userId="359fb369a930e361" providerId="LiveId" clId="{9D748E78-0B30-4C17-96AE-500F8F892843}" dt="2020-05-08T22:54:04.825" v="17714" actId="1076"/>
          <ac:graphicFrameMkLst>
            <pc:docMk/>
            <pc:sldMk cId="2307203245" sldId="305"/>
            <ac:graphicFrameMk id="4" creationId="{E2B06C3B-5D38-4EBB-9C3C-BBB3E77669D3}"/>
          </ac:graphicFrameMkLst>
        </pc:graphicFrameChg>
        <pc:picChg chg="mod">
          <ac:chgData name="Joseph Scavetta" userId="359fb369a930e361" providerId="LiveId" clId="{9D748E78-0B30-4C17-96AE-500F8F892843}" dt="2020-05-08T22:55:31.504" v="17769" actId="1035"/>
          <ac:picMkLst>
            <pc:docMk/>
            <pc:sldMk cId="2307203245" sldId="305"/>
            <ac:picMk id="27" creationId="{35FAC47D-28D2-4F89-9E50-F12BC138584B}"/>
          </ac:picMkLst>
        </pc:picChg>
        <pc:picChg chg="add del">
          <ac:chgData name="Joseph Scavetta" userId="359fb369a930e361" providerId="LiveId" clId="{9D748E78-0B30-4C17-96AE-500F8F892843}" dt="2020-05-08T22:53:47.085" v="17705"/>
          <ac:picMkLst>
            <pc:docMk/>
            <pc:sldMk cId="2307203245" sldId="305"/>
            <ac:picMk id="46" creationId="{113F48E9-D547-4C92-9FD9-5BDB265E399B}"/>
          </ac:picMkLst>
        </pc:picChg>
        <pc:picChg chg="add del">
          <ac:chgData name="Joseph Scavetta" userId="359fb369a930e361" providerId="LiveId" clId="{9D748E78-0B30-4C17-96AE-500F8F892843}" dt="2020-05-08T22:53:47.085" v="17705"/>
          <ac:picMkLst>
            <pc:docMk/>
            <pc:sldMk cId="2307203245" sldId="305"/>
            <ac:picMk id="49" creationId="{B7D2D011-B22E-42F7-AB0C-2DB90704783F}"/>
          </ac:picMkLst>
        </pc:picChg>
        <pc:cxnChg chg="add del">
          <ac:chgData name="Joseph Scavetta" userId="359fb369a930e361" providerId="LiveId" clId="{9D748E78-0B30-4C17-96AE-500F8F892843}" dt="2020-05-08T22:53:47.085" v="17705"/>
          <ac:cxnSpMkLst>
            <pc:docMk/>
            <pc:sldMk cId="2307203245" sldId="305"/>
            <ac:cxnSpMk id="48" creationId="{C0A5579B-2A6C-4D91-8AED-5801CE378F0F}"/>
          </ac:cxnSpMkLst>
        </pc:cxnChg>
        <pc:cxnChg chg="add del">
          <ac:chgData name="Joseph Scavetta" userId="359fb369a930e361" providerId="LiveId" clId="{9D748E78-0B30-4C17-96AE-500F8F892843}" dt="2020-05-08T22:53:47.085" v="17705"/>
          <ac:cxnSpMkLst>
            <pc:docMk/>
            <pc:sldMk cId="2307203245" sldId="305"/>
            <ac:cxnSpMk id="53" creationId="{F9D4246E-56CB-4ED7-9F1A-C26F301A332F}"/>
          </ac:cxnSpMkLst>
        </pc:cxnChg>
      </pc:sldChg>
      <pc:sldChg chg="modSp add">
        <pc:chgData name="Joseph Scavetta" userId="359fb369a930e361" providerId="LiveId" clId="{9D748E78-0B30-4C17-96AE-500F8F892843}" dt="2020-05-08T23:29:05.333" v="18939" actId="20577"/>
        <pc:sldMkLst>
          <pc:docMk/>
          <pc:sldMk cId="1219939373" sldId="306"/>
        </pc:sldMkLst>
        <pc:spChg chg="mod">
          <ac:chgData name="Joseph Scavetta" userId="359fb369a930e361" providerId="LiveId" clId="{9D748E78-0B30-4C17-96AE-500F8F892843}" dt="2020-05-08T23:19:28.858" v="18602" actId="20577"/>
          <ac:spMkLst>
            <pc:docMk/>
            <pc:sldMk cId="1219939373" sldId="306"/>
            <ac:spMk id="2" creationId="{BAD16E16-004A-4353-B410-D2A1DEE3B1F7}"/>
          </ac:spMkLst>
        </pc:spChg>
        <pc:spChg chg="mod">
          <ac:chgData name="Joseph Scavetta" userId="359fb369a930e361" providerId="LiveId" clId="{9D748E78-0B30-4C17-96AE-500F8F892843}" dt="2020-05-08T23:29:05.333" v="18939" actId="20577"/>
          <ac:spMkLst>
            <pc:docMk/>
            <pc:sldMk cId="1219939373" sldId="306"/>
            <ac:spMk id="3" creationId="{2D294C9F-34E7-4C07-9C75-112E3F763FBE}"/>
          </ac:spMkLst>
        </pc:spChg>
      </pc:sldChg>
      <pc:sldMasterChg chg="addSp delSp modSp setBg delSldLayout modSldLayout">
        <pc:chgData name="Joseph Scavetta" userId="359fb369a930e361" providerId="LiveId" clId="{9D748E78-0B30-4C17-96AE-500F8F892843}" dt="2020-05-05T17:07:33.685" v="3171" actId="2696"/>
        <pc:sldMasterMkLst>
          <pc:docMk/>
          <pc:sldMasterMk cId="530282576" sldId="2147483648"/>
        </pc:sldMasterMkLst>
        <pc:spChg chg="mod">
          <ac:chgData name="Joseph Scavetta" userId="359fb369a930e361" providerId="LiveId" clId="{9D748E78-0B30-4C17-96AE-500F8F892843}" dt="2020-05-05T16:47:58.267" v="2832" actId="2711"/>
          <ac:spMkLst>
            <pc:docMk/>
            <pc:sldMasterMk cId="530282576" sldId="2147483648"/>
            <ac:spMk id="2" creationId="{4E22355C-C8A2-4D8E-A77D-478D2032DE32}"/>
          </ac:spMkLst>
        </pc:spChg>
        <pc:spChg chg="mod">
          <ac:chgData name="Joseph Scavetta" userId="359fb369a930e361" providerId="LiveId" clId="{9D748E78-0B30-4C17-96AE-500F8F892843}" dt="2020-05-05T16:55:04.664" v="2893" actId="2711"/>
          <ac:spMkLst>
            <pc:docMk/>
            <pc:sldMasterMk cId="530282576" sldId="2147483648"/>
            <ac:spMk id="3" creationId="{29DE27DF-A5DE-45F6-B704-E13BCF519BF3}"/>
          </ac:spMkLst>
        </pc:spChg>
        <pc:spChg chg="add del mod">
          <ac:chgData name="Joseph Scavetta" userId="359fb369a930e361" providerId="LiveId" clId="{9D748E78-0B30-4C17-96AE-500F8F892843}" dt="2020-05-05T16:41:01.458" v="2720" actId="478"/>
          <ac:spMkLst>
            <pc:docMk/>
            <pc:sldMasterMk cId="530282576" sldId="2147483648"/>
            <ac:spMk id="4" creationId="{F6F6892A-8701-4D2D-B7A9-23D472B24602}"/>
          </ac:spMkLst>
        </pc:spChg>
        <pc:spChg chg="del">
          <ac:chgData name="Joseph Scavetta" userId="359fb369a930e361" providerId="LiveId" clId="{9D748E78-0B30-4C17-96AE-500F8F892843}" dt="2020-05-05T16:34:32.303" v="2520" actId="478"/>
          <ac:spMkLst>
            <pc:docMk/>
            <pc:sldMasterMk cId="530282576" sldId="2147483648"/>
            <ac:spMk id="5" creationId="{14AA0521-B910-4E43-A6C6-7F83DC548186}"/>
          </ac:spMkLst>
        </pc:spChg>
        <pc:spChg chg="mod">
          <ac:chgData name="Joseph Scavetta" userId="359fb369a930e361" providerId="LiveId" clId="{9D748E78-0B30-4C17-96AE-500F8F892843}" dt="2020-05-05T16:35:06.669" v="2600" actId="20577"/>
          <ac:spMkLst>
            <pc:docMk/>
            <pc:sldMasterMk cId="530282576" sldId="2147483648"/>
            <ac:spMk id="6" creationId="{F3FF5062-DAC3-49F4-82CD-E4BB6BBC331A}"/>
          </ac:spMkLst>
        </pc:spChg>
        <pc:spChg chg="add mod ord">
          <ac:chgData name="Joseph Scavetta" userId="359fb369a930e361" providerId="LiveId" clId="{9D748E78-0B30-4C17-96AE-500F8F892843}" dt="2020-05-05T16:25:54.265" v="2488" actId="207"/>
          <ac:spMkLst>
            <pc:docMk/>
            <pc:sldMasterMk cId="530282576" sldId="2147483648"/>
            <ac:spMk id="7" creationId="{DD3E467D-E8C8-483E-8128-1B88939837ED}"/>
          </ac:spMkLst>
        </pc:spChg>
        <pc:spChg chg="add mod ord">
          <ac:chgData name="Joseph Scavetta" userId="359fb369a930e361" providerId="LiveId" clId="{9D748E78-0B30-4C17-96AE-500F8F892843}" dt="2020-05-05T16:24:28.803" v="2486" actId="1036"/>
          <ac:spMkLst>
            <pc:docMk/>
            <pc:sldMasterMk cId="530282576" sldId="2147483648"/>
            <ac:spMk id="8" creationId="{F4FAF65D-B366-4231-889A-DF629D0662F1}"/>
          </ac:spMkLst>
        </pc:spChg>
        <pc:spChg chg="add mod ord">
          <ac:chgData name="Joseph Scavetta" userId="359fb369a930e361" providerId="LiveId" clId="{9D748E78-0B30-4C17-96AE-500F8F892843}" dt="2020-05-05T16:26:33.083" v="2489" actId="207"/>
          <ac:spMkLst>
            <pc:docMk/>
            <pc:sldMasterMk cId="530282576" sldId="2147483648"/>
            <ac:spMk id="9" creationId="{3EE93B75-2AED-4D60-9F73-5536056D118C}"/>
          </ac:spMkLst>
        </pc:spChg>
        <pc:spChg chg="add mod ord">
          <ac:chgData name="Joseph Scavetta" userId="359fb369a930e361" providerId="LiveId" clId="{9D748E78-0B30-4C17-96AE-500F8F892843}" dt="2020-05-05T16:24:21.695" v="2470" actId="1036"/>
          <ac:spMkLst>
            <pc:docMk/>
            <pc:sldMasterMk cId="530282576" sldId="2147483648"/>
            <ac:spMk id="10" creationId="{32D75C70-4E87-40EB-BD1F-066ABE69E538}"/>
          </ac:spMkLst>
        </pc:spChg>
        <pc:spChg chg="add mod">
          <ac:chgData name="Joseph Scavetta" userId="359fb369a930e361" providerId="LiveId" clId="{9D748E78-0B30-4C17-96AE-500F8F892843}" dt="2020-05-05T16:48:16.851" v="2834" actId="2711"/>
          <ac:spMkLst>
            <pc:docMk/>
            <pc:sldMasterMk cId="530282576" sldId="2147483648"/>
            <ac:spMk id="16" creationId="{A87EE844-CC0E-43EB-8304-BE9CDAECDF11}"/>
          </ac:spMkLst>
        </pc:spChg>
        <pc:spChg chg="add mod">
          <ac:chgData name="Joseph Scavetta" userId="359fb369a930e361" providerId="LiveId" clId="{9D748E78-0B30-4C17-96AE-500F8F892843}" dt="2020-05-05T16:48:23.340" v="2835" actId="2711"/>
          <ac:spMkLst>
            <pc:docMk/>
            <pc:sldMasterMk cId="530282576" sldId="2147483648"/>
            <ac:spMk id="17" creationId="{03BC93EC-EA99-4366-9DAA-31D5CF5AEC4B}"/>
          </ac:spMkLst>
        </pc:spChg>
        <pc:picChg chg="add del mod">
          <ac:chgData name="Joseph Scavetta" userId="359fb369a930e361" providerId="LiveId" clId="{9D748E78-0B30-4C17-96AE-500F8F892843}" dt="2020-05-05T16:29:06.911" v="2508" actId="478"/>
          <ac:picMkLst>
            <pc:docMk/>
            <pc:sldMasterMk cId="530282576" sldId="2147483648"/>
            <ac:picMk id="11" creationId="{EAB3EB0B-7D45-4CC7-A7BC-4C6640687B59}"/>
          </ac:picMkLst>
        </pc:picChg>
        <pc:picChg chg="add del mod">
          <ac:chgData name="Joseph Scavetta" userId="359fb369a930e361" providerId="LiveId" clId="{9D748E78-0B30-4C17-96AE-500F8F892843}" dt="2020-05-05T16:33:55.298" v="2516" actId="478"/>
          <ac:picMkLst>
            <pc:docMk/>
            <pc:sldMasterMk cId="530282576" sldId="2147483648"/>
            <ac:picMk id="13" creationId="{14E35A8F-416D-4EAF-8C84-3468E44B50DB}"/>
          </ac:picMkLst>
        </pc:picChg>
        <pc:picChg chg="add mod modCrop">
          <ac:chgData name="Joseph Scavetta" userId="359fb369a930e361" providerId="LiveId" clId="{9D748E78-0B30-4C17-96AE-500F8F892843}" dt="2020-05-05T16:37:58.087" v="2613" actId="732"/>
          <ac:picMkLst>
            <pc:docMk/>
            <pc:sldMasterMk cId="530282576" sldId="2147483648"/>
            <ac:picMk id="15" creationId="{D820EF3F-9A14-42B0-9BA1-B87F81220DAF}"/>
          </ac:picMkLst>
        </pc:picChg>
        <pc:sldLayoutChg chg="addSp delSp modSp setBg">
          <pc:chgData name="Joseph Scavetta" userId="359fb369a930e361" providerId="LiveId" clId="{9D748E78-0B30-4C17-96AE-500F8F892843}" dt="2020-05-05T16:40:40.767" v="2698"/>
          <pc:sldLayoutMkLst>
            <pc:docMk/>
            <pc:sldMasterMk cId="530282576" sldId="2147483648"/>
            <pc:sldLayoutMk cId="50104279" sldId="2147483649"/>
          </pc:sldLayoutMkLst>
          <pc:spChg chg="del">
            <ac:chgData name="Joseph Scavetta" userId="359fb369a930e361" providerId="LiveId" clId="{9D748E78-0B30-4C17-96AE-500F8F892843}" dt="2020-05-05T16:36:29.142" v="2609" actId="478"/>
            <ac:spMkLst>
              <pc:docMk/>
              <pc:sldMasterMk cId="530282576" sldId="2147483648"/>
              <pc:sldLayoutMk cId="50104279" sldId="2147483649"/>
              <ac:spMk id="5" creationId="{B9AA6D33-438A-45F3-AD1A-7814840C8642}"/>
            </ac:spMkLst>
          </pc:spChg>
          <pc:spChg chg="add del mod ord">
            <ac:chgData name="Joseph Scavetta" userId="359fb369a930e361" providerId="LiveId" clId="{9D748E78-0B30-4C17-96AE-500F8F892843}" dt="2020-05-05T16:23:52.379" v="2444" actId="478"/>
            <ac:spMkLst>
              <pc:docMk/>
              <pc:sldMasterMk cId="530282576" sldId="2147483648"/>
              <pc:sldLayoutMk cId="50104279" sldId="2147483649"/>
              <ac:spMk id="7" creationId="{7EF53466-69B5-4866-92E7-8040CD5665A0}"/>
            </ac:spMkLst>
          </pc:spChg>
          <pc:spChg chg="add del mod ord">
            <ac:chgData name="Joseph Scavetta" userId="359fb369a930e361" providerId="LiveId" clId="{9D748E78-0B30-4C17-96AE-500F8F892843}" dt="2020-05-05T16:23:53.589" v="2445" actId="478"/>
            <ac:spMkLst>
              <pc:docMk/>
              <pc:sldMasterMk cId="530282576" sldId="2147483648"/>
              <pc:sldLayoutMk cId="50104279" sldId="2147483649"/>
              <ac:spMk id="8" creationId="{60ADF4BC-AC1A-4DBD-B379-58140E715E99}"/>
            </ac:spMkLst>
          </pc:spChg>
          <pc:spChg chg="add del mod ord">
            <ac:chgData name="Joseph Scavetta" userId="359fb369a930e361" providerId="LiveId" clId="{9D748E78-0B30-4C17-96AE-500F8F892843}" dt="2020-05-05T16:24:09.048" v="2451" actId="478"/>
            <ac:spMkLst>
              <pc:docMk/>
              <pc:sldMasterMk cId="530282576" sldId="2147483648"/>
              <pc:sldLayoutMk cId="50104279" sldId="2147483649"/>
              <ac:spMk id="9" creationId="{FF97E74F-3322-4CD0-9C28-8F3580198A8B}"/>
            </ac:spMkLst>
          </pc:spChg>
          <pc:spChg chg="add del mod ord">
            <ac:chgData name="Joseph Scavetta" userId="359fb369a930e361" providerId="LiveId" clId="{9D748E78-0B30-4C17-96AE-500F8F892843}" dt="2020-05-05T16:23:56.021" v="2446" actId="478"/>
            <ac:spMkLst>
              <pc:docMk/>
              <pc:sldMasterMk cId="530282576" sldId="2147483648"/>
              <pc:sldLayoutMk cId="50104279" sldId="2147483649"/>
              <ac:spMk id="10" creationId="{47A6B286-E50F-47EB-9728-FB3B65C34307}"/>
            </ac:spMkLst>
          </pc:spChg>
        </pc:sldLayoutChg>
        <pc:sldLayoutChg chg="addSp delSp modSp setBg">
          <pc:chgData name="Joseph Scavetta" userId="359fb369a930e361" providerId="LiveId" clId="{9D748E78-0B30-4C17-96AE-500F8F892843}" dt="2020-05-05T17:07:20.339" v="3159" actId="2711"/>
          <pc:sldLayoutMkLst>
            <pc:docMk/>
            <pc:sldMasterMk cId="530282576" sldId="2147483648"/>
            <pc:sldLayoutMk cId="2324072799" sldId="2147483650"/>
          </pc:sldLayoutMkLst>
          <pc:spChg chg="mod">
            <ac:chgData name="Joseph Scavetta" userId="359fb369a930e361" providerId="LiveId" clId="{9D748E78-0B30-4C17-96AE-500F8F892843}" dt="2020-05-05T16:47:21.542" v="2830" actId="6549"/>
            <ac:spMkLst>
              <pc:docMk/>
              <pc:sldMasterMk cId="530282576" sldId="2147483648"/>
              <pc:sldLayoutMk cId="2324072799" sldId="2147483650"/>
              <ac:spMk id="2" creationId="{77F128B6-A182-469E-B443-B8F15123F3C5}"/>
            </ac:spMkLst>
          </pc:spChg>
          <pc:spChg chg="mod">
            <ac:chgData name="Joseph Scavetta" userId="359fb369a930e361" providerId="LiveId" clId="{9D748E78-0B30-4C17-96AE-500F8F892843}" dt="2020-05-05T17:07:20.339" v="3159" actId="2711"/>
            <ac:spMkLst>
              <pc:docMk/>
              <pc:sldMasterMk cId="530282576" sldId="2147483648"/>
              <pc:sldLayoutMk cId="2324072799" sldId="2147483650"/>
              <ac:spMk id="3" creationId="{5A3D1FC4-7E73-4692-9709-4E03E5D75485}"/>
            </ac:spMkLst>
          </pc:spChg>
          <pc:spChg chg="add del ord">
            <ac:chgData name="Joseph Scavetta" userId="359fb369a930e361" providerId="LiveId" clId="{9D748E78-0B30-4C17-96AE-500F8F892843}" dt="2020-05-05T16:36:19.558" v="2605" actId="478"/>
            <ac:spMkLst>
              <pc:docMk/>
              <pc:sldMasterMk cId="530282576" sldId="2147483648"/>
              <pc:sldLayoutMk cId="2324072799" sldId="2147483650"/>
              <ac:spMk id="7" creationId="{FC3D2D24-4B30-4CE8-A254-FB1C3ABC71FD}"/>
            </ac:spMkLst>
          </pc:spChg>
          <pc:spChg chg="add del ord">
            <ac:chgData name="Joseph Scavetta" userId="359fb369a930e361" providerId="LiveId" clId="{9D748E78-0B30-4C17-96AE-500F8F892843}" dt="2020-05-05T16:36:20.730" v="2606" actId="478"/>
            <ac:spMkLst>
              <pc:docMk/>
              <pc:sldMasterMk cId="530282576" sldId="2147483648"/>
              <pc:sldLayoutMk cId="2324072799" sldId="2147483650"/>
              <ac:spMk id="8" creationId="{D7052AD6-7C87-40DF-AC24-AF843615347C}"/>
            </ac:spMkLst>
          </pc:spChg>
          <pc:spChg chg="add del ord">
            <ac:chgData name="Joseph Scavetta" userId="359fb369a930e361" providerId="LiveId" clId="{9D748E78-0B30-4C17-96AE-500F8F892843}" dt="2020-05-05T16:36:22.269" v="2607" actId="478"/>
            <ac:spMkLst>
              <pc:docMk/>
              <pc:sldMasterMk cId="530282576" sldId="2147483648"/>
              <pc:sldLayoutMk cId="2324072799" sldId="2147483650"/>
              <ac:spMk id="9" creationId="{D0DFF0FE-C496-43B2-B20B-D7A0CC029140}"/>
            </ac:spMkLst>
          </pc:spChg>
          <pc:spChg chg="add del ord">
            <ac:chgData name="Joseph Scavetta" userId="359fb369a930e361" providerId="LiveId" clId="{9D748E78-0B30-4C17-96AE-500F8F892843}" dt="2020-05-05T16:36:22.899" v="2608" actId="478"/>
            <ac:spMkLst>
              <pc:docMk/>
              <pc:sldMasterMk cId="530282576" sldId="2147483648"/>
              <pc:sldLayoutMk cId="2324072799" sldId="2147483650"/>
              <ac:spMk id="10" creationId="{D42213DB-5EB8-483C-8D9F-E0F9FA983A84}"/>
            </ac:spMkLst>
          </pc:spChg>
        </pc:sldLayoutChg>
        <pc:sldLayoutChg chg="del setBg">
          <pc:chgData name="Joseph Scavetta" userId="359fb369a930e361" providerId="LiveId" clId="{9D748E78-0B30-4C17-96AE-500F8F892843}" dt="2020-05-05T17:07:30.397" v="3163" actId="2696"/>
          <pc:sldLayoutMkLst>
            <pc:docMk/>
            <pc:sldMasterMk cId="530282576" sldId="2147483648"/>
            <pc:sldLayoutMk cId="1410420018" sldId="2147483651"/>
          </pc:sldLayoutMkLst>
        </pc:sldLayoutChg>
        <pc:sldLayoutChg chg="del setBg">
          <pc:chgData name="Joseph Scavetta" userId="359fb369a930e361" providerId="LiveId" clId="{9D748E78-0B30-4C17-96AE-500F8F892843}" dt="2020-05-05T17:07:31.369" v="3164" actId="2696"/>
          <pc:sldLayoutMkLst>
            <pc:docMk/>
            <pc:sldMasterMk cId="530282576" sldId="2147483648"/>
            <pc:sldLayoutMk cId="3922504170" sldId="2147483652"/>
          </pc:sldLayoutMkLst>
        </pc:sldLayoutChg>
        <pc:sldLayoutChg chg="del setBg">
          <pc:chgData name="Joseph Scavetta" userId="359fb369a930e361" providerId="LiveId" clId="{9D748E78-0B30-4C17-96AE-500F8F892843}" dt="2020-05-05T17:07:31.797" v="3165" actId="2696"/>
          <pc:sldLayoutMkLst>
            <pc:docMk/>
            <pc:sldMasterMk cId="530282576" sldId="2147483648"/>
            <pc:sldLayoutMk cId="4220935236" sldId="2147483653"/>
          </pc:sldLayoutMkLst>
        </pc:sldLayoutChg>
        <pc:sldLayoutChg chg="del setBg">
          <pc:chgData name="Joseph Scavetta" userId="359fb369a930e361" providerId="LiveId" clId="{9D748E78-0B30-4C17-96AE-500F8F892843}" dt="2020-05-05T17:07:32.185" v="3166" actId="2696"/>
          <pc:sldLayoutMkLst>
            <pc:docMk/>
            <pc:sldMasterMk cId="530282576" sldId="2147483648"/>
            <pc:sldLayoutMk cId="1557527042" sldId="2147483654"/>
          </pc:sldLayoutMkLst>
        </pc:sldLayoutChg>
        <pc:sldLayoutChg chg="del setBg">
          <pc:chgData name="Joseph Scavetta" userId="359fb369a930e361" providerId="LiveId" clId="{9D748E78-0B30-4C17-96AE-500F8F892843}" dt="2020-05-05T17:07:32.396" v="3167" actId="2696"/>
          <pc:sldLayoutMkLst>
            <pc:docMk/>
            <pc:sldMasterMk cId="530282576" sldId="2147483648"/>
            <pc:sldLayoutMk cId="3829858037" sldId="2147483655"/>
          </pc:sldLayoutMkLst>
        </pc:sldLayoutChg>
        <pc:sldLayoutChg chg="del setBg">
          <pc:chgData name="Joseph Scavetta" userId="359fb369a930e361" providerId="LiveId" clId="{9D748E78-0B30-4C17-96AE-500F8F892843}" dt="2020-05-05T17:07:32.597" v="3168" actId="2696"/>
          <pc:sldLayoutMkLst>
            <pc:docMk/>
            <pc:sldMasterMk cId="530282576" sldId="2147483648"/>
            <pc:sldLayoutMk cId="3448219311" sldId="2147483656"/>
          </pc:sldLayoutMkLst>
        </pc:sldLayoutChg>
        <pc:sldLayoutChg chg="del setBg">
          <pc:chgData name="Joseph Scavetta" userId="359fb369a930e361" providerId="LiveId" clId="{9D748E78-0B30-4C17-96AE-500F8F892843}" dt="2020-05-05T17:07:32.773" v="3169" actId="2696"/>
          <pc:sldLayoutMkLst>
            <pc:docMk/>
            <pc:sldMasterMk cId="530282576" sldId="2147483648"/>
            <pc:sldLayoutMk cId="3724675188" sldId="2147483657"/>
          </pc:sldLayoutMkLst>
        </pc:sldLayoutChg>
        <pc:sldLayoutChg chg="del setBg">
          <pc:chgData name="Joseph Scavetta" userId="359fb369a930e361" providerId="LiveId" clId="{9D748E78-0B30-4C17-96AE-500F8F892843}" dt="2020-05-05T17:07:32.957" v="3170" actId="2696"/>
          <pc:sldLayoutMkLst>
            <pc:docMk/>
            <pc:sldMasterMk cId="530282576" sldId="2147483648"/>
            <pc:sldLayoutMk cId="155082126" sldId="2147483658"/>
          </pc:sldLayoutMkLst>
        </pc:sldLayoutChg>
        <pc:sldLayoutChg chg="del setBg">
          <pc:chgData name="Joseph Scavetta" userId="359fb369a930e361" providerId="LiveId" clId="{9D748E78-0B30-4C17-96AE-500F8F892843}" dt="2020-05-05T17:07:33.685" v="3171" actId="2696"/>
          <pc:sldLayoutMkLst>
            <pc:docMk/>
            <pc:sldMasterMk cId="530282576" sldId="2147483648"/>
            <pc:sldLayoutMk cId="3877781549" sldId="2147483659"/>
          </pc:sldLayoutMkLst>
        </pc:sldLayoutChg>
      </pc:sldMasterChg>
    </pc:docChg>
  </pc:docChgLst>
  <pc:docChgLst>
    <pc:chgData name="Joseph Scavetta" userId="359fb369a930e361" providerId="LiveId" clId="{F8F3471E-2427-45F8-9D07-01249F2AF517}"/>
    <pc:docChg chg="undo custSel addSld delSld modSld">
      <pc:chgData name="Joseph Scavetta" userId="359fb369a930e361" providerId="LiveId" clId="{F8F3471E-2427-45F8-9D07-01249F2AF517}" dt="2020-05-12T10:26:24.880" v="1576"/>
      <pc:docMkLst>
        <pc:docMk/>
      </pc:docMkLst>
      <pc:sldChg chg="modSp del">
        <pc:chgData name="Joseph Scavetta" userId="359fb369a930e361" providerId="LiveId" clId="{F8F3471E-2427-45F8-9D07-01249F2AF517}" dt="2020-05-11T18:33:22.540" v="1290" actId="2696"/>
        <pc:sldMkLst>
          <pc:docMk/>
          <pc:sldMk cId="4252748616" sldId="257"/>
        </pc:sldMkLst>
        <pc:spChg chg="mod">
          <ac:chgData name="Joseph Scavetta" userId="359fb369a930e361" providerId="LiveId" clId="{F8F3471E-2427-45F8-9D07-01249F2AF517}" dt="2020-05-11T16:31:43.417" v="1143" actId="113"/>
          <ac:spMkLst>
            <pc:docMk/>
            <pc:sldMk cId="4252748616" sldId="257"/>
            <ac:spMk id="2" creationId="{3DD5AAB4-5B04-4985-BF3D-5953EF6E50E7}"/>
          </ac:spMkLst>
        </pc:spChg>
      </pc:sldChg>
      <pc:sldChg chg="modSp modAnim">
        <pc:chgData name="Joseph Scavetta" userId="359fb369a930e361" providerId="LiveId" clId="{F8F3471E-2427-45F8-9D07-01249F2AF517}" dt="2020-05-11T15:57:13.633" v="633"/>
        <pc:sldMkLst>
          <pc:docMk/>
          <pc:sldMk cId="1691944639" sldId="259"/>
        </pc:sldMkLst>
        <pc:spChg chg="mod">
          <ac:chgData name="Joseph Scavetta" userId="359fb369a930e361" providerId="LiveId" clId="{F8F3471E-2427-45F8-9D07-01249F2AF517}" dt="2020-05-10T18:01:07.656" v="32" actId="20577"/>
          <ac:spMkLst>
            <pc:docMk/>
            <pc:sldMk cId="1691944639" sldId="259"/>
            <ac:spMk id="3" creationId="{66FF9A43-DFF0-441E-88F1-B67DEA9C3888}"/>
          </ac:spMkLst>
        </pc:spChg>
        <pc:spChg chg="mod">
          <ac:chgData name="Joseph Scavetta" userId="359fb369a930e361" providerId="LiveId" clId="{F8F3471E-2427-45F8-9D07-01249F2AF517}" dt="2020-05-11T15:55:13.410" v="622" actId="20577"/>
          <ac:spMkLst>
            <pc:docMk/>
            <pc:sldMk cId="1691944639" sldId="259"/>
            <ac:spMk id="4" creationId="{00000000-0000-0000-0000-000000000000}"/>
          </ac:spMkLst>
        </pc:spChg>
        <pc:picChg chg="mod">
          <ac:chgData name="Joseph Scavetta" userId="359fb369a930e361" providerId="LiveId" clId="{F8F3471E-2427-45F8-9D07-01249F2AF517}" dt="2020-05-10T18:01:18.153" v="35" actId="1076"/>
          <ac:picMkLst>
            <pc:docMk/>
            <pc:sldMk cId="1691944639" sldId="259"/>
            <ac:picMk id="9" creationId="{7E1D2330-17F7-4CAA-BF00-A04A0D2E7188}"/>
          </ac:picMkLst>
        </pc:picChg>
      </pc:sldChg>
      <pc:sldChg chg="modSp modAnim">
        <pc:chgData name="Joseph Scavetta" userId="359fb369a930e361" providerId="LiveId" clId="{F8F3471E-2427-45F8-9D07-01249F2AF517}" dt="2020-05-11T18:41:31.410" v="1313" actId="113"/>
        <pc:sldMkLst>
          <pc:docMk/>
          <pc:sldMk cId="1587820917" sldId="261"/>
        </pc:sldMkLst>
        <pc:spChg chg="mod">
          <ac:chgData name="Joseph Scavetta" userId="359fb369a930e361" providerId="LiveId" clId="{F8F3471E-2427-45F8-9D07-01249F2AF517}" dt="2020-05-11T18:41:31.410" v="1313" actId="113"/>
          <ac:spMkLst>
            <pc:docMk/>
            <pc:sldMk cId="1587820917" sldId="261"/>
            <ac:spMk id="3" creationId="{0C96A0CE-478F-4BDF-81B6-D051E75D979F}"/>
          </ac:spMkLst>
        </pc:spChg>
        <pc:spChg chg="mod">
          <ac:chgData name="Joseph Scavetta" userId="359fb369a930e361" providerId="LiveId" clId="{F8F3471E-2427-45F8-9D07-01249F2AF517}" dt="2020-05-11T16:19:46.222" v="963" actId="1076"/>
          <ac:spMkLst>
            <pc:docMk/>
            <pc:sldMk cId="1587820917" sldId="261"/>
            <ac:spMk id="19" creationId="{D46BEEF0-FBF2-4721-8921-117B2CE6C87C}"/>
          </ac:spMkLst>
        </pc:spChg>
        <pc:spChg chg="mod">
          <ac:chgData name="Joseph Scavetta" userId="359fb369a930e361" providerId="LiveId" clId="{F8F3471E-2427-45F8-9D07-01249F2AF517}" dt="2020-05-11T16:19:46.222" v="963" actId="1076"/>
          <ac:spMkLst>
            <pc:docMk/>
            <pc:sldMk cId="1587820917" sldId="261"/>
            <ac:spMk id="20" creationId="{00F7B4FA-7CF7-4EBA-A763-DA6EC09461CD}"/>
          </ac:spMkLst>
        </pc:spChg>
        <pc:spChg chg="mod">
          <ac:chgData name="Joseph Scavetta" userId="359fb369a930e361" providerId="LiveId" clId="{F8F3471E-2427-45F8-9D07-01249F2AF517}" dt="2020-05-11T16:19:46.222" v="963" actId="1076"/>
          <ac:spMkLst>
            <pc:docMk/>
            <pc:sldMk cId="1587820917" sldId="261"/>
            <ac:spMk id="21" creationId="{E35DCDBC-70F6-456A-8F40-795B45091FC9}"/>
          </ac:spMkLst>
        </pc:spChg>
        <pc:spChg chg="mod">
          <ac:chgData name="Joseph Scavetta" userId="359fb369a930e361" providerId="LiveId" clId="{F8F3471E-2427-45F8-9D07-01249F2AF517}" dt="2020-05-11T16:19:46.222" v="963" actId="1076"/>
          <ac:spMkLst>
            <pc:docMk/>
            <pc:sldMk cId="1587820917" sldId="261"/>
            <ac:spMk id="22" creationId="{218E5348-B09B-4A7B-8CF9-CC139897A6E4}"/>
          </ac:spMkLst>
        </pc:spChg>
        <pc:spChg chg="mod">
          <ac:chgData name="Joseph Scavetta" userId="359fb369a930e361" providerId="LiveId" clId="{F8F3471E-2427-45F8-9D07-01249F2AF517}" dt="2020-05-11T16:19:46.222" v="963" actId="1076"/>
          <ac:spMkLst>
            <pc:docMk/>
            <pc:sldMk cId="1587820917" sldId="261"/>
            <ac:spMk id="23" creationId="{D662D46E-4EFD-4893-820D-3E35539D98C8}"/>
          </ac:spMkLst>
        </pc:spChg>
        <pc:spChg chg="mod">
          <ac:chgData name="Joseph Scavetta" userId="359fb369a930e361" providerId="LiveId" clId="{F8F3471E-2427-45F8-9D07-01249F2AF517}" dt="2020-05-11T16:19:46.222" v="963" actId="1076"/>
          <ac:spMkLst>
            <pc:docMk/>
            <pc:sldMk cId="1587820917" sldId="261"/>
            <ac:spMk id="24" creationId="{AAB568F7-C3DF-448E-ABF1-2A1DE9AA110D}"/>
          </ac:spMkLst>
        </pc:spChg>
        <pc:spChg chg="mod">
          <ac:chgData name="Joseph Scavetta" userId="359fb369a930e361" providerId="LiveId" clId="{F8F3471E-2427-45F8-9D07-01249F2AF517}" dt="2020-05-11T16:19:46.222" v="963" actId="1076"/>
          <ac:spMkLst>
            <pc:docMk/>
            <pc:sldMk cId="1587820917" sldId="261"/>
            <ac:spMk id="25" creationId="{6F843D5D-6514-42EC-A74D-61F3E019B312}"/>
          </ac:spMkLst>
        </pc:spChg>
        <pc:spChg chg="mod">
          <ac:chgData name="Joseph Scavetta" userId="359fb369a930e361" providerId="LiveId" clId="{F8F3471E-2427-45F8-9D07-01249F2AF517}" dt="2020-05-11T16:19:46.222" v="963" actId="1076"/>
          <ac:spMkLst>
            <pc:docMk/>
            <pc:sldMk cId="1587820917" sldId="261"/>
            <ac:spMk id="26" creationId="{77537E78-C6D9-4262-AAAE-C24D81298EC8}"/>
          </ac:spMkLst>
        </pc:spChg>
        <pc:spChg chg="mod">
          <ac:chgData name="Joseph Scavetta" userId="359fb369a930e361" providerId="LiveId" clId="{F8F3471E-2427-45F8-9D07-01249F2AF517}" dt="2020-05-11T16:19:46.222" v="963" actId="1076"/>
          <ac:spMkLst>
            <pc:docMk/>
            <pc:sldMk cId="1587820917" sldId="261"/>
            <ac:spMk id="27" creationId="{698C73C9-0223-484C-BC98-A8B10A003ED7}"/>
          </ac:spMkLst>
        </pc:spChg>
        <pc:spChg chg="mod">
          <ac:chgData name="Joseph Scavetta" userId="359fb369a930e361" providerId="LiveId" clId="{F8F3471E-2427-45F8-9D07-01249F2AF517}" dt="2020-05-11T16:19:46.222" v="963" actId="1076"/>
          <ac:spMkLst>
            <pc:docMk/>
            <pc:sldMk cId="1587820917" sldId="261"/>
            <ac:spMk id="37" creationId="{C97D7000-7C6F-4CF7-8414-23637F6550DE}"/>
          </ac:spMkLst>
        </pc:spChg>
        <pc:spChg chg="mod">
          <ac:chgData name="Joseph Scavetta" userId="359fb369a930e361" providerId="LiveId" clId="{F8F3471E-2427-45F8-9D07-01249F2AF517}" dt="2020-05-11T16:19:46.222" v="963" actId="1076"/>
          <ac:spMkLst>
            <pc:docMk/>
            <pc:sldMk cId="1587820917" sldId="261"/>
            <ac:spMk id="39" creationId="{F4E4E0CB-7387-4153-814A-06153B3CF5F3}"/>
          </ac:spMkLst>
        </pc:spChg>
        <pc:spChg chg="mod">
          <ac:chgData name="Joseph Scavetta" userId="359fb369a930e361" providerId="LiveId" clId="{F8F3471E-2427-45F8-9D07-01249F2AF517}" dt="2020-05-11T16:19:46.222" v="963" actId="1076"/>
          <ac:spMkLst>
            <pc:docMk/>
            <pc:sldMk cId="1587820917" sldId="261"/>
            <ac:spMk id="62" creationId="{2417B34B-ACCE-4EF2-B52F-D0860631C4DF}"/>
          </ac:spMkLst>
        </pc:spChg>
        <pc:spChg chg="mod">
          <ac:chgData name="Joseph Scavetta" userId="359fb369a930e361" providerId="LiveId" clId="{F8F3471E-2427-45F8-9D07-01249F2AF517}" dt="2020-05-11T16:19:46.222" v="963" actId="1076"/>
          <ac:spMkLst>
            <pc:docMk/>
            <pc:sldMk cId="1587820917" sldId="261"/>
            <ac:spMk id="63" creationId="{19332B5D-5213-4AD6-8669-911712170291}"/>
          </ac:spMkLst>
        </pc:spChg>
        <pc:spChg chg="mod">
          <ac:chgData name="Joseph Scavetta" userId="359fb369a930e361" providerId="LiveId" clId="{F8F3471E-2427-45F8-9D07-01249F2AF517}" dt="2020-05-11T16:19:46.222" v="963" actId="1076"/>
          <ac:spMkLst>
            <pc:docMk/>
            <pc:sldMk cId="1587820917" sldId="261"/>
            <ac:spMk id="116" creationId="{9673B1AE-8EA5-4A01-AAFE-E2D6E5F89747}"/>
          </ac:spMkLst>
        </pc:spChg>
        <pc:spChg chg="mod">
          <ac:chgData name="Joseph Scavetta" userId="359fb369a930e361" providerId="LiveId" clId="{F8F3471E-2427-45F8-9D07-01249F2AF517}" dt="2020-05-11T16:19:46.222" v="963" actId="1076"/>
          <ac:spMkLst>
            <pc:docMk/>
            <pc:sldMk cId="1587820917" sldId="261"/>
            <ac:spMk id="120" creationId="{5F91E519-FA8D-4A98-925D-29B4C5D1E4A7}"/>
          </ac:spMkLst>
        </pc:spChg>
        <pc:grpChg chg="mod">
          <ac:chgData name="Joseph Scavetta" userId="359fb369a930e361" providerId="LiveId" clId="{F8F3471E-2427-45F8-9D07-01249F2AF517}" dt="2020-05-11T16:19:46.222" v="963" actId="1076"/>
          <ac:grpSpMkLst>
            <pc:docMk/>
            <pc:sldMk cId="1587820917" sldId="261"/>
            <ac:grpSpMk id="117" creationId="{9B977FD0-84F6-4C04-B733-F6B13A55A44E}"/>
          </ac:grpSpMkLst>
        </pc:grpChg>
        <pc:cxnChg chg="mod">
          <ac:chgData name="Joseph Scavetta" userId="359fb369a930e361" providerId="LiveId" clId="{F8F3471E-2427-45F8-9D07-01249F2AF517}" dt="2020-05-11T16:19:46.222" v="963" actId="1076"/>
          <ac:cxnSpMkLst>
            <pc:docMk/>
            <pc:sldMk cId="1587820917" sldId="261"/>
            <ac:cxnSpMk id="45" creationId="{2267522B-9B76-4141-A038-1394C6D965FA}"/>
          </ac:cxnSpMkLst>
        </pc:cxnChg>
        <pc:cxnChg chg="mod">
          <ac:chgData name="Joseph Scavetta" userId="359fb369a930e361" providerId="LiveId" clId="{F8F3471E-2427-45F8-9D07-01249F2AF517}" dt="2020-05-11T16:19:46.222" v="963" actId="1076"/>
          <ac:cxnSpMkLst>
            <pc:docMk/>
            <pc:sldMk cId="1587820917" sldId="261"/>
            <ac:cxnSpMk id="46" creationId="{0B104719-9824-4DF3-8CB8-6ECEF059A258}"/>
          </ac:cxnSpMkLst>
        </pc:cxnChg>
        <pc:cxnChg chg="mod">
          <ac:chgData name="Joseph Scavetta" userId="359fb369a930e361" providerId="LiveId" clId="{F8F3471E-2427-45F8-9D07-01249F2AF517}" dt="2020-05-11T16:19:46.222" v="963" actId="1076"/>
          <ac:cxnSpMkLst>
            <pc:docMk/>
            <pc:sldMk cId="1587820917" sldId="261"/>
            <ac:cxnSpMk id="47" creationId="{A08FAA69-E2A1-4ACE-B5FF-496E8B5919F2}"/>
          </ac:cxnSpMkLst>
        </pc:cxnChg>
        <pc:cxnChg chg="mod">
          <ac:chgData name="Joseph Scavetta" userId="359fb369a930e361" providerId="LiveId" clId="{F8F3471E-2427-45F8-9D07-01249F2AF517}" dt="2020-05-11T16:19:46.222" v="963" actId="1076"/>
          <ac:cxnSpMkLst>
            <pc:docMk/>
            <pc:sldMk cId="1587820917" sldId="261"/>
            <ac:cxnSpMk id="48" creationId="{B5F563E1-7452-4E80-92B6-2209B4DB14C8}"/>
          </ac:cxnSpMkLst>
        </pc:cxnChg>
        <pc:cxnChg chg="mod">
          <ac:chgData name="Joseph Scavetta" userId="359fb369a930e361" providerId="LiveId" clId="{F8F3471E-2427-45F8-9D07-01249F2AF517}" dt="2020-05-11T16:19:46.222" v="963" actId="1076"/>
          <ac:cxnSpMkLst>
            <pc:docMk/>
            <pc:sldMk cId="1587820917" sldId="261"/>
            <ac:cxnSpMk id="49" creationId="{B065F312-ABC0-44DF-AEDA-87715F80F7FE}"/>
          </ac:cxnSpMkLst>
        </pc:cxnChg>
        <pc:cxnChg chg="mod">
          <ac:chgData name="Joseph Scavetta" userId="359fb369a930e361" providerId="LiveId" clId="{F8F3471E-2427-45F8-9D07-01249F2AF517}" dt="2020-05-11T16:19:46.222" v="963" actId="1076"/>
          <ac:cxnSpMkLst>
            <pc:docMk/>
            <pc:sldMk cId="1587820917" sldId="261"/>
            <ac:cxnSpMk id="50" creationId="{C963C052-96EF-44F6-9891-8F1EBAFBC6C5}"/>
          </ac:cxnSpMkLst>
        </pc:cxnChg>
        <pc:cxnChg chg="mod">
          <ac:chgData name="Joseph Scavetta" userId="359fb369a930e361" providerId="LiveId" clId="{F8F3471E-2427-45F8-9D07-01249F2AF517}" dt="2020-05-11T16:19:46.222" v="963" actId="1076"/>
          <ac:cxnSpMkLst>
            <pc:docMk/>
            <pc:sldMk cId="1587820917" sldId="261"/>
            <ac:cxnSpMk id="51" creationId="{1D31E6B2-2E3A-46B4-BF4F-36B0323E8933}"/>
          </ac:cxnSpMkLst>
        </pc:cxnChg>
        <pc:cxnChg chg="mod">
          <ac:chgData name="Joseph Scavetta" userId="359fb369a930e361" providerId="LiveId" clId="{F8F3471E-2427-45F8-9D07-01249F2AF517}" dt="2020-05-11T16:19:46.222" v="963" actId="1076"/>
          <ac:cxnSpMkLst>
            <pc:docMk/>
            <pc:sldMk cId="1587820917" sldId="261"/>
            <ac:cxnSpMk id="52" creationId="{C99B533E-7BD0-4103-81F5-F78101822BA2}"/>
          </ac:cxnSpMkLst>
        </pc:cxnChg>
        <pc:cxnChg chg="mod">
          <ac:chgData name="Joseph Scavetta" userId="359fb369a930e361" providerId="LiveId" clId="{F8F3471E-2427-45F8-9D07-01249F2AF517}" dt="2020-05-11T16:19:46.222" v="963" actId="1076"/>
          <ac:cxnSpMkLst>
            <pc:docMk/>
            <pc:sldMk cId="1587820917" sldId="261"/>
            <ac:cxnSpMk id="67" creationId="{74013105-867A-4277-997E-0519438AF91B}"/>
          </ac:cxnSpMkLst>
        </pc:cxnChg>
      </pc:sldChg>
      <pc:sldChg chg="addSp delSp modSp modAnim">
        <pc:chgData name="Joseph Scavetta" userId="359fb369a930e361" providerId="LiveId" clId="{F8F3471E-2427-45F8-9D07-01249F2AF517}" dt="2020-05-11T16:32:41.560" v="1153" actId="113"/>
        <pc:sldMkLst>
          <pc:docMk/>
          <pc:sldMk cId="3190514784" sldId="262"/>
        </pc:sldMkLst>
        <pc:spChg chg="mod">
          <ac:chgData name="Joseph Scavetta" userId="359fb369a930e361" providerId="LiveId" clId="{F8F3471E-2427-45F8-9D07-01249F2AF517}" dt="2020-05-11T16:32:41.560" v="1153" actId="113"/>
          <ac:spMkLst>
            <pc:docMk/>
            <pc:sldMk cId="3190514784" sldId="262"/>
            <ac:spMk id="2" creationId="{FC050AD1-8D56-4A1D-863E-3AD14AB5DF25}"/>
          </ac:spMkLst>
        </pc:spChg>
        <pc:spChg chg="mod">
          <ac:chgData name="Joseph Scavetta" userId="359fb369a930e361" providerId="LiveId" clId="{F8F3471E-2427-45F8-9D07-01249F2AF517}" dt="2020-05-11T16:18:58.212" v="915" actId="20577"/>
          <ac:spMkLst>
            <pc:docMk/>
            <pc:sldMk cId="3190514784" sldId="262"/>
            <ac:spMk id="3" creationId="{F28E0E3F-6179-43F1-8D1B-0C3C89474EEC}"/>
          </ac:spMkLst>
        </pc:spChg>
        <pc:spChg chg="add del mod">
          <ac:chgData name="Joseph Scavetta" userId="359fb369a930e361" providerId="LiveId" clId="{F8F3471E-2427-45F8-9D07-01249F2AF517}" dt="2020-05-11T16:18:06.625" v="906" actId="478"/>
          <ac:spMkLst>
            <pc:docMk/>
            <pc:sldMk cId="3190514784" sldId="262"/>
            <ac:spMk id="5" creationId="{00000000-0000-0000-0000-000000000000}"/>
          </ac:spMkLst>
        </pc:spChg>
        <pc:spChg chg="mod">
          <ac:chgData name="Joseph Scavetta" userId="359fb369a930e361" providerId="LiveId" clId="{F8F3471E-2427-45F8-9D07-01249F2AF517}" dt="2020-05-11T16:19:06.344" v="918" actId="1076"/>
          <ac:spMkLst>
            <pc:docMk/>
            <pc:sldMk cId="3190514784" sldId="262"/>
            <ac:spMk id="101" creationId="{6D637ECB-9A1E-4A13-A31F-32ED7064F2EA}"/>
          </ac:spMkLst>
        </pc:spChg>
        <pc:spChg chg="mod">
          <ac:chgData name="Joseph Scavetta" userId="359fb369a930e361" providerId="LiveId" clId="{F8F3471E-2427-45F8-9D07-01249F2AF517}" dt="2020-05-11T16:19:06.344" v="918" actId="1076"/>
          <ac:spMkLst>
            <pc:docMk/>
            <pc:sldMk cId="3190514784" sldId="262"/>
            <ac:spMk id="105" creationId="{B037E1CE-B34B-45D0-A35F-BA0602E5CEEE}"/>
          </ac:spMkLst>
        </pc:spChg>
        <pc:spChg chg="mod">
          <ac:chgData name="Joseph Scavetta" userId="359fb369a930e361" providerId="LiveId" clId="{F8F3471E-2427-45F8-9D07-01249F2AF517}" dt="2020-05-11T16:19:06.344" v="918" actId="1076"/>
          <ac:spMkLst>
            <pc:docMk/>
            <pc:sldMk cId="3190514784" sldId="262"/>
            <ac:spMk id="106" creationId="{57087AE3-D562-4B77-AEC3-FE5958DF64E4}"/>
          </ac:spMkLst>
        </pc:spChg>
        <pc:spChg chg="mod">
          <ac:chgData name="Joseph Scavetta" userId="359fb369a930e361" providerId="LiveId" clId="{F8F3471E-2427-45F8-9D07-01249F2AF517}" dt="2020-05-11T16:19:06.344" v="918" actId="1076"/>
          <ac:spMkLst>
            <pc:docMk/>
            <pc:sldMk cId="3190514784" sldId="262"/>
            <ac:spMk id="107" creationId="{29B4D2D1-49D4-4332-A2C0-5A5AE278986C}"/>
          </ac:spMkLst>
        </pc:spChg>
        <pc:spChg chg="mod">
          <ac:chgData name="Joseph Scavetta" userId="359fb369a930e361" providerId="LiveId" clId="{F8F3471E-2427-45F8-9D07-01249F2AF517}" dt="2020-05-11T16:19:06.344" v="918" actId="1076"/>
          <ac:spMkLst>
            <pc:docMk/>
            <pc:sldMk cId="3190514784" sldId="262"/>
            <ac:spMk id="108" creationId="{9FDFE14D-19C7-4920-A8AC-85A8ED0CD6C9}"/>
          </ac:spMkLst>
        </pc:spChg>
        <pc:spChg chg="mod">
          <ac:chgData name="Joseph Scavetta" userId="359fb369a930e361" providerId="LiveId" clId="{F8F3471E-2427-45F8-9D07-01249F2AF517}" dt="2020-05-11T16:19:06.344" v="918" actId="1076"/>
          <ac:spMkLst>
            <pc:docMk/>
            <pc:sldMk cId="3190514784" sldId="262"/>
            <ac:spMk id="109" creationId="{CB8BA57C-FFF1-41ED-A2A8-8CCE07D4F3CC}"/>
          </ac:spMkLst>
        </pc:spChg>
        <pc:spChg chg="mod">
          <ac:chgData name="Joseph Scavetta" userId="359fb369a930e361" providerId="LiveId" clId="{F8F3471E-2427-45F8-9D07-01249F2AF517}" dt="2020-05-11T16:19:06.344" v="918" actId="1076"/>
          <ac:spMkLst>
            <pc:docMk/>
            <pc:sldMk cId="3190514784" sldId="262"/>
            <ac:spMk id="110" creationId="{10DDB5F8-3685-473F-B687-A68C5533519B}"/>
          </ac:spMkLst>
        </pc:spChg>
        <pc:spChg chg="mod">
          <ac:chgData name="Joseph Scavetta" userId="359fb369a930e361" providerId="LiveId" clId="{F8F3471E-2427-45F8-9D07-01249F2AF517}" dt="2020-05-11T16:19:06.344" v="918" actId="1076"/>
          <ac:spMkLst>
            <pc:docMk/>
            <pc:sldMk cId="3190514784" sldId="262"/>
            <ac:spMk id="111" creationId="{4E4EDCE7-2B0A-4EC3-B5D1-A67FB2D9D9A7}"/>
          </ac:spMkLst>
        </pc:spChg>
        <pc:spChg chg="mod">
          <ac:chgData name="Joseph Scavetta" userId="359fb369a930e361" providerId="LiveId" clId="{F8F3471E-2427-45F8-9D07-01249F2AF517}" dt="2020-05-11T16:19:06.344" v="918" actId="1076"/>
          <ac:spMkLst>
            <pc:docMk/>
            <pc:sldMk cId="3190514784" sldId="262"/>
            <ac:spMk id="112" creationId="{25F06303-1661-461B-B8E6-CC903CDDA7A5}"/>
          </ac:spMkLst>
        </pc:spChg>
        <pc:spChg chg="mod">
          <ac:chgData name="Joseph Scavetta" userId="359fb369a930e361" providerId="LiveId" clId="{F8F3471E-2427-45F8-9D07-01249F2AF517}" dt="2020-05-11T16:19:06.344" v="918" actId="1076"/>
          <ac:spMkLst>
            <pc:docMk/>
            <pc:sldMk cId="3190514784" sldId="262"/>
            <ac:spMk id="113" creationId="{426725B1-D5BF-4C23-BA2F-29778B1BD47D}"/>
          </ac:spMkLst>
        </pc:spChg>
        <pc:spChg chg="mod">
          <ac:chgData name="Joseph Scavetta" userId="359fb369a930e361" providerId="LiveId" clId="{F8F3471E-2427-45F8-9D07-01249F2AF517}" dt="2020-05-11T16:19:06.344" v="918" actId="1076"/>
          <ac:spMkLst>
            <pc:docMk/>
            <pc:sldMk cId="3190514784" sldId="262"/>
            <ac:spMk id="117" creationId="{AE0286C8-C086-4091-A088-4F0573E29FBA}"/>
          </ac:spMkLst>
        </pc:spChg>
        <pc:spChg chg="mod">
          <ac:chgData name="Joseph Scavetta" userId="359fb369a930e361" providerId="LiveId" clId="{F8F3471E-2427-45F8-9D07-01249F2AF517}" dt="2020-05-11T16:19:06.344" v="918" actId="1076"/>
          <ac:spMkLst>
            <pc:docMk/>
            <pc:sldMk cId="3190514784" sldId="262"/>
            <ac:spMk id="121" creationId="{1E3E019F-653B-422D-95CD-C873739EF1E4}"/>
          </ac:spMkLst>
        </pc:spChg>
        <pc:spChg chg="mod">
          <ac:chgData name="Joseph Scavetta" userId="359fb369a930e361" providerId="LiveId" clId="{F8F3471E-2427-45F8-9D07-01249F2AF517}" dt="2020-05-11T16:19:06.344" v="918" actId="1076"/>
          <ac:spMkLst>
            <pc:docMk/>
            <pc:sldMk cId="3190514784" sldId="262"/>
            <ac:spMk id="122" creationId="{AF201677-2D48-467A-B0D6-D909B3A21CE4}"/>
          </ac:spMkLst>
        </pc:spChg>
        <pc:spChg chg="mod">
          <ac:chgData name="Joseph Scavetta" userId="359fb369a930e361" providerId="LiveId" clId="{F8F3471E-2427-45F8-9D07-01249F2AF517}" dt="2020-05-11T16:19:06.344" v="918" actId="1076"/>
          <ac:spMkLst>
            <pc:docMk/>
            <pc:sldMk cId="3190514784" sldId="262"/>
            <ac:spMk id="123" creationId="{7211E9A9-955F-4E3A-9ECB-0FD7557BF716}"/>
          </ac:spMkLst>
        </pc:spChg>
        <pc:spChg chg="mod">
          <ac:chgData name="Joseph Scavetta" userId="359fb369a930e361" providerId="LiveId" clId="{F8F3471E-2427-45F8-9D07-01249F2AF517}" dt="2020-05-11T16:19:06.344" v="918" actId="1076"/>
          <ac:spMkLst>
            <pc:docMk/>
            <pc:sldMk cId="3190514784" sldId="262"/>
            <ac:spMk id="124" creationId="{B214523B-AE46-43E2-870B-72B3448D7293}"/>
          </ac:spMkLst>
        </pc:spChg>
        <pc:spChg chg="mod">
          <ac:chgData name="Joseph Scavetta" userId="359fb369a930e361" providerId="LiveId" clId="{F8F3471E-2427-45F8-9D07-01249F2AF517}" dt="2020-05-11T16:19:06.344" v="918" actId="1076"/>
          <ac:spMkLst>
            <pc:docMk/>
            <pc:sldMk cId="3190514784" sldId="262"/>
            <ac:spMk id="125" creationId="{9F252719-6951-40EF-A55F-42F6E1235AAF}"/>
          </ac:spMkLst>
        </pc:spChg>
        <pc:spChg chg="mod">
          <ac:chgData name="Joseph Scavetta" userId="359fb369a930e361" providerId="LiveId" clId="{F8F3471E-2427-45F8-9D07-01249F2AF517}" dt="2020-05-11T16:19:06.344" v="918" actId="1076"/>
          <ac:spMkLst>
            <pc:docMk/>
            <pc:sldMk cId="3190514784" sldId="262"/>
            <ac:spMk id="126" creationId="{E8E7A091-12CE-450D-9B1B-8E84881002B1}"/>
          </ac:spMkLst>
        </pc:spChg>
        <pc:spChg chg="mod">
          <ac:chgData name="Joseph Scavetta" userId="359fb369a930e361" providerId="LiveId" clId="{F8F3471E-2427-45F8-9D07-01249F2AF517}" dt="2020-05-11T16:19:06.344" v="918" actId="1076"/>
          <ac:spMkLst>
            <pc:docMk/>
            <pc:sldMk cId="3190514784" sldId="262"/>
            <ac:spMk id="127" creationId="{A3A06BAD-C825-4CB8-9E3D-C198199D9040}"/>
          </ac:spMkLst>
        </pc:spChg>
        <pc:spChg chg="mod">
          <ac:chgData name="Joseph Scavetta" userId="359fb369a930e361" providerId="LiveId" clId="{F8F3471E-2427-45F8-9D07-01249F2AF517}" dt="2020-05-11T16:19:06.344" v="918" actId="1076"/>
          <ac:spMkLst>
            <pc:docMk/>
            <pc:sldMk cId="3190514784" sldId="262"/>
            <ac:spMk id="128" creationId="{659C1611-7874-435E-9412-D641992118CA}"/>
          </ac:spMkLst>
        </pc:spChg>
        <pc:spChg chg="mod">
          <ac:chgData name="Joseph Scavetta" userId="359fb369a930e361" providerId="LiveId" clId="{F8F3471E-2427-45F8-9D07-01249F2AF517}" dt="2020-05-11T16:19:06.344" v="918" actId="1076"/>
          <ac:spMkLst>
            <pc:docMk/>
            <pc:sldMk cId="3190514784" sldId="262"/>
            <ac:spMk id="129" creationId="{D937E6B0-6482-4947-A9AE-FEABBBEBD681}"/>
          </ac:spMkLst>
        </pc:spChg>
        <pc:spChg chg="mod">
          <ac:chgData name="Joseph Scavetta" userId="359fb369a930e361" providerId="LiveId" clId="{F8F3471E-2427-45F8-9D07-01249F2AF517}" dt="2020-05-11T16:19:06.344" v="918" actId="1076"/>
          <ac:spMkLst>
            <pc:docMk/>
            <pc:sldMk cId="3190514784" sldId="262"/>
            <ac:spMk id="130" creationId="{774EEE29-499C-4751-9180-25C5F3271834}"/>
          </ac:spMkLst>
        </pc:spChg>
        <pc:spChg chg="mod">
          <ac:chgData name="Joseph Scavetta" userId="359fb369a930e361" providerId="LiveId" clId="{F8F3471E-2427-45F8-9D07-01249F2AF517}" dt="2020-05-11T16:19:06.344" v="918" actId="1076"/>
          <ac:spMkLst>
            <pc:docMk/>
            <pc:sldMk cId="3190514784" sldId="262"/>
            <ac:spMk id="140" creationId="{F3959C88-71F9-4985-93A1-3F2A49C0B452}"/>
          </ac:spMkLst>
        </pc:spChg>
        <pc:spChg chg="mod">
          <ac:chgData name="Joseph Scavetta" userId="359fb369a930e361" providerId="LiveId" clId="{F8F3471E-2427-45F8-9D07-01249F2AF517}" dt="2020-05-11T16:19:06.344" v="918" actId="1076"/>
          <ac:spMkLst>
            <pc:docMk/>
            <pc:sldMk cId="3190514784" sldId="262"/>
            <ac:spMk id="141" creationId="{D8C80152-94E4-4364-9D74-8F387B13D2C5}"/>
          </ac:spMkLst>
        </pc:spChg>
        <pc:cxnChg chg="mod">
          <ac:chgData name="Joseph Scavetta" userId="359fb369a930e361" providerId="LiveId" clId="{F8F3471E-2427-45F8-9D07-01249F2AF517}" dt="2020-05-11T16:19:06.344" v="918" actId="1076"/>
          <ac:cxnSpMkLst>
            <pc:docMk/>
            <pc:sldMk cId="3190514784" sldId="262"/>
            <ac:cxnSpMk id="133" creationId="{F130C514-DC4D-4015-8BE6-DC5FEE64A430}"/>
          </ac:cxnSpMkLst>
        </pc:cxnChg>
        <pc:cxnChg chg="mod">
          <ac:chgData name="Joseph Scavetta" userId="359fb369a930e361" providerId="LiveId" clId="{F8F3471E-2427-45F8-9D07-01249F2AF517}" dt="2020-05-11T16:19:06.344" v="918" actId="1076"/>
          <ac:cxnSpMkLst>
            <pc:docMk/>
            <pc:sldMk cId="3190514784" sldId="262"/>
            <ac:cxnSpMk id="134" creationId="{B70F22A3-820D-4865-B0BA-EE8BF696F1F4}"/>
          </ac:cxnSpMkLst>
        </pc:cxnChg>
      </pc:sldChg>
      <pc:sldChg chg="delSp modSp">
        <pc:chgData name="Joseph Scavetta" userId="359fb369a930e361" providerId="LiveId" clId="{F8F3471E-2427-45F8-9D07-01249F2AF517}" dt="2020-05-11T18:39:23.200" v="1296" actId="1076"/>
        <pc:sldMkLst>
          <pc:docMk/>
          <pc:sldMk cId="3768675273" sldId="263"/>
        </pc:sldMkLst>
        <pc:spChg chg="mod">
          <ac:chgData name="Joseph Scavetta" userId="359fb369a930e361" providerId="LiveId" clId="{F8F3471E-2427-45F8-9D07-01249F2AF517}" dt="2020-05-11T16:32:38.508" v="1152" actId="113"/>
          <ac:spMkLst>
            <pc:docMk/>
            <pc:sldMk cId="3768675273" sldId="263"/>
            <ac:spMk id="2" creationId="{6115517E-F1B8-4E0F-88F2-EE618A4DCA7B}"/>
          </ac:spMkLst>
        </pc:spChg>
        <pc:spChg chg="mod">
          <ac:chgData name="Joseph Scavetta" userId="359fb369a930e361" providerId="LiveId" clId="{F8F3471E-2427-45F8-9D07-01249F2AF517}" dt="2020-05-11T18:39:14.012" v="1294" actId="20578"/>
          <ac:spMkLst>
            <pc:docMk/>
            <pc:sldMk cId="3768675273" sldId="263"/>
            <ac:spMk id="3" creationId="{E7A12E96-D4D3-41E9-8F4F-CB7165F2123B}"/>
          </ac:spMkLst>
        </pc:spChg>
        <pc:spChg chg="del">
          <ac:chgData name="Joseph Scavetta" userId="359fb369a930e361" providerId="LiveId" clId="{F8F3471E-2427-45F8-9D07-01249F2AF517}" dt="2020-05-11T16:19:17.301" v="919" actId="478"/>
          <ac:spMkLst>
            <pc:docMk/>
            <pc:sldMk cId="3768675273" sldId="263"/>
            <ac:spMk id="4" creationId="{00000000-0000-0000-0000-000000000000}"/>
          </ac:spMkLst>
        </pc:spChg>
        <pc:spChg chg="mod">
          <ac:chgData name="Joseph Scavetta" userId="359fb369a930e361" providerId="LiveId" clId="{F8F3471E-2427-45F8-9D07-01249F2AF517}" dt="2020-05-11T18:39:23.200" v="1296" actId="1076"/>
          <ac:spMkLst>
            <pc:docMk/>
            <pc:sldMk cId="3768675273" sldId="263"/>
            <ac:spMk id="9" creationId="{DDE8DB04-167C-4534-8568-6574E78BE5C6}"/>
          </ac:spMkLst>
        </pc:spChg>
        <pc:spChg chg="mod">
          <ac:chgData name="Joseph Scavetta" userId="359fb369a930e361" providerId="LiveId" clId="{F8F3471E-2427-45F8-9D07-01249F2AF517}" dt="2020-05-11T18:39:23.200" v="1296" actId="1076"/>
          <ac:spMkLst>
            <pc:docMk/>
            <pc:sldMk cId="3768675273" sldId="263"/>
            <ac:spMk id="10" creationId="{C36DC053-C6E8-4B6F-B0B6-4AB843364D38}"/>
          </ac:spMkLst>
        </pc:spChg>
        <pc:spChg chg="mod">
          <ac:chgData name="Joseph Scavetta" userId="359fb369a930e361" providerId="LiveId" clId="{F8F3471E-2427-45F8-9D07-01249F2AF517}" dt="2020-05-11T18:39:23.200" v="1296" actId="1076"/>
          <ac:spMkLst>
            <pc:docMk/>
            <pc:sldMk cId="3768675273" sldId="263"/>
            <ac:spMk id="11" creationId="{64987C6D-EF16-4E66-8381-AA3658AE99A7}"/>
          </ac:spMkLst>
        </pc:spChg>
        <pc:spChg chg="mod">
          <ac:chgData name="Joseph Scavetta" userId="359fb369a930e361" providerId="LiveId" clId="{F8F3471E-2427-45F8-9D07-01249F2AF517}" dt="2020-05-11T18:39:23.200" v="1296" actId="1076"/>
          <ac:spMkLst>
            <pc:docMk/>
            <pc:sldMk cId="3768675273" sldId="263"/>
            <ac:spMk id="12" creationId="{7759E015-7D98-4C34-84EF-AC913985A810}"/>
          </ac:spMkLst>
        </pc:spChg>
        <pc:spChg chg="mod">
          <ac:chgData name="Joseph Scavetta" userId="359fb369a930e361" providerId="LiveId" clId="{F8F3471E-2427-45F8-9D07-01249F2AF517}" dt="2020-05-11T18:39:23.200" v="1296" actId="1076"/>
          <ac:spMkLst>
            <pc:docMk/>
            <pc:sldMk cId="3768675273" sldId="263"/>
            <ac:spMk id="32" creationId="{D1AAD37E-CADF-42C5-917B-76E02A018519}"/>
          </ac:spMkLst>
        </pc:spChg>
        <pc:spChg chg="mod">
          <ac:chgData name="Joseph Scavetta" userId="359fb369a930e361" providerId="LiveId" clId="{F8F3471E-2427-45F8-9D07-01249F2AF517}" dt="2020-05-11T18:39:23.200" v="1296" actId="1076"/>
          <ac:spMkLst>
            <pc:docMk/>
            <pc:sldMk cId="3768675273" sldId="263"/>
            <ac:spMk id="41" creationId="{B27408DE-47B9-465A-BE4B-5F55D19F99F7}"/>
          </ac:spMkLst>
        </pc:spChg>
        <pc:spChg chg="mod">
          <ac:chgData name="Joseph Scavetta" userId="359fb369a930e361" providerId="LiveId" clId="{F8F3471E-2427-45F8-9D07-01249F2AF517}" dt="2020-05-11T18:39:23.200" v="1296" actId="1076"/>
          <ac:spMkLst>
            <pc:docMk/>
            <pc:sldMk cId="3768675273" sldId="263"/>
            <ac:spMk id="42" creationId="{804451E5-CB0F-4664-AF6B-5F6E01AEAC66}"/>
          </ac:spMkLst>
        </pc:spChg>
        <pc:spChg chg="mod">
          <ac:chgData name="Joseph Scavetta" userId="359fb369a930e361" providerId="LiveId" clId="{F8F3471E-2427-45F8-9D07-01249F2AF517}" dt="2020-05-11T18:39:23.200" v="1296" actId="1076"/>
          <ac:spMkLst>
            <pc:docMk/>
            <pc:sldMk cId="3768675273" sldId="263"/>
            <ac:spMk id="43" creationId="{DC19DF19-D2C5-49A4-8B95-985C8F741F0A}"/>
          </ac:spMkLst>
        </pc:spChg>
        <pc:spChg chg="mod">
          <ac:chgData name="Joseph Scavetta" userId="359fb369a930e361" providerId="LiveId" clId="{F8F3471E-2427-45F8-9D07-01249F2AF517}" dt="2020-05-11T18:39:23.200" v="1296" actId="1076"/>
          <ac:spMkLst>
            <pc:docMk/>
            <pc:sldMk cId="3768675273" sldId="263"/>
            <ac:spMk id="44" creationId="{5ABC409D-0CA7-4DA1-81EE-B1B51FD21A19}"/>
          </ac:spMkLst>
        </pc:spChg>
        <pc:spChg chg="mod">
          <ac:chgData name="Joseph Scavetta" userId="359fb369a930e361" providerId="LiveId" clId="{F8F3471E-2427-45F8-9D07-01249F2AF517}" dt="2020-05-11T18:39:23.200" v="1296" actId="1076"/>
          <ac:spMkLst>
            <pc:docMk/>
            <pc:sldMk cId="3768675273" sldId="263"/>
            <ac:spMk id="45" creationId="{88017AE2-A8DA-4379-886A-5768873D851E}"/>
          </ac:spMkLst>
        </pc:spChg>
        <pc:spChg chg="mod">
          <ac:chgData name="Joseph Scavetta" userId="359fb369a930e361" providerId="LiveId" clId="{F8F3471E-2427-45F8-9D07-01249F2AF517}" dt="2020-05-11T18:39:23.200" v="1296" actId="1076"/>
          <ac:spMkLst>
            <pc:docMk/>
            <pc:sldMk cId="3768675273" sldId="263"/>
            <ac:spMk id="46" creationId="{DFC60B50-E127-4F43-A711-949E9E4B37F6}"/>
          </ac:spMkLst>
        </pc:spChg>
        <pc:spChg chg="mod">
          <ac:chgData name="Joseph Scavetta" userId="359fb369a930e361" providerId="LiveId" clId="{F8F3471E-2427-45F8-9D07-01249F2AF517}" dt="2020-05-11T18:39:23.200" v="1296" actId="1076"/>
          <ac:spMkLst>
            <pc:docMk/>
            <pc:sldMk cId="3768675273" sldId="263"/>
            <ac:spMk id="47" creationId="{9EF4AEA1-F44B-428A-9FEF-8A79C24AC27B}"/>
          </ac:spMkLst>
        </pc:spChg>
        <pc:spChg chg="mod">
          <ac:chgData name="Joseph Scavetta" userId="359fb369a930e361" providerId="LiveId" clId="{F8F3471E-2427-45F8-9D07-01249F2AF517}" dt="2020-05-11T18:39:23.200" v="1296" actId="1076"/>
          <ac:spMkLst>
            <pc:docMk/>
            <pc:sldMk cId="3768675273" sldId="263"/>
            <ac:spMk id="48" creationId="{8D1031D1-4292-476F-A1A1-C5D07E12B383}"/>
          </ac:spMkLst>
        </pc:spChg>
        <pc:spChg chg="mod">
          <ac:chgData name="Joseph Scavetta" userId="359fb369a930e361" providerId="LiveId" clId="{F8F3471E-2427-45F8-9D07-01249F2AF517}" dt="2020-05-11T18:39:23.200" v="1296" actId="1076"/>
          <ac:spMkLst>
            <pc:docMk/>
            <pc:sldMk cId="3768675273" sldId="263"/>
            <ac:spMk id="49" creationId="{F75F27B6-69CD-48A2-9F83-50D5F36C0485}"/>
          </ac:spMkLst>
        </pc:spChg>
        <pc:picChg chg="mod">
          <ac:chgData name="Joseph Scavetta" userId="359fb369a930e361" providerId="LiveId" clId="{F8F3471E-2427-45F8-9D07-01249F2AF517}" dt="2020-05-11T18:39:19.007" v="1295" actId="1076"/>
          <ac:picMkLst>
            <pc:docMk/>
            <pc:sldMk cId="3768675273" sldId="263"/>
            <ac:picMk id="1026" creationId="{9ADE654A-6D02-4557-A813-EB84EB2E9A30}"/>
          </ac:picMkLst>
        </pc:picChg>
        <pc:cxnChg chg="mod">
          <ac:chgData name="Joseph Scavetta" userId="359fb369a930e361" providerId="LiveId" clId="{F8F3471E-2427-45F8-9D07-01249F2AF517}" dt="2020-05-11T18:39:23.200" v="1296" actId="1076"/>
          <ac:cxnSpMkLst>
            <pc:docMk/>
            <pc:sldMk cId="3768675273" sldId="263"/>
            <ac:cxnSpMk id="6" creationId="{15846F64-E418-4BFA-B264-F30FBA5D92A1}"/>
          </ac:cxnSpMkLst>
        </pc:cxnChg>
        <pc:cxnChg chg="mod">
          <ac:chgData name="Joseph Scavetta" userId="359fb369a930e361" providerId="LiveId" clId="{F8F3471E-2427-45F8-9D07-01249F2AF517}" dt="2020-05-11T18:39:23.200" v="1296" actId="1076"/>
          <ac:cxnSpMkLst>
            <pc:docMk/>
            <pc:sldMk cId="3768675273" sldId="263"/>
            <ac:cxnSpMk id="7" creationId="{A3657192-4F24-4201-BA70-55D7A068822A}"/>
          </ac:cxnSpMkLst>
        </pc:cxnChg>
        <pc:cxnChg chg="mod">
          <ac:chgData name="Joseph Scavetta" userId="359fb369a930e361" providerId="LiveId" clId="{F8F3471E-2427-45F8-9D07-01249F2AF517}" dt="2020-05-11T18:39:23.200" v="1296" actId="1076"/>
          <ac:cxnSpMkLst>
            <pc:docMk/>
            <pc:sldMk cId="3768675273" sldId="263"/>
            <ac:cxnSpMk id="21" creationId="{0C0DB71B-276A-450F-826B-7C2E8F043759}"/>
          </ac:cxnSpMkLst>
        </pc:cxnChg>
        <pc:cxnChg chg="mod">
          <ac:chgData name="Joseph Scavetta" userId="359fb369a930e361" providerId="LiveId" clId="{F8F3471E-2427-45F8-9D07-01249F2AF517}" dt="2020-05-11T18:39:23.200" v="1296" actId="1076"/>
          <ac:cxnSpMkLst>
            <pc:docMk/>
            <pc:sldMk cId="3768675273" sldId="263"/>
            <ac:cxnSpMk id="29" creationId="{4BE224CD-1506-4658-A888-205231A91453}"/>
          </ac:cxnSpMkLst>
        </pc:cxnChg>
        <pc:cxnChg chg="mod">
          <ac:chgData name="Joseph Scavetta" userId="359fb369a930e361" providerId="LiveId" clId="{F8F3471E-2427-45F8-9D07-01249F2AF517}" dt="2020-05-11T18:39:23.200" v="1296" actId="1076"/>
          <ac:cxnSpMkLst>
            <pc:docMk/>
            <pc:sldMk cId="3768675273" sldId="263"/>
            <ac:cxnSpMk id="33" creationId="{745B3FB4-721A-4D48-A606-223FBF11EB6F}"/>
          </ac:cxnSpMkLst>
        </pc:cxnChg>
      </pc:sldChg>
      <pc:sldChg chg="addSp delSp modSp modAnim">
        <pc:chgData name="Joseph Scavetta" userId="359fb369a930e361" providerId="LiveId" clId="{F8F3471E-2427-45F8-9D07-01249F2AF517}" dt="2020-05-12T10:26:24.880" v="1576"/>
        <pc:sldMkLst>
          <pc:docMk/>
          <pc:sldMk cId="1737147820" sldId="264"/>
        </pc:sldMkLst>
        <pc:spChg chg="mod">
          <ac:chgData name="Joseph Scavetta" userId="359fb369a930e361" providerId="LiveId" clId="{F8F3471E-2427-45F8-9D07-01249F2AF517}" dt="2020-05-11T16:32:37.357" v="1151" actId="113"/>
          <ac:spMkLst>
            <pc:docMk/>
            <pc:sldMk cId="1737147820" sldId="264"/>
            <ac:spMk id="2" creationId="{6D2B9B92-4A28-488F-8238-10F94D1C881D}"/>
          </ac:spMkLst>
        </pc:spChg>
        <pc:spChg chg="mod">
          <ac:chgData name="Joseph Scavetta" userId="359fb369a930e361" providerId="LiveId" clId="{F8F3471E-2427-45F8-9D07-01249F2AF517}" dt="2020-05-11T16:23:10.521" v="1014" actId="1076"/>
          <ac:spMkLst>
            <pc:docMk/>
            <pc:sldMk cId="1737147820" sldId="264"/>
            <ac:spMk id="3" creationId="{C2680D9E-A90D-4DF0-90C5-809B245CF5E6}"/>
          </ac:spMkLst>
        </pc:spChg>
        <pc:spChg chg="del mod">
          <ac:chgData name="Joseph Scavetta" userId="359fb369a930e361" providerId="LiveId" clId="{F8F3471E-2427-45F8-9D07-01249F2AF517}" dt="2020-05-11T16:20:20.138" v="967" actId="478"/>
          <ac:spMkLst>
            <pc:docMk/>
            <pc:sldMk cId="1737147820" sldId="264"/>
            <ac:spMk id="11" creationId="{00000000-0000-0000-0000-000000000000}"/>
          </ac:spMkLst>
        </pc:spChg>
        <pc:spChg chg="mod">
          <ac:chgData name="Joseph Scavetta" userId="359fb369a930e361" providerId="LiveId" clId="{F8F3471E-2427-45F8-9D07-01249F2AF517}" dt="2020-05-12T10:25:28.740" v="1574" actId="207"/>
          <ac:spMkLst>
            <pc:docMk/>
            <pc:sldMk cId="1737147820" sldId="264"/>
            <ac:spMk id="16" creationId="{42609400-0FA0-49C5-A5FB-64AEA13C0548}"/>
          </ac:spMkLst>
        </pc:spChg>
        <pc:spChg chg="add mod">
          <ac:chgData name="Joseph Scavetta" userId="359fb369a930e361" providerId="LiveId" clId="{F8F3471E-2427-45F8-9D07-01249F2AF517}" dt="2020-05-11T16:24:12.099" v="1025" actId="1076"/>
          <ac:spMkLst>
            <pc:docMk/>
            <pc:sldMk cId="1737147820" sldId="264"/>
            <ac:spMk id="17" creationId="{FBE0438C-2078-4521-81E7-D1F0BB278678}"/>
          </ac:spMkLst>
        </pc:spChg>
        <pc:spChg chg="add mod">
          <ac:chgData name="Joseph Scavetta" userId="359fb369a930e361" providerId="LiveId" clId="{F8F3471E-2427-45F8-9D07-01249F2AF517}" dt="2020-05-11T16:24:15.840" v="1027" actId="1076"/>
          <ac:spMkLst>
            <pc:docMk/>
            <pc:sldMk cId="1737147820" sldId="264"/>
            <ac:spMk id="51" creationId="{C6F9B398-620D-48B2-8E69-F3F163F2ADB0}"/>
          </ac:spMkLst>
        </pc:spChg>
        <pc:spChg chg="add mod">
          <ac:chgData name="Joseph Scavetta" userId="359fb369a930e361" providerId="LiveId" clId="{F8F3471E-2427-45F8-9D07-01249F2AF517}" dt="2020-05-11T16:24:19.713" v="1029" actId="1076"/>
          <ac:spMkLst>
            <pc:docMk/>
            <pc:sldMk cId="1737147820" sldId="264"/>
            <ac:spMk id="52" creationId="{A87BC119-B467-44F4-9AD3-4737ECD579BA}"/>
          </ac:spMkLst>
        </pc:spChg>
        <pc:spChg chg="add mod">
          <ac:chgData name="Joseph Scavetta" userId="359fb369a930e361" providerId="LiveId" clId="{F8F3471E-2427-45F8-9D07-01249F2AF517}" dt="2020-05-11T16:24:26.847" v="1031" actId="1076"/>
          <ac:spMkLst>
            <pc:docMk/>
            <pc:sldMk cId="1737147820" sldId="264"/>
            <ac:spMk id="54" creationId="{0395A611-413E-4517-B871-250AA19DB954}"/>
          </ac:spMkLst>
        </pc:spChg>
        <pc:spChg chg="add mod">
          <ac:chgData name="Joseph Scavetta" userId="359fb369a930e361" providerId="LiveId" clId="{F8F3471E-2427-45F8-9D07-01249F2AF517}" dt="2020-05-11T16:24:29.606" v="1033" actId="1076"/>
          <ac:spMkLst>
            <pc:docMk/>
            <pc:sldMk cId="1737147820" sldId="264"/>
            <ac:spMk id="55" creationId="{3C2B0CD5-74E9-4CF5-9A32-017895619B58}"/>
          </ac:spMkLst>
        </pc:spChg>
        <pc:spChg chg="add mod">
          <ac:chgData name="Joseph Scavetta" userId="359fb369a930e361" providerId="LiveId" clId="{F8F3471E-2427-45F8-9D07-01249F2AF517}" dt="2020-05-11T16:24:35.933" v="1035" actId="1076"/>
          <ac:spMkLst>
            <pc:docMk/>
            <pc:sldMk cId="1737147820" sldId="264"/>
            <ac:spMk id="57" creationId="{34925771-FC7E-428F-9354-A208BA378435}"/>
          </ac:spMkLst>
        </pc:spChg>
        <pc:spChg chg="add mod">
          <ac:chgData name="Joseph Scavetta" userId="359fb369a930e361" providerId="LiveId" clId="{F8F3471E-2427-45F8-9D07-01249F2AF517}" dt="2020-05-11T16:24:40.792" v="1037" actId="1076"/>
          <ac:spMkLst>
            <pc:docMk/>
            <pc:sldMk cId="1737147820" sldId="264"/>
            <ac:spMk id="58" creationId="{9F279DBD-DCC7-462E-92B8-BEFE73827FC7}"/>
          </ac:spMkLst>
        </pc:spChg>
        <pc:spChg chg="add mod">
          <ac:chgData name="Joseph Scavetta" userId="359fb369a930e361" providerId="LiveId" clId="{F8F3471E-2427-45F8-9D07-01249F2AF517}" dt="2020-05-12T10:25:17.530" v="1573" actId="1076"/>
          <ac:spMkLst>
            <pc:docMk/>
            <pc:sldMk cId="1737147820" sldId="264"/>
            <ac:spMk id="60" creationId="{5D1AF532-EE3C-4447-92C4-ACBF3D5627D8}"/>
          </ac:spMkLst>
        </pc:spChg>
      </pc:sldChg>
      <pc:sldChg chg="modSp modAnim">
        <pc:chgData name="Joseph Scavetta" userId="359fb369a930e361" providerId="LiveId" clId="{F8F3471E-2427-45F8-9D07-01249F2AF517}" dt="2020-05-11T16:32:30.332" v="1149" actId="113"/>
        <pc:sldMkLst>
          <pc:docMk/>
          <pc:sldMk cId="860586842" sldId="265"/>
        </pc:sldMkLst>
        <pc:spChg chg="mod">
          <ac:chgData name="Joseph Scavetta" userId="359fb369a930e361" providerId="LiveId" clId="{F8F3471E-2427-45F8-9D07-01249F2AF517}" dt="2020-05-11T16:32:30.332" v="1149" actId="113"/>
          <ac:spMkLst>
            <pc:docMk/>
            <pc:sldMk cId="860586842" sldId="265"/>
            <ac:spMk id="2" creationId="{7F12B30B-403A-4B96-816A-326E4AF9157E}"/>
          </ac:spMkLst>
        </pc:spChg>
      </pc:sldChg>
      <pc:sldChg chg="modSp modAnim">
        <pc:chgData name="Joseph Scavetta" userId="359fb369a930e361" providerId="LiveId" clId="{F8F3471E-2427-45F8-9D07-01249F2AF517}" dt="2020-05-11T18:53:08.045" v="1548" actId="1076"/>
        <pc:sldMkLst>
          <pc:docMk/>
          <pc:sldMk cId="1839589555" sldId="266"/>
        </pc:sldMkLst>
        <pc:spChg chg="mod">
          <ac:chgData name="Joseph Scavetta" userId="359fb369a930e361" providerId="LiveId" clId="{F8F3471E-2427-45F8-9D07-01249F2AF517}" dt="2020-05-11T16:32:26.921" v="1148" actId="113"/>
          <ac:spMkLst>
            <pc:docMk/>
            <pc:sldMk cId="1839589555" sldId="266"/>
            <ac:spMk id="2" creationId="{5BD75AA7-8C32-4C35-B572-A2FAC6E1653C}"/>
          </ac:spMkLst>
        </pc:spChg>
        <pc:spChg chg="ord">
          <ac:chgData name="Joseph Scavetta" userId="359fb369a930e361" providerId="LiveId" clId="{F8F3471E-2427-45F8-9D07-01249F2AF517}" dt="2020-05-11T16:30:54.261" v="1135" actId="167"/>
          <ac:spMkLst>
            <pc:docMk/>
            <pc:sldMk cId="1839589555" sldId="266"/>
            <ac:spMk id="3" creationId="{802C6F2C-9F12-4498-AF5D-7EB75A323B76}"/>
          </ac:spMkLst>
        </pc:spChg>
        <pc:spChg chg="mod">
          <ac:chgData name="Joseph Scavetta" userId="359fb369a930e361" providerId="LiveId" clId="{F8F3471E-2427-45F8-9D07-01249F2AF517}" dt="2020-05-11T18:53:08.045" v="1548" actId="1076"/>
          <ac:spMkLst>
            <pc:docMk/>
            <pc:sldMk cId="1839589555" sldId="266"/>
            <ac:spMk id="4" creationId="{00000000-0000-0000-0000-000000000000}"/>
          </ac:spMkLst>
        </pc:spChg>
        <pc:picChg chg="ord">
          <ac:chgData name="Joseph Scavetta" userId="359fb369a930e361" providerId="LiveId" clId="{F8F3471E-2427-45F8-9D07-01249F2AF517}" dt="2020-05-11T16:31:01.049" v="1137" actId="167"/>
          <ac:picMkLst>
            <pc:docMk/>
            <pc:sldMk cId="1839589555" sldId="266"/>
            <ac:picMk id="8" creationId="{3A66B376-5DC0-484A-AD3F-36C0339104D0}"/>
          </ac:picMkLst>
        </pc:picChg>
      </pc:sldChg>
      <pc:sldChg chg="modSp modAnim">
        <pc:chgData name="Joseph Scavetta" userId="359fb369a930e361" providerId="LiveId" clId="{F8F3471E-2427-45F8-9D07-01249F2AF517}" dt="2020-05-11T16:31:24.999" v="1140"/>
        <pc:sldMkLst>
          <pc:docMk/>
          <pc:sldMk cId="3578934255" sldId="267"/>
        </pc:sldMkLst>
        <pc:spChg chg="mod">
          <ac:chgData name="Joseph Scavetta" userId="359fb369a930e361" providerId="LiveId" clId="{F8F3471E-2427-45F8-9D07-01249F2AF517}" dt="2020-05-10T18:04:21.285" v="46" actId="403"/>
          <ac:spMkLst>
            <pc:docMk/>
            <pc:sldMk cId="3578934255" sldId="267"/>
            <ac:spMk id="3" creationId="{49AE8135-5377-44BF-9243-EDA53040800A}"/>
          </ac:spMkLst>
        </pc:spChg>
      </pc:sldChg>
      <pc:sldChg chg="modSp">
        <pc:chgData name="Joseph Scavetta" userId="359fb369a930e361" providerId="LiveId" clId="{F8F3471E-2427-45F8-9D07-01249F2AF517}" dt="2020-05-11T16:38:53.279" v="1159" actId="13926"/>
        <pc:sldMkLst>
          <pc:docMk/>
          <pc:sldMk cId="3789892602" sldId="269"/>
        </pc:sldMkLst>
        <pc:graphicFrameChg chg="modGraphic">
          <ac:chgData name="Joseph Scavetta" userId="359fb369a930e361" providerId="LiveId" clId="{F8F3471E-2427-45F8-9D07-01249F2AF517}" dt="2020-05-11T16:38:53.279" v="1159" actId="13926"/>
          <ac:graphicFrameMkLst>
            <pc:docMk/>
            <pc:sldMk cId="3789892602" sldId="269"/>
            <ac:graphicFrameMk id="4" creationId="{57E28D6B-5037-4B54-9E68-767AC2652019}"/>
          </ac:graphicFrameMkLst>
        </pc:graphicFrameChg>
      </pc:sldChg>
      <pc:sldChg chg="addSp modSp del modAnim">
        <pc:chgData name="Joseph Scavetta" userId="359fb369a930e361" providerId="LiveId" clId="{F8F3471E-2427-45F8-9D07-01249F2AF517}" dt="2020-05-11T18:49:37.268" v="1515" actId="2696"/>
        <pc:sldMkLst>
          <pc:docMk/>
          <pc:sldMk cId="3717942472" sldId="271"/>
        </pc:sldMkLst>
        <pc:spChg chg="mod">
          <ac:chgData name="Joseph Scavetta" userId="359fb369a930e361" providerId="LiveId" clId="{F8F3471E-2427-45F8-9D07-01249F2AF517}" dt="2020-05-11T16:48:56.755" v="1188" actId="20577"/>
          <ac:spMkLst>
            <pc:docMk/>
            <pc:sldMk cId="3717942472" sldId="271"/>
            <ac:spMk id="3" creationId="{7B902A08-1CC8-4B76-8BC3-6D3D5F9ECE1B}"/>
          </ac:spMkLst>
        </pc:spChg>
        <pc:spChg chg="mod">
          <ac:chgData name="Joseph Scavetta" userId="359fb369a930e361" providerId="LiveId" clId="{F8F3471E-2427-45F8-9D07-01249F2AF517}" dt="2020-05-10T18:04:35.850" v="47" actId="207"/>
          <ac:spMkLst>
            <pc:docMk/>
            <pc:sldMk cId="3717942472" sldId="271"/>
            <ac:spMk id="4" creationId="{00000000-0000-0000-0000-000000000000}"/>
          </ac:spMkLst>
        </pc:spChg>
        <pc:spChg chg="add mod">
          <ac:chgData name="Joseph Scavetta" userId="359fb369a930e361" providerId="LiveId" clId="{F8F3471E-2427-45F8-9D07-01249F2AF517}" dt="2020-05-11T16:51:36.812" v="1231" actId="1076"/>
          <ac:spMkLst>
            <pc:docMk/>
            <pc:sldMk cId="3717942472" sldId="271"/>
            <ac:spMk id="5" creationId="{73654005-BE9B-4CD1-873F-5C44DC97C1BB}"/>
          </ac:spMkLst>
        </pc:spChg>
        <pc:spChg chg="mod">
          <ac:chgData name="Joseph Scavetta" userId="359fb369a930e361" providerId="LiveId" clId="{F8F3471E-2427-45F8-9D07-01249F2AF517}" dt="2020-05-11T16:52:48.353" v="1240" actId="1076"/>
          <ac:spMkLst>
            <pc:docMk/>
            <pc:sldMk cId="3717942472" sldId="271"/>
            <ac:spMk id="6" creationId="{C945B9F6-DAE3-490E-B87D-D730159F468A}"/>
          </ac:spMkLst>
        </pc:spChg>
        <pc:spChg chg="mod">
          <ac:chgData name="Joseph Scavetta" userId="359fb369a930e361" providerId="LiveId" clId="{F8F3471E-2427-45F8-9D07-01249F2AF517}" dt="2020-05-11T16:52:48.353" v="1240" actId="1076"/>
          <ac:spMkLst>
            <pc:docMk/>
            <pc:sldMk cId="3717942472" sldId="271"/>
            <ac:spMk id="7" creationId="{0DC9D834-F999-4F2A-9802-E098C4E634AB}"/>
          </ac:spMkLst>
        </pc:spChg>
        <pc:spChg chg="mod">
          <ac:chgData name="Joseph Scavetta" userId="359fb369a930e361" providerId="LiveId" clId="{F8F3471E-2427-45F8-9D07-01249F2AF517}" dt="2020-05-11T16:52:40.342" v="1238" actId="12788"/>
          <ac:spMkLst>
            <pc:docMk/>
            <pc:sldMk cId="3717942472" sldId="271"/>
            <ac:spMk id="10" creationId="{4698CC15-BE28-4BF6-8C2F-80D78680DCC1}"/>
          </ac:spMkLst>
        </pc:spChg>
        <pc:spChg chg="mod">
          <ac:chgData name="Joseph Scavetta" userId="359fb369a930e361" providerId="LiveId" clId="{F8F3471E-2427-45F8-9D07-01249F2AF517}" dt="2020-05-11T16:52:40.342" v="1238" actId="12788"/>
          <ac:spMkLst>
            <pc:docMk/>
            <pc:sldMk cId="3717942472" sldId="271"/>
            <ac:spMk id="11" creationId="{A62661B7-F482-44CC-A3AB-605D3B38CD6A}"/>
          </ac:spMkLst>
        </pc:spChg>
        <pc:spChg chg="add mod">
          <ac:chgData name="Joseph Scavetta" userId="359fb369a930e361" providerId="LiveId" clId="{F8F3471E-2427-45F8-9D07-01249F2AF517}" dt="2020-05-11T16:51:36.812" v="1231" actId="1076"/>
          <ac:spMkLst>
            <pc:docMk/>
            <pc:sldMk cId="3717942472" sldId="271"/>
            <ac:spMk id="13" creationId="{44700F98-8EEB-4B85-A71E-435E5E3253A1}"/>
          </ac:spMkLst>
        </pc:spChg>
        <pc:picChg chg="add mod">
          <ac:chgData name="Joseph Scavetta" userId="359fb369a930e361" providerId="LiveId" clId="{F8F3471E-2427-45F8-9D07-01249F2AF517}" dt="2020-05-11T16:51:36.812" v="1231" actId="1076"/>
          <ac:picMkLst>
            <pc:docMk/>
            <pc:sldMk cId="3717942472" sldId="271"/>
            <ac:picMk id="1026" creationId="{9BC489A5-E208-4BBF-BDB1-192D1ECA917D}"/>
          </ac:picMkLst>
        </pc:picChg>
        <pc:picChg chg="mod">
          <ac:chgData name="Joseph Scavetta" userId="359fb369a930e361" providerId="LiveId" clId="{F8F3471E-2427-45F8-9D07-01249F2AF517}" dt="2020-05-11T16:52:48.353" v="1240" actId="1076"/>
          <ac:picMkLst>
            <pc:docMk/>
            <pc:sldMk cId="3717942472" sldId="271"/>
            <ac:picMk id="5122" creationId="{59116854-507A-4B74-B816-A57CAFC906BB}"/>
          </ac:picMkLst>
        </pc:picChg>
        <pc:picChg chg="mod">
          <ac:chgData name="Joseph Scavetta" userId="359fb369a930e361" providerId="LiveId" clId="{F8F3471E-2427-45F8-9D07-01249F2AF517}" dt="2020-05-11T16:52:40.342" v="1238" actId="12788"/>
          <ac:picMkLst>
            <pc:docMk/>
            <pc:sldMk cId="3717942472" sldId="271"/>
            <ac:picMk id="5126" creationId="{EC5050A3-90E5-4E1E-B3D8-6395D45684FA}"/>
          </ac:picMkLst>
        </pc:picChg>
      </pc:sldChg>
      <pc:sldChg chg="modSp del modAnim">
        <pc:chgData name="Joseph Scavetta" userId="359fb369a930e361" providerId="LiveId" clId="{F8F3471E-2427-45F8-9D07-01249F2AF517}" dt="2020-05-11T18:49:36.305" v="1514" actId="2696"/>
        <pc:sldMkLst>
          <pc:docMk/>
          <pc:sldMk cId="2851162896" sldId="272"/>
        </pc:sldMkLst>
        <pc:spChg chg="mod">
          <ac:chgData name="Joseph Scavetta" userId="359fb369a930e361" providerId="LiveId" clId="{F8F3471E-2427-45F8-9D07-01249F2AF517}" dt="2020-05-11T18:24:23.467" v="1288" actId="5793"/>
          <ac:spMkLst>
            <pc:docMk/>
            <pc:sldMk cId="2851162896" sldId="272"/>
            <ac:spMk id="3" creationId="{BF124EC9-8151-4858-9717-245949574305}"/>
          </ac:spMkLst>
        </pc:spChg>
        <pc:picChg chg="mod">
          <ac:chgData name="Joseph Scavetta" userId="359fb369a930e361" providerId="LiveId" clId="{F8F3471E-2427-45F8-9D07-01249F2AF517}" dt="2020-05-11T18:24:31.215" v="1289" actId="1076"/>
          <ac:picMkLst>
            <pc:docMk/>
            <pc:sldMk cId="2851162896" sldId="272"/>
            <ac:picMk id="6148" creationId="{C8937F31-3F8A-490D-B75F-0D7603A6072D}"/>
          </ac:picMkLst>
        </pc:picChg>
      </pc:sldChg>
      <pc:sldChg chg="del modAnim">
        <pc:chgData name="Joseph Scavetta" userId="359fb369a930e361" providerId="LiveId" clId="{F8F3471E-2427-45F8-9D07-01249F2AF517}" dt="2020-05-11T18:49:39.773" v="1516" actId="2696"/>
        <pc:sldMkLst>
          <pc:docMk/>
          <pc:sldMk cId="431960478" sldId="273"/>
        </pc:sldMkLst>
      </pc:sldChg>
      <pc:sldChg chg="modSp">
        <pc:chgData name="Joseph Scavetta" userId="359fb369a930e361" providerId="LiveId" clId="{F8F3471E-2427-45F8-9D07-01249F2AF517}" dt="2020-05-11T18:51:55.025" v="1529" actId="27636"/>
        <pc:sldMkLst>
          <pc:docMk/>
          <pc:sldMk cId="3430789416" sldId="277"/>
        </pc:sldMkLst>
        <pc:spChg chg="mod">
          <ac:chgData name="Joseph Scavetta" userId="359fb369a930e361" providerId="LiveId" clId="{F8F3471E-2427-45F8-9D07-01249F2AF517}" dt="2020-05-11T18:51:55.025" v="1529" actId="27636"/>
          <ac:spMkLst>
            <pc:docMk/>
            <pc:sldMk cId="3430789416" sldId="277"/>
            <ac:spMk id="3" creationId="{9778CC1D-9971-44B2-9293-1D3704997205}"/>
          </ac:spMkLst>
        </pc:spChg>
      </pc:sldChg>
      <pc:sldChg chg="del">
        <pc:chgData name="Joseph Scavetta" userId="359fb369a930e361" providerId="LiveId" clId="{F8F3471E-2427-45F8-9D07-01249F2AF517}" dt="2020-05-11T18:44:24.933" v="1329" actId="2696"/>
        <pc:sldMkLst>
          <pc:docMk/>
          <pc:sldMk cId="609449665" sldId="278"/>
        </pc:sldMkLst>
      </pc:sldChg>
      <pc:sldChg chg="modSp">
        <pc:chgData name="Joseph Scavetta" userId="359fb369a930e361" providerId="LiveId" clId="{F8F3471E-2427-45F8-9D07-01249F2AF517}" dt="2020-05-12T02:11:04.484" v="1570" actId="20577"/>
        <pc:sldMkLst>
          <pc:docMk/>
          <pc:sldMk cId="3085593312" sldId="280"/>
        </pc:sldMkLst>
        <pc:spChg chg="mod">
          <ac:chgData name="Joseph Scavetta" userId="359fb369a930e361" providerId="LiveId" clId="{F8F3471E-2427-45F8-9D07-01249F2AF517}" dt="2020-05-11T18:52:35.733" v="1536" actId="2711"/>
          <ac:spMkLst>
            <pc:docMk/>
            <pc:sldMk cId="3085593312" sldId="280"/>
            <ac:spMk id="3" creationId="{00000000-0000-0000-0000-000000000000}"/>
          </ac:spMkLst>
        </pc:spChg>
        <pc:spChg chg="mod">
          <ac:chgData name="Joseph Scavetta" userId="359fb369a930e361" providerId="LiveId" clId="{F8F3471E-2427-45F8-9D07-01249F2AF517}" dt="2020-05-10T18:42:44.227" v="209" actId="1036"/>
          <ac:spMkLst>
            <pc:docMk/>
            <pc:sldMk cId="3085593312" sldId="280"/>
            <ac:spMk id="40" creationId="{3C83AEAA-F919-4595-B0A0-222617261DAA}"/>
          </ac:spMkLst>
        </pc:spChg>
        <pc:spChg chg="mod">
          <ac:chgData name="Joseph Scavetta" userId="359fb369a930e361" providerId="LiveId" clId="{F8F3471E-2427-45F8-9D07-01249F2AF517}" dt="2020-05-10T18:42:44.227" v="209" actId="1036"/>
          <ac:spMkLst>
            <pc:docMk/>
            <pc:sldMk cId="3085593312" sldId="280"/>
            <ac:spMk id="41" creationId="{C58F4930-C8F2-4C81-AF56-96DE014F93BC}"/>
          </ac:spMkLst>
        </pc:spChg>
        <pc:spChg chg="mod">
          <ac:chgData name="Joseph Scavetta" userId="359fb369a930e361" providerId="LiveId" clId="{F8F3471E-2427-45F8-9D07-01249F2AF517}" dt="2020-05-10T18:42:44.227" v="209" actId="1036"/>
          <ac:spMkLst>
            <pc:docMk/>
            <pc:sldMk cId="3085593312" sldId="280"/>
            <ac:spMk id="42" creationId="{99D36419-ECA5-4B6A-A36F-D16DCEFADE34}"/>
          </ac:spMkLst>
        </pc:spChg>
        <pc:graphicFrameChg chg="modGraphic">
          <ac:chgData name="Joseph Scavetta" userId="359fb369a930e361" providerId="LiveId" clId="{F8F3471E-2427-45F8-9D07-01249F2AF517}" dt="2020-05-12T02:11:04.484" v="1570" actId="20577"/>
          <ac:graphicFrameMkLst>
            <pc:docMk/>
            <pc:sldMk cId="3085593312" sldId="280"/>
            <ac:graphicFrameMk id="38" creationId="{5EEC761B-A797-46B0-9862-3F0A4FF84C5A}"/>
          </ac:graphicFrameMkLst>
        </pc:graphicFrameChg>
        <pc:graphicFrameChg chg="mod">
          <ac:chgData name="Joseph Scavetta" userId="359fb369a930e361" providerId="LiveId" clId="{F8F3471E-2427-45F8-9D07-01249F2AF517}" dt="2020-05-10T18:42:28.913" v="203" actId="1076"/>
          <ac:graphicFrameMkLst>
            <pc:docMk/>
            <pc:sldMk cId="3085593312" sldId="280"/>
            <ac:graphicFrameMk id="39" creationId="{BEC54DFC-9919-44BC-91E1-91E91CD0E6CE}"/>
          </ac:graphicFrameMkLst>
        </pc:graphicFrameChg>
      </pc:sldChg>
      <pc:sldChg chg="modSp modAnim">
        <pc:chgData name="Joseph Scavetta" userId="359fb369a930e361" providerId="LiveId" clId="{F8F3471E-2427-45F8-9D07-01249F2AF517}" dt="2020-05-12T02:11:10.635" v="1571" actId="20577"/>
        <pc:sldMkLst>
          <pc:docMk/>
          <pc:sldMk cId="3236243086" sldId="281"/>
        </pc:sldMkLst>
        <pc:spChg chg="mod">
          <ac:chgData name="Joseph Scavetta" userId="359fb369a930e361" providerId="LiveId" clId="{F8F3471E-2427-45F8-9D07-01249F2AF517}" dt="2020-05-12T02:11:10.635" v="1571" actId="20577"/>
          <ac:spMkLst>
            <pc:docMk/>
            <pc:sldMk cId="3236243086" sldId="281"/>
            <ac:spMk id="3" creationId="{097BF098-ADE5-428A-81EE-05684400DF25}"/>
          </ac:spMkLst>
        </pc:spChg>
      </pc:sldChg>
      <pc:sldChg chg="addSp delSp modSp del delAnim modAnim">
        <pc:chgData name="Joseph Scavetta" userId="359fb369a930e361" providerId="LiveId" clId="{F8F3471E-2427-45F8-9D07-01249F2AF517}" dt="2020-05-11T19:11:29.594" v="1549" actId="2696"/>
        <pc:sldMkLst>
          <pc:docMk/>
          <pc:sldMk cId="870352645" sldId="283"/>
        </pc:sldMkLst>
        <pc:spChg chg="mod topLvl">
          <ac:chgData name="Joseph Scavetta" userId="359fb369a930e361" providerId="LiveId" clId="{F8F3471E-2427-45F8-9D07-01249F2AF517}" dt="2020-05-11T15:49:00.038" v="540" actId="165"/>
          <ac:spMkLst>
            <pc:docMk/>
            <pc:sldMk cId="870352645" sldId="283"/>
            <ac:spMk id="9" creationId="{27BDA816-A0F1-43D8-9D25-9A95FF8FCAA8}"/>
          </ac:spMkLst>
        </pc:spChg>
        <pc:spChg chg="mod topLvl">
          <ac:chgData name="Joseph Scavetta" userId="359fb369a930e361" providerId="LiveId" clId="{F8F3471E-2427-45F8-9D07-01249F2AF517}" dt="2020-05-11T15:49:00.038" v="540" actId="165"/>
          <ac:spMkLst>
            <pc:docMk/>
            <pc:sldMk cId="870352645" sldId="283"/>
            <ac:spMk id="10" creationId="{4EE24B1C-45AA-43C1-995B-5936901E3E2B}"/>
          </ac:spMkLst>
        </pc:spChg>
        <pc:spChg chg="mod topLvl">
          <ac:chgData name="Joseph Scavetta" userId="359fb369a930e361" providerId="LiveId" clId="{F8F3471E-2427-45F8-9D07-01249F2AF517}" dt="2020-05-11T15:49:00.038" v="540" actId="165"/>
          <ac:spMkLst>
            <pc:docMk/>
            <pc:sldMk cId="870352645" sldId="283"/>
            <ac:spMk id="11" creationId="{F6F93D1A-8D39-4EFE-AC51-10A166FDC3F1}"/>
          </ac:spMkLst>
        </pc:spChg>
        <pc:spChg chg="mod topLvl">
          <ac:chgData name="Joseph Scavetta" userId="359fb369a930e361" providerId="LiveId" clId="{F8F3471E-2427-45F8-9D07-01249F2AF517}" dt="2020-05-11T15:52:03.771" v="593" actId="20577"/>
          <ac:spMkLst>
            <pc:docMk/>
            <pc:sldMk cId="870352645" sldId="283"/>
            <ac:spMk id="12" creationId="{E675ABA4-CA1B-40C9-8398-A15AD2B94C7F}"/>
          </ac:spMkLst>
        </pc:spChg>
        <pc:spChg chg="mod topLvl">
          <ac:chgData name="Joseph Scavetta" userId="359fb369a930e361" providerId="LiveId" clId="{F8F3471E-2427-45F8-9D07-01249F2AF517}" dt="2020-05-11T15:51:39.735" v="571" actId="20577"/>
          <ac:spMkLst>
            <pc:docMk/>
            <pc:sldMk cId="870352645" sldId="283"/>
            <ac:spMk id="13" creationId="{71AC96C4-1F28-48FF-9E8A-26A92EFC3BB0}"/>
          </ac:spMkLst>
        </pc:spChg>
        <pc:spChg chg="mod topLvl">
          <ac:chgData name="Joseph Scavetta" userId="359fb369a930e361" providerId="LiveId" clId="{F8F3471E-2427-45F8-9D07-01249F2AF517}" dt="2020-05-11T15:51:55.191" v="588" actId="20577"/>
          <ac:spMkLst>
            <pc:docMk/>
            <pc:sldMk cId="870352645" sldId="283"/>
            <ac:spMk id="14" creationId="{8772DF50-EBE0-401D-BF4F-D387805E6D9C}"/>
          </ac:spMkLst>
        </pc:spChg>
        <pc:spChg chg="mod topLvl">
          <ac:chgData name="Joseph Scavetta" userId="359fb369a930e361" providerId="LiveId" clId="{F8F3471E-2427-45F8-9D07-01249F2AF517}" dt="2020-05-11T15:51:25.465" v="555"/>
          <ac:spMkLst>
            <pc:docMk/>
            <pc:sldMk cId="870352645" sldId="283"/>
            <ac:spMk id="15" creationId="{3DB3DB81-A0D3-485B-88F5-7050D31BC454}"/>
          </ac:spMkLst>
        </pc:spChg>
        <pc:spChg chg="mod topLvl">
          <ac:chgData name="Joseph Scavetta" userId="359fb369a930e361" providerId="LiveId" clId="{F8F3471E-2427-45F8-9D07-01249F2AF517}" dt="2020-05-11T15:49:00.038" v="540" actId="165"/>
          <ac:spMkLst>
            <pc:docMk/>
            <pc:sldMk cId="870352645" sldId="283"/>
            <ac:spMk id="16" creationId="{7C18115E-231A-4A28-AE6E-20FD114DD784}"/>
          </ac:spMkLst>
        </pc:spChg>
        <pc:spChg chg="del mod topLvl">
          <ac:chgData name="Joseph Scavetta" userId="359fb369a930e361" providerId="LiveId" clId="{F8F3471E-2427-45F8-9D07-01249F2AF517}" dt="2020-05-11T15:51:26.120" v="557"/>
          <ac:spMkLst>
            <pc:docMk/>
            <pc:sldMk cId="870352645" sldId="283"/>
            <ac:spMk id="17" creationId="{C2E2F241-67AA-43DF-9114-651AE99B2FDE}"/>
          </ac:spMkLst>
        </pc:spChg>
        <pc:spChg chg="del mod topLvl">
          <ac:chgData name="Joseph Scavetta" userId="359fb369a930e361" providerId="LiveId" clId="{F8F3471E-2427-45F8-9D07-01249F2AF517}" dt="2020-05-11T15:51:31.499" v="561"/>
          <ac:spMkLst>
            <pc:docMk/>
            <pc:sldMk cId="870352645" sldId="283"/>
            <ac:spMk id="18" creationId="{494F1029-C7A4-4CE1-8E4B-299E947153B2}"/>
          </ac:spMkLst>
        </pc:spChg>
        <pc:spChg chg="del mod topLvl">
          <ac:chgData name="Joseph Scavetta" userId="359fb369a930e361" providerId="LiveId" clId="{F8F3471E-2427-45F8-9D07-01249F2AF517}" dt="2020-05-11T15:51:34.974" v="565"/>
          <ac:spMkLst>
            <pc:docMk/>
            <pc:sldMk cId="870352645" sldId="283"/>
            <ac:spMk id="19" creationId="{F91F5D5A-A997-4A41-909F-FA6BDA7AA916}"/>
          </ac:spMkLst>
        </pc:spChg>
        <pc:spChg chg="del mod topLvl">
          <ac:chgData name="Joseph Scavetta" userId="359fb369a930e361" providerId="LiveId" clId="{F8F3471E-2427-45F8-9D07-01249F2AF517}" dt="2020-05-11T15:51:37.705" v="569"/>
          <ac:spMkLst>
            <pc:docMk/>
            <pc:sldMk cId="870352645" sldId="283"/>
            <ac:spMk id="20" creationId="{ECB22A2A-6EB9-41CF-99B4-AC7D26664820}"/>
          </ac:spMkLst>
        </pc:spChg>
        <pc:spChg chg="mod topLvl">
          <ac:chgData name="Joseph Scavetta" userId="359fb369a930e361" providerId="LiveId" clId="{F8F3471E-2427-45F8-9D07-01249F2AF517}" dt="2020-05-11T15:49:00.038" v="540" actId="165"/>
          <ac:spMkLst>
            <pc:docMk/>
            <pc:sldMk cId="870352645" sldId="283"/>
            <ac:spMk id="21" creationId="{41C33B7A-27B7-4455-B87F-4E539895917F}"/>
          </ac:spMkLst>
        </pc:spChg>
        <pc:spChg chg="mod topLvl">
          <ac:chgData name="Joseph Scavetta" userId="359fb369a930e361" providerId="LiveId" clId="{F8F3471E-2427-45F8-9D07-01249F2AF517}" dt="2020-05-11T15:49:00.038" v="540" actId="165"/>
          <ac:spMkLst>
            <pc:docMk/>
            <pc:sldMk cId="870352645" sldId="283"/>
            <ac:spMk id="22" creationId="{0B859B82-C9F5-48AF-8C4D-A40CF9D86C13}"/>
          </ac:spMkLst>
        </pc:spChg>
        <pc:spChg chg="mod topLvl">
          <ac:chgData name="Joseph Scavetta" userId="359fb369a930e361" providerId="LiveId" clId="{F8F3471E-2427-45F8-9D07-01249F2AF517}" dt="2020-05-11T15:49:00.038" v="540" actId="165"/>
          <ac:spMkLst>
            <pc:docMk/>
            <pc:sldMk cId="870352645" sldId="283"/>
            <ac:spMk id="23" creationId="{5BC3D669-3BA1-4A18-8D5A-F8543E38AF42}"/>
          </ac:spMkLst>
        </pc:spChg>
        <pc:spChg chg="mod ord">
          <ac:chgData name="Joseph Scavetta" userId="359fb369a930e361" providerId="LiveId" clId="{F8F3471E-2427-45F8-9D07-01249F2AF517}" dt="2020-05-11T15:36:45.854" v="469" actId="167"/>
          <ac:spMkLst>
            <pc:docMk/>
            <pc:sldMk cId="870352645" sldId="283"/>
            <ac:spMk id="24" creationId="{855F34E5-5028-4562-8159-6D5BA4ADF253}"/>
          </ac:spMkLst>
        </pc:spChg>
        <pc:spChg chg="add del">
          <ac:chgData name="Joseph Scavetta" userId="359fb369a930e361" providerId="LiveId" clId="{F8F3471E-2427-45F8-9D07-01249F2AF517}" dt="2020-05-11T15:48:50.349" v="538"/>
          <ac:spMkLst>
            <pc:docMk/>
            <pc:sldMk cId="870352645" sldId="283"/>
            <ac:spMk id="25" creationId="{351D4E8A-3267-48E8-B316-E1852E778666}"/>
          </ac:spMkLst>
        </pc:spChg>
        <pc:grpChg chg="del">
          <ac:chgData name="Joseph Scavetta" userId="359fb369a930e361" providerId="LiveId" clId="{F8F3471E-2427-45F8-9D07-01249F2AF517}" dt="2020-05-11T15:49:00.038" v="540" actId="165"/>
          <ac:grpSpMkLst>
            <pc:docMk/>
            <pc:sldMk cId="870352645" sldId="283"/>
            <ac:grpSpMk id="8" creationId="{D497A440-2374-43E0-930B-6C8479392D4B}"/>
          </ac:grpSpMkLst>
        </pc:grpChg>
      </pc:sldChg>
      <pc:sldChg chg="addSp delSp modSp modAnim">
        <pc:chgData name="Joseph Scavetta" userId="359fb369a930e361" providerId="LiveId" clId="{F8F3471E-2427-45F8-9D07-01249F2AF517}" dt="2020-05-11T18:51:22.053" v="1525" actId="113"/>
        <pc:sldMkLst>
          <pc:docMk/>
          <pc:sldMk cId="1275503628" sldId="287"/>
        </pc:sldMkLst>
        <pc:spChg chg="mod">
          <ac:chgData name="Joseph Scavetta" userId="359fb369a930e361" providerId="LiveId" clId="{F8F3471E-2427-45F8-9D07-01249F2AF517}" dt="2020-05-11T16:31:44.605" v="1144" actId="113"/>
          <ac:spMkLst>
            <pc:docMk/>
            <pc:sldMk cId="1275503628" sldId="287"/>
            <ac:spMk id="2" creationId="{3DD5AAB4-5B04-4985-BF3D-5953EF6E50E7}"/>
          </ac:spMkLst>
        </pc:spChg>
        <pc:spChg chg="add del mod ord">
          <ac:chgData name="Joseph Scavetta" userId="359fb369a930e361" providerId="LiveId" clId="{F8F3471E-2427-45F8-9D07-01249F2AF517}" dt="2020-05-11T15:42:19.530" v="479" actId="478"/>
          <ac:spMkLst>
            <pc:docMk/>
            <pc:sldMk cId="1275503628" sldId="287"/>
            <ac:spMk id="3" creationId="{147D47CC-08DD-463E-A541-C16FE1105997}"/>
          </ac:spMkLst>
        </pc:spChg>
        <pc:spChg chg="add mod">
          <ac:chgData name="Joseph Scavetta" userId="359fb369a930e361" providerId="LiveId" clId="{F8F3471E-2427-45F8-9D07-01249F2AF517}" dt="2020-05-11T15:46:27.999" v="518" actId="14100"/>
          <ac:spMkLst>
            <pc:docMk/>
            <pc:sldMk cId="1275503628" sldId="287"/>
            <ac:spMk id="4" creationId="{CF2BCE0D-A2DA-4407-A5FC-73F8309DE4F9}"/>
          </ac:spMkLst>
        </pc:spChg>
        <pc:spChg chg="mod">
          <ac:chgData name="Joseph Scavetta" userId="359fb369a930e361" providerId="LiveId" clId="{F8F3471E-2427-45F8-9D07-01249F2AF517}" dt="2020-05-11T15:33:14.742" v="274" actId="14100"/>
          <ac:spMkLst>
            <pc:docMk/>
            <pc:sldMk cId="1275503628" sldId="287"/>
            <ac:spMk id="10" creationId="{4DFBB4C7-BA3D-433F-80CA-964C9E349855}"/>
          </ac:spMkLst>
        </pc:spChg>
        <pc:spChg chg="mod">
          <ac:chgData name="Joseph Scavetta" userId="359fb369a930e361" providerId="LiveId" clId="{F8F3471E-2427-45F8-9D07-01249F2AF517}" dt="2020-05-11T18:51:22.053" v="1525" actId="113"/>
          <ac:spMkLst>
            <pc:docMk/>
            <pc:sldMk cId="1275503628" sldId="287"/>
            <ac:spMk id="16" creationId="{45608E6B-3478-4AB0-A042-900084CA9445}"/>
          </ac:spMkLst>
        </pc:spChg>
        <pc:spChg chg="add mod">
          <ac:chgData name="Joseph Scavetta" userId="359fb369a930e361" providerId="LiveId" clId="{F8F3471E-2427-45F8-9D07-01249F2AF517}" dt="2020-05-11T15:46:46.298" v="520" actId="14100"/>
          <ac:spMkLst>
            <pc:docMk/>
            <pc:sldMk cId="1275503628" sldId="287"/>
            <ac:spMk id="31" creationId="{C033A3A5-B1DF-45F5-A7DE-B72A6135099F}"/>
          </ac:spMkLst>
        </pc:spChg>
        <pc:spChg chg="add mod">
          <ac:chgData name="Joseph Scavetta" userId="359fb369a930e361" providerId="LiveId" clId="{F8F3471E-2427-45F8-9D07-01249F2AF517}" dt="2020-05-11T15:46:41.529" v="519" actId="14100"/>
          <ac:spMkLst>
            <pc:docMk/>
            <pc:sldMk cId="1275503628" sldId="287"/>
            <ac:spMk id="33" creationId="{46056B56-BD0B-4613-A56C-2DAA65154AEA}"/>
          </ac:spMkLst>
        </pc:spChg>
      </pc:sldChg>
      <pc:sldChg chg="addSp delSp modSp modAnim">
        <pc:chgData name="Joseph Scavetta" userId="359fb369a930e361" providerId="LiveId" clId="{F8F3471E-2427-45F8-9D07-01249F2AF517}" dt="2020-05-11T21:01:59.025" v="1563" actId="1076"/>
        <pc:sldMkLst>
          <pc:docMk/>
          <pc:sldMk cId="1674230803" sldId="288"/>
        </pc:sldMkLst>
        <pc:spChg chg="add del mod">
          <ac:chgData name="Joseph Scavetta" userId="359fb369a930e361" providerId="LiveId" clId="{F8F3471E-2427-45F8-9D07-01249F2AF517}" dt="2020-05-11T21:01:24.493" v="1553" actId="478"/>
          <ac:spMkLst>
            <pc:docMk/>
            <pc:sldMk cId="1674230803" sldId="288"/>
            <ac:spMk id="3" creationId="{2A961218-495B-4A3C-BD46-F46B826641AA}"/>
          </ac:spMkLst>
        </pc:spChg>
        <pc:spChg chg="add mod">
          <ac:chgData name="Joseph Scavetta" userId="359fb369a930e361" providerId="LiveId" clId="{F8F3471E-2427-45F8-9D07-01249F2AF517}" dt="2020-05-11T21:01:59.025" v="1563" actId="1076"/>
          <ac:spMkLst>
            <pc:docMk/>
            <pc:sldMk cId="1674230803" sldId="288"/>
            <ac:spMk id="4" creationId="{D1989BFC-7FDA-40C0-9D40-C08EC54BBFA2}"/>
          </ac:spMkLst>
        </pc:spChg>
        <pc:spChg chg="mod">
          <ac:chgData name="Joseph Scavetta" userId="359fb369a930e361" providerId="LiveId" clId="{F8F3471E-2427-45F8-9D07-01249F2AF517}" dt="2020-05-11T18:40:43.261" v="1302" actId="113"/>
          <ac:spMkLst>
            <pc:docMk/>
            <pc:sldMk cId="1674230803" sldId="288"/>
            <ac:spMk id="8" creationId="{C2DAD983-C8AF-4292-8F21-9B3FADAFCE96}"/>
          </ac:spMkLst>
        </pc:spChg>
      </pc:sldChg>
      <pc:sldChg chg="addSp modSp del">
        <pc:chgData name="Joseph Scavetta" userId="359fb369a930e361" providerId="LiveId" clId="{F8F3471E-2427-45F8-9D07-01249F2AF517}" dt="2020-05-11T15:59:10" v="665" actId="2696"/>
        <pc:sldMkLst>
          <pc:docMk/>
          <pc:sldMk cId="1163164976" sldId="290"/>
        </pc:sldMkLst>
        <pc:spChg chg="add mod">
          <ac:chgData name="Joseph Scavetta" userId="359fb369a930e361" providerId="LiveId" clId="{F8F3471E-2427-45F8-9D07-01249F2AF517}" dt="2020-05-11T15:57:16.504" v="635" actId="571"/>
          <ac:spMkLst>
            <pc:docMk/>
            <pc:sldMk cId="1163164976" sldId="290"/>
            <ac:spMk id="26" creationId="{3222C718-3BBE-417D-AF5D-97E335366124}"/>
          </ac:spMkLst>
        </pc:spChg>
        <pc:spChg chg="add mod">
          <ac:chgData name="Joseph Scavetta" userId="359fb369a930e361" providerId="LiveId" clId="{F8F3471E-2427-45F8-9D07-01249F2AF517}" dt="2020-05-11T15:57:16.504" v="635" actId="571"/>
          <ac:spMkLst>
            <pc:docMk/>
            <pc:sldMk cId="1163164976" sldId="290"/>
            <ac:spMk id="29" creationId="{6521ACCC-1E77-45C1-88CF-9A4032AFF25B}"/>
          </ac:spMkLst>
        </pc:spChg>
        <pc:spChg chg="add mod">
          <ac:chgData name="Joseph Scavetta" userId="359fb369a930e361" providerId="LiveId" clId="{F8F3471E-2427-45F8-9D07-01249F2AF517}" dt="2020-05-11T15:57:16.504" v="635" actId="571"/>
          <ac:spMkLst>
            <pc:docMk/>
            <pc:sldMk cId="1163164976" sldId="290"/>
            <ac:spMk id="31" creationId="{3DA0C661-F363-4DFD-9C3A-D54D099C01E4}"/>
          </ac:spMkLst>
        </pc:spChg>
        <pc:spChg chg="add mod">
          <ac:chgData name="Joseph Scavetta" userId="359fb369a930e361" providerId="LiveId" clId="{F8F3471E-2427-45F8-9D07-01249F2AF517}" dt="2020-05-11T15:57:16.504" v="635" actId="571"/>
          <ac:spMkLst>
            <pc:docMk/>
            <pc:sldMk cId="1163164976" sldId="290"/>
            <ac:spMk id="34" creationId="{173FF5D3-CE74-4905-9FB0-E77A0F60EA6B}"/>
          </ac:spMkLst>
        </pc:spChg>
        <pc:spChg chg="add mod">
          <ac:chgData name="Joseph Scavetta" userId="359fb369a930e361" providerId="LiveId" clId="{F8F3471E-2427-45F8-9D07-01249F2AF517}" dt="2020-05-11T15:57:16.504" v="635" actId="571"/>
          <ac:spMkLst>
            <pc:docMk/>
            <pc:sldMk cId="1163164976" sldId="290"/>
            <ac:spMk id="36" creationId="{F2C13CD9-1364-4958-864E-BBD5ED6AA5CA}"/>
          </ac:spMkLst>
        </pc:spChg>
        <pc:spChg chg="add mod">
          <ac:chgData name="Joseph Scavetta" userId="359fb369a930e361" providerId="LiveId" clId="{F8F3471E-2427-45F8-9D07-01249F2AF517}" dt="2020-05-11T15:57:16.504" v="635" actId="571"/>
          <ac:spMkLst>
            <pc:docMk/>
            <pc:sldMk cId="1163164976" sldId="290"/>
            <ac:spMk id="41" creationId="{60809ED7-7003-46DC-A52A-ADEF8C3F9B04}"/>
          </ac:spMkLst>
        </pc:spChg>
        <pc:spChg chg="add mod">
          <ac:chgData name="Joseph Scavetta" userId="359fb369a930e361" providerId="LiveId" clId="{F8F3471E-2427-45F8-9D07-01249F2AF517}" dt="2020-05-11T15:57:16.504" v="635" actId="571"/>
          <ac:spMkLst>
            <pc:docMk/>
            <pc:sldMk cId="1163164976" sldId="290"/>
            <ac:spMk id="42" creationId="{AFC7235C-24FA-4618-82C7-283D7507B531}"/>
          </ac:spMkLst>
        </pc:spChg>
        <pc:spChg chg="add mod">
          <ac:chgData name="Joseph Scavetta" userId="359fb369a930e361" providerId="LiveId" clId="{F8F3471E-2427-45F8-9D07-01249F2AF517}" dt="2020-05-11T15:57:16.504" v="635" actId="571"/>
          <ac:spMkLst>
            <pc:docMk/>
            <pc:sldMk cId="1163164976" sldId="290"/>
            <ac:spMk id="44" creationId="{F4A405E9-3DA7-401C-99ED-E593451C1065}"/>
          </ac:spMkLst>
        </pc:spChg>
        <pc:graphicFrameChg chg="add mod">
          <ac:chgData name="Joseph Scavetta" userId="359fb369a930e361" providerId="LiveId" clId="{F8F3471E-2427-45F8-9D07-01249F2AF517}" dt="2020-05-11T15:57:16.504" v="635" actId="571"/>
          <ac:graphicFrameMkLst>
            <pc:docMk/>
            <pc:sldMk cId="1163164976" sldId="290"/>
            <ac:graphicFrameMk id="28" creationId="{006C9E70-1DCE-4FA2-82F9-47987F91358E}"/>
          </ac:graphicFrameMkLst>
        </pc:graphicFrameChg>
        <pc:graphicFrameChg chg="add mod">
          <ac:chgData name="Joseph Scavetta" userId="359fb369a930e361" providerId="LiveId" clId="{F8F3471E-2427-45F8-9D07-01249F2AF517}" dt="2020-05-11T15:57:16.504" v="635" actId="571"/>
          <ac:graphicFrameMkLst>
            <pc:docMk/>
            <pc:sldMk cId="1163164976" sldId="290"/>
            <ac:graphicFrameMk id="32" creationId="{34137A98-F17E-4C07-8DA2-B3A4F3A330CA}"/>
          </ac:graphicFrameMkLst>
        </pc:graphicFrameChg>
      </pc:sldChg>
      <pc:sldChg chg="addSp delSp modSp modAnim">
        <pc:chgData name="Joseph Scavetta" userId="359fb369a930e361" providerId="LiveId" clId="{F8F3471E-2427-45F8-9D07-01249F2AF517}" dt="2020-05-11T18:43:28.076" v="1328" actId="1076"/>
        <pc:sldMkLst>
          <pc:docMk/>
          <pc:sldMk cId="2108341137" sldId="291"/>
        </pc:sldMkLst>
        <pc:spChg chg="mod">
          <ac:chgData name="Joseph Scavetta" userId="359fb369a930e361" providerId="LiveId" clId="{F8F3471E-2427-45F8-9D07-01249F2AF517}" dt="2020-05-11T16:20:13.459" v="965" actId="113"/>
          <ac:spMkLst>
            <pc:docMk/>
            <pc:sldMk cId="2108341137" sldId="291"/>
            <ac:spMk id="2" creationId="{74C7C8D6-A4B1-4474-A204-AD3E793BE0A8}"/>
          </ac:spMkLst>
        </pc:spChg>
        <pc:spChg chg="mod">
          <ac:chgData name="Joseph Scavetta" userId="359fb369a930e361" providerId="LiveId" clId="{F8F3471E-2427-45F8-9D07-01249F2AF517}" dt="2020-05-11T18:43:28.076" v="1328" actId="1076"/>
          <ac:spMkLst>
            <pc:docMk/>
            <pc:sldMk cId="2108341137" sldId="291"/>
            <ac:spMk id="3" creationId="{2926A208-FBDE-4529-AD76-6CC37FDF1CDA}"/>
          </ac:spMkLst>
        </pc:spChg>
        <pc:spChg chg="mod">
          <ac:chgData name="Joseph Scavetta" userId="359fb369a930e361" providerId="LiveId" clId="{F8F3471E-2427-45F8-9D07-01249F2AF517}" dt="2020-05-11T18:43:18.583" v="1326" actId="1076"/>
          <ac:spMkLst>
            <pc:docMk/>
            <pc:sldMk cId="2108341137" sldId="291"/>
            <ac:spMk id="4" creationId="{0AC61642-B2CE-4DD5-A9DE-97599515F3A3}"/>
          </ac:spMkLst>
        </pc:spChg>
        <pc:spChg chg="mod">
          <ac:chgData name="Joseph Scavetta" userId="359fb369a930e361" providerId="LiveId" clId="{F8F3471E-2427-45F8-9D07-01249F2AF517}" dt="2020-05-11T18:43:13.543" v="1325" actId="1076"/>
          <ac:spMkLst>
            <pc:docMk/>
            <pc:sldMk cId="2108341137" sldId="291"/>
            <ac:spMk id="5" creationId="{BF78B0A1-7B31-4319-9DAB-35558542BA0D}"/>
          </ac:spMkLst>
        </pc:spChg>
        <pc:spChg chg="del">
          <ac:chgData name="Joseph Scavetta" userId="359fb369a930e361" providerId="LiveId" clId="{F8F3471E-2427-45F8-9D07-01249F2AF517}" dt="2020-05-11T15:59:49.229" v="669" actId="478"/>
          <ac:spMkLst>
            <pc:docMk/>
            <pc:sldMk cId="2108341137" sldId="291"/>
            <ac:spMk id="6" creationId="{A008E268-5AE1-490A-BB7B-B1E9D1357915}"/>
          </ac:spMkLst>
        </pc:spChg>
        <pc:spChg chg="mod topLvl">
          <ac:chgData name="Joseph Scavetta" userId="359fb369a930e361" providerId="LiveId" clId="{F8F3471E-2427-45F8-9D07-01249F2AF517}" dt="2020-05-11T18:42:25.863" v="1323" actId="1076"/>
          <ac:spMkLst>
            <pc:docMk/>
            <pc:sldMk cId="2108341137" sldId="291"/>
            <ac:spMk id="12" creationId="{A17C4F86-5ECF-40BB-987F-00C7D19D6DAD}"/>
          </ac:spMkLst>
        </pc:spChg>
        <pc:spChg chg="mod topLvl">
          <ac:chgData name="Joseph Scavetta" userId="359fb369a930e361" providerId="LiveId" clId="{F8F3471E-2427-45F8-9D07-01249F2AF517}" dt="2020-05-11T18:42:25.863" v="1323" actId="1076"/>
          <ac:spMkLst>
            <pc:docMk/>
            <pc:sldMk cId="2108341137" sldId="291"/>
            <ac:spMk id="14" creationId="{ABDC61A6-50CA-4499-B7A6-FB201AF5953D}"/>
          </ac:spMkLst>
        </pc:spChg>
        <pc:spChg chg="mod topLvl">
          <ac:chgData name="Joseph Scavetta" userId="359fb369a930e361" providerId="LiveId" clId="{F8F3471E-2427-45F8-9D07-01249F2AF517}" dt="2020-05-11T18:42:25.863" v="1323" actId="1076"/>
          <ac:spMkLst>
            <pc:docMk/>
            <pc:sldMk cId="2108341137" sldId="291"/>
            <ac:spMk id="15" creationId="{E0CAF673-8A48-46FF-9E37-B25FD66F6D9D}"/>
          </ac:spMkLst>
        </pc:spChg>
        <pc:spChg chg="mod topLvl">
          <ac:chgData name="Joseph Scavetta" userId="359fb369a930e361" providerId="LiveId" clId="{F8F3471E-2427-45F8-9D07-01249F2AF517}" dt="2020-05-11T18:42:25.863" v="1323" actId="1076"/>
          <ac:spMkLst>
            <pc:docMk/>
            <pc:sldMk cId="2108341137" sldId="291"/>
            <ac:spMk id="19" creationId="{20313C5A-F28D-4E04-8966-68A72029E52E}"/>
          </ac:spMkLst>
        </pc:spChg>
        <pc:spChg chg="mod topLvl">
          <ac:chgData name="Joseph Scavetta" userId="359fb369a930e361" providerId="LiveId" clId="{F8F3471E-2427-45F8-9D07-01249F2AF517}" dt="2020-05-11T18:42:25.863" v="1323" actId="1076"/>
          <ac:spMkLst>
            <pc:docMk/>
            <pc:sldMk cId="2108341137" sldId="291"/>
            <ac:spMk id="20" creationId="{797B7BE2-0C5E-4564-92A8-2123FDB784BB}"/>
          </ac:spMkLst>
        </pc:spChg>
        <pc:spChg chg="mod topLvl">
          <ac:chgData name="Joseph Scavetta" userId="359fb369a930e361" providerId="LiveId" clId="{F8F3471E-2427-45F8-9D07-01249F2AF517}" dt="2020-05-11T18:42:25.863" v="1323" actId="1076"/>
          <ac:spMkLst>
            <pc:docMk/>
            <pc:sldMk cId="2108341137" sldId="291"/>
            <ac:spMk id="21" creationId="{6F1FA730-9A29-4D3E-BD00-9460E29C6C31}"/>
          </ac:spMkLst>
        </pc:spChg>
        <pc:spChg chg="mod topLvl">
          <ac:chgData name="Joseph Scavetta" userId="359fb369a930e361" providerId="LiveId" clId="{F8F3471E-2427-45F8-9D07-01249F2AF517}" dt="2020-05-11T18:42:25.863" v="1323" actId="1076"/>
          <ac:spMkLst>
            <pc:docMk/>
            <pc:sldMk cId="2108341137" sldId="291"/>
            <ac:spMk id="22" creationId="{CC0BC499-F993-4597-9FCE-CA2466CADF83}"/>
          </ac:spMkLst>
        </pc:spChg>
        <pc:spChg chg="add del mod">
          <ac:chgData name="Joseph Scavetta" userId="359fb369a930e361" providerId="LiveId" clId="{F8F3471E-2427-45F8-9D07-01249F2AF517}" dt="2020-05-11T15:57:29.171" v="639"/>
          <ac:spMkLst>
            <pc:docMk/>
            <pc:sldMk cId="2108341137" sldId="291"/>
            <ac:spMk id="24" creationId="{F61E366D-4201-461C-A6F6-446E237FA764}"/>
          </ac:spMkLst>
        </pc:spChg>
        <pc:spChg chg="add del mod">
          <ac:chgData name="Joseph Scavetta" userId="359fb369a930e361" providerId="LiveId" clId="{F8F3471E-2427-45F8-9D07-01249F2AF517}" dt="2020-05-11T15:57:29.171" v="639"/>
          <ac:spMkLst>
            <pc:docMk/>
            <pc:sldMk cId="2108341137" sldId="291"/>
            <ac:spMk id="25" creationId="{9B903C3B-3795-489D-BFC8-E2163626F8A9}"/>
          </ac:spMkLst>
        </pc:spChg>
        <pc:spChg chg="add del mod">
          <ac:chgData name="Joseph Scavetta" userId="359fb369a930e361" providerId="LiveId" clId="{F8F3471E-2427-45F8-9D07-01249F2AF517}" dt="2020-05-11T15:57:29.171" v="639"/>
          <ac:spMkLst>
            <pc:docMk/>
            <pc:sldMk cId="2108341137" sldId="291"/>
            <ac:spMk id="27" creationId="{A89DDE2E-4301-4B93-93EE-8DA65FB757D1}"/>
          </ac:spMkLst>
        </pc:spChg>
        <pc:spChg chg="add del mod">
          <ac:chgData name="Joseph Scavetta" userId="359fb369a930e361" providerId="LiveId" clId="{F8F3471E-2427-45F8-9D07-01249F2AF517}" dt="2020-05-11T15:57:29.171" v="639"/>
          <ac:spMkLst>
            <pc:docMk/>
            <pc:sldMk cId="2108341137" sldId="291"/>
            <ac:spMk id="28" creationId="{27C1AE65-6BC2-4D47-BB95-CF03143BF507}"/>
          </ac:spMkLst>
        </pc:spChg>
        <pc:spChg chg="mod topLvl">
          <ac:chgData name="Joseph Scavetta" userId="359fb369a930e361" providerId="LiveId" clId="{F8F3471E-2427-45F8-9D07-01249F2AF517}" dt="2020-05-11T18:42:25.863" v="1323" actId="1076"/>
          <ac:spMkLst>
            <pc:docMk/>
            <pc:sldMk cId="2108341137" sldId="291"/>
            <ac:spMk id="29" creationId="{AF4A5320-0D9D-40D1-9477-062D6DFC5EEF}"/>
          </ac:spMkLst>
        </pc:spChg>
        <pc:spChg chg="mod topLvl">
          <ac:chgData name="Joseph Scavetta" userId="359fb369a930e361" providerId="LiveId" clId="{F8F3471E-2427-45F8-9D07-01249F2AF517}" dt="2020-05-11T18:42:25.863" v="1323" actId="1076"/>
          <ac:spMkLst>
            <pc:docMk/>
            <pc:sldMk cId="2108341137" sldId="291"/>
            <ac:spMk id="30" creationId="{50A665DA-6484-4D62-91D7-9F76D2110BA3}"/>
          </ac:spMkLst>
        </pc:spChg>
        <pc:spChg chg="add del mod">
          <ac:chgData name="Joseph Scavetta" userId="359fb369a930e361" providerId="LiveId" clId="{F8F3471E-2427-45F8-9D07-01249F2AF517}" dt="2020-05-11T15:57:29.171" v="639"/>
          <ac:spMkLst>
            <pc:docMk/>
            <pc:sldMk cId="2108341137" sldId="291"/>
            <ac:spMk id="31" creationId="{4C2AEF69-01EC-4804-8D61-ABFF5FE5923E}"/>
          </ac:spMkLst>
        </pc:spChg>
        <pc:spChg chg="add del mod">
          <ac:chgData name="Joseph Scavetta" userId="359fb369a930e361" providerId="LiveId" clId="{F8F3471E-2427-45F8-9D07-01249F2AF517}" dt="2020-05-11T15:57:29.171" v="639"/>
          <ac:spMkLst>
            <pc:docMk/>
            <pc:sldMk cId="2108341137" sldId="291"/>
            <ac:spMk id="32" creationId="{C364B7E4-C08E-4CFD-9534-27528CE1E6CC}"/>
          </ac:spMkLst>
        </pc:spChg>
        <pc:spChg chg="add del mod">
          <ac:chgData name="Joseph Scavetta" userId="359fb369a930e361" providerId="LiveId" clId="{F8F3471E-2427-45F8-9D07-01249F2AF517}" dt="2020-05-11T15:57:29.171" v="639"/>
          <ac:spMkLst>
            <pc:docMk/>
            <pc:sldMk cId="2108341137" sldId="291"/>
            <ac:spMk id="33" creationId="{451CF836-3AAD-4154-AA4D-CDA614C2C3A8}"/>
          </ac:spMkLst>
        </pc:spChg>
        <pc:spChg chg="add del mod">
          <ac:chgData name="Joseph Scavetta" userId="359fb369a930e361" providerId="LiveId" clId="{F8F3471E-2427-45F8-9D07-01249F2AF517}" dt="2020-05-11T15:57:29.171" v="639"/>
          <ac:spMkLst>
            <pc:docMk/>
            <pc:sldMk cId="2108341137" sldId="291"/>
            <ac:spMk id="35" creationId="{CBFFB9F8-29E6-447B-8B44-0BC906BA3CC7}"/>
          </ac:spMkLst>
        </pc:spChg>
        <pc:spChg chg="add del mod">
          <ac:chgData name="Joseph Scavetta" userId="359fb369a930e361" providerId="LiveId" clId="{F8F3471E-2427-45F8-9D07-01249F2AF517}" dt="2020-05-11T15:57:29.171" v="639"/>
          <ac:spMkLst>
            <pc:docMk/>
            <pc:sldMk cId="2108341137" sldId="291"/>
            <ac:spMk id="36" creationId="{F3500D79-1A55-4325-B8C8-CC9FDEB6063E}"/>
          </ac:spMkLst>
        </pc:spChg>
        <pc:spChg chg="add del mod">
          <ac:chgData name="Joseph Scavetta" userId="359fb369a930e361" providerId="LiveId" clId="{F8F3471E-2427-45F8-9D07-01249F2AF517}" dt="2020-05-11T15:57:29.171" v="639"/>
          <ac:spMkLst>
            <pc:docMk/>
            <pc:sldMk cId="2108341137" sldId="291"/>
            <ac:spMk id="37" creationId="{913D4A47-3C5A-4338-9CD6-A18B1B9C4C7A}"/>
          </ac:spMkLst>
        </pc:spChg>
        <pc:spChg chg="add del mod">
          <ac:chgData name="Joseph Scavetta" userId="359fb369a930e361" providerId="LiveId" clId="{F8F3471E-2427-45F8-9D07-01249F2AF517}" dt="2020-05-11T15:57:29.171" v="639"/>
          <ac:spMkLst>
            <pc:docMk/>
            <pc:sldMk cId="2108341137" sldId="291"/>
            <ac:spMk id="38" creationId="{41745BF6-E540-4F4C-BC4F-3C046FFBE838}"/>
          </ac:spMkLst>
        </pc:spChg>
        <pc:spChg chg="add mod">
          <ac:chgData name="Joseph Scavetta" userId="359fb369a930e361" providerId="LiveId" clId="{F8F3471E-2427-45F8-9D07-01249F2AF517}" dt="2020-05-11T16:04:25.609" v="738" actId="1076"/>
          <ac:spMkLst>
            <pc:docMk/>
            <pc:sldMk cId="2108341137" sldId="291"/>
            <ac:spMk id="43" creationId="{44A8BF2E-39FA-4514-8F95-7398D806870E}"/>
          </ac:spMkLst>
        </pc:spChg>
        <pc:spChg chg="add mod">
          <ac:chgData name="Joseph Scavetta" userId="359fb369a930e361" providerId="LiveId" clId="{F8F3471E-2427-45F8-9D07-01249F2AF517}" dt="2020-05-11T16:04:25.609" v="738" actId="1076"/>
          <ac:spMkLst>
            <pc:docMk/>
            <pc:sldMk cId="2108341137" sldId="291"/>
            <ac:spMk id="44" creationId="{B27D1265-9EDE-4E1D-9541-CA2326B88360}"/>
          </ac:spMkLst>
        </pc:spChg>
        <pc:spChg chg="add mod">
          <ac:chgData name="Joseph Scavetta" userId="359fb369a930e361" providerId="LiveId" clId="{F8F3471E-2427-45F8-9D07-01249F2AF517}" dt="2020-05-11T16:04:25.609" v="738" actId="1076"/>
          <ac:spMkLst>
            <pc:docMk/>
            <pc:sldMk cId="2108341137" sldId="291"/>
            <ac:spMk id="46" creationId="{AB45F0F8-0F5C-4426-BB6B-CF82EACD2D3E}"/>
          </ac:spMkLst>
        </pc:spChg>
        <pc:spChg chg="add mod">
          <ac:chgData name="Joseph Scavetta" userId="359fb369a930e361" providerId="LiveId" clId="{F8F3471E-2427-45F8-9D07-01249F2AF517}" dt="2020-05-11T16:04:25.609" v="738" actId="1076"/>
          <ac:spMkLst>
            <pc:docMk/>
            <pc:sldMk cId="2108341137" sldId="291"/>
            <ac:spMk id="47" creationId="{5074A99F-39E0-408A-90B0-33BD71BFB6D8}"/>
          </ac:spMkLst>
        </pc:spChg>
        <pc:spChg chg="add mod">
          <ac:chgData name="Joseph Scavetta" userId="359fb369a930e361" providerId="LiveId" clId="{F8F3471E-2427-45F8-9D07-01249F2AF517}" dt="2020-05-11T16:04:25.609" v="738" actId="1076"/>
          <ac:spMkLst>
            <pc:docMk/>
            <pc:sldMk cId="2108341137" sldId="291"/>
            <ac:spMk id="48" creationId="{14313FB1-B6FC-47BA-811C-DF9499DB7521}"/>
          </ac:spMkLst>
        </pc:spChg>
        <pc:spChg chg="add mod">
          <ac:chgData name="Joseph Scavetta" userId="359fb369a930e361" providerId="LiveId" clId="{F8F3471E-2427-45F8-9D07-01249F2AF517}" dt="2020-05-11T16:04:25.609" v="738" actId="1076"/>
          <ac:spMkLst>
            <pc:docMk/>
            <pc:sldMk cId="2108341137" sldId="291"/>
            <ac:spMk id="49" creationId="{E4D5BE64-EA0D-4F1C-A179-9705F353BF53}"/>
          </ac:spMkLst>
        </pc:spChg>
        <pc:spChg chg="add mod">
          <ac:chgData name="Joseph Scavetta" userId="359fb369a930e361" providerId="LiveId" clId="{F8F3471E-2427-45F8-9D07-01249F2AF517}" dt="2020-05-11T16:04:25.609" v="738" actId="1076"/>
          <ac:spMkLst>
            <pc:docMk/>
            <pc:sldMk cId="2108341137" sldId="291"/>
            <ac:spMk id="50" creationId="{F4C9D8EF-629C-4F67-82E4-E3BDFF65E72F}"/>
          </ac:spMkLst>
        </pc:spChg>
        <pc:spChg chg="add del mod">
          <ac:chgData name="Joseph Scavetta" userId="359fb369a930e361" providerId="LiveId" clId="{F8F3471E-2427-45F8-9D07-01249F2AF517}" dt="2020-05-11T16:00:25.981" v="686" actId="478"/>
          <ac:spMkLst>
            <pc:docMk/>
            <pc:sldMk cId="2108341137" sldId="291"/>
            <ac:spMk id="55" creationId="{BD22CFD6-BED0-4E29-8752-A941EB1A772C}"/>
          </ac:spMkLst>
        </pc:spChg>
        <pc:spChg chg="add del mod">
          <ac:chgData name="Joseph Scavetta" userId="359fb369a930e361" providerId="LiveId" clId="{F8F3471E-2427-45F8-9D07-01249F2AF517}" dt="2020-05-11T16:00:35.160" v="693" actId="478"/>
          <ac:spMkLst>
            <pc:docMk/>
            <pc:sldMk cId="2108341137" sldId="291"/>
            <ac:spMk id="56" creationId="{2136D2E4-AD94-4D05-8319-E48F9C0080BF}"/>
          </ac:spMkLst>
        </pc:spChg>
        <pc:spChg chg="add del mod">
          <ac:chgData name="Joseph Scavetta" userId="359fb369a930e361" providerId="LiveId" clId="{F8F3471E-2427-45F8-9D07-01249F2AF517}" dt="2020-05-11T16:00:25.102" v="684" actId="478"/>
          <ac:spMkLst>
            <pc:docMk/>
            <pc:sldMk cId="2108341137" sldId="291"/>
            <ac:spMk id="57" creationId="{1AE884C1-24D3-48AF-8F39-420D47843840}"/>
          </ac:spMkLst>
        </pc:spChg>
        <pc:spChg chg="add del mod">
          <ac:chgData name="Joseph Scavetta" userId="359fb369a930e361" providerId="LiveId" clId="{F8F3471E-2427-45F8-9D07-01249F2AF517}" dt="2020-05-11T16:00:25.506" v="685" actId="478"/>
          <ac:spMkLst>
            <pc:docMk/>
            <pc:sldMk cId="2108341137" sldId="291"/>
            <ac:spMk id="58" creationId="{E60F2FB3-1378-414A-AF12-A51FD50D4572}"/>
          </ac:spMkLst>
        </pc:spChg>
        <pc:spChg chg="add del mod">
          <ac:chgData name="Joseph Scavetta" userId="359fb369a930e361" providerId="LiveId" clId="{F8F3471E-2427-45F8-9D07-01249F2AF517}" dt="2020-05-11T16:00:33.100" v="691"/>
          <ac:spMkLst>
            <pc:docMk/>
            <pc:sldMk cId="2108341137" sldId="291"/>
            <ac:spMk id="62" creationId="{B57326AF-ABFF-495D-B07E-12AF9D04F171}"/>
          </ac:spMkLst>
        </pc:spChg>
        <pc:spChg chg="add del mod">
          <ac:chgData name="Joseph Scavetta" userId="359fb369a930e361" providerId="LiveId" clId="{F8F3471E-2427-45F8-9D07-01249F2AF517}" dt="2020-05-11T16:00:33.100" v="691"/>
          <ac:spMkLst>
            <pc:docMk/>
            <pc:sldMk cId="2108341137" sldId="291"/>
            <ac:spMk id="63" creationId="{A53E8292-4F45-4EB9-B959-1E339E7C2B60}"/>
          </ac:spMkLst>
        </pc:spChg>
        <pc:spChg chg="add del mod">
          <ac:chgData name="Joseph Scavetta" userId="359fb369a930e361" providerId="LiveId" clId="{F8F3471E-2427-45F8-9D07-01249F2AF517}" dt="2020-05-11T16:00:33.100" v="691"/>
          <ac:spMkLst>
            <pc:docMk/>
            <pc:sldMk cId="2108341137" sldId="291"/>
            <ac:spMk id="64" creationId="{ADAC2955-33C5-459F-A57E-EE8A50BF4824}"/>
          </ac:spMkLst>
        </pc:spChg>
        <pc:spChg chg="add del mod">
          <ac:chgData name="Joseph Scavetta" userId="359fb369a930e361" providerId="LiveId" clId="{F8F3471E-2427-45F8-9D07-01249F2AF517}" dt="2020-05-11T16:00:33.100" v="691"/>
          <ac:spMkLst>
            <pc:docMk/>
            <pc:sldMk cId="2108341137" sldId="291"/>
            <ac:spMk id="65" creationId="{105F9004-15A2-4C31-862E-CC76ABF4C368}"/>
          </ac:spMkLst>
        </pc:spChg>
        <pc:spChg chg="add del mod">
          <ac:chgData name="Joseph Scavetta" userId="359fb369a930e361" providerId="LiveId" clId="{F8F3471E-2427-45F8-9D07-01249F2AF517}" dt="2020-05-11T16:00:42.018" v="696" actId="478"/>
          <ac:spMkLst>
            <pc:docMk/>
            <pc:sldMk cId="2108341137" sldId="291"/>
            <ac:spMk id="66" creationId="{DEE3BF71-736C-4204-89FC-6A7FB2C4C967}"/>
          </ac:spMkLst>
        </pc:spChg>
        <pc:spChg chg="add del mod">
          <ac:chgData name="Joseph Scavetta" userId="359fb369a930e361" providerId="LiveId" clId="{F8F3471E-2427-45F8-9D07-01249F2AF517}" dt="2020-05-11T16:03:17.581" v="724" actId="478"/>
          <ac:spMkLst>
            <pc:docMk/>
            <pc:sldMk cId="2108341137" sldId="291"/>
            <ac:spMk id="69" creationId="{54239CD6-54BD-4CDD-9A1E-CDFCFA630DA8}"/>
          </ac:spMkLst>
        </pc:spChg>
        <pc:spChg chg="add del mod">
          <ac:chgData name="Joseph Scavetta" userId="359fb369a930e361" providerId="LiveId" clId="{F8F3471E-2427-45F8-9D07-01249F2AF517}" dt="2020-05-11T16:03:17.581" v="724" actId="478"/>
          <ac:spMkLst>
            <pc:docMk/>
            <pc:sldMk cId="2108341137" sldId="291"/>
            <ac:spMk id="70" creationId="{A014A20A-4A54-4E7B-9B20-21E45B7F02F8}"/>
          </ac:spMkLst>
        </pc:spChg>
        <pc:spChg chg="add del mod">
          <ac:chgData name="Joseph Scavetta" userId="359fb369a930e361" providerId="LiveId" clId="{F8F3471E-2427-45F8-9D07-01249F2AF517}" dt="2020-05-11T16:03:17.581" v="724" actId="478"/>
          <ac:spMkLst>
            <pc:docMk/>
            <pc:sldMk cId="2108341137" sldId="291"/>
            <ac:spMk id="71" creationId="{24653FB3-0DA8-4538-B5A7-BD62F2F9AB20}"/>
          </ac:spMkLst>
        </pc:spChg>
        <pc:spChg chg="add del mod">
          <ac:chgData name="Joseph Scavetta" userId="359fb369a930e361" providerId="LiveId" clId="{F8F3471E-2427-45F8-9D07-01249F2AF517}" dt="2020-05-11T16:03:17.581" v="724" actId="478"/>
          <ac:spMkLst>
            <pc:docMk/>
            <pc:sldMk cId="2108341137" sldId="291"/>
            <ac:spMk id="72" creationId="{0061A38F-FFE1-4AE9-A4F7-41B3B0356CC5}"/>
          </ac:spMkLst>
        </pc:spChg>
        <pc:spChg chg="add del mod">
          <ac:chgData name="Joseph Scavetta" userId="359fb369a930e361" providerId="LiveId" clId="{F8F3471E-2427-45F8-9D07-01249F2AF517}" dt="2020-05-11T16:03:17.581" v="724" actId="478"/>
          <ac:spMkLst>
            <pc:docMk/>
            <pc:sldMk cId="2108341137" sldId="291"/>
            <ac:spMk id="73" creationId="{89013A41-370F-4216-BB02-66F234525A3E}"/>
          </ac:spMkLst>
        </pc:spChg>
        <pc:spChg chg="add del mod">
          <ac:chgData name="Joseph Scavetta" userId="359fb369a930e361" providerId="LiveId" clId="{F8F3471E-2427-45F8-9D07-01249F2AF517}" dt="2020-05-11T16:03:17.581" v="724" actId="478"/>
          <ac:spMkLst>
            <pc:docMk/>
            <pc:sldMk cId="2108341137" sldId="291"/>
            <ac:spMk id="74" creationId="{4C1F218F-E5DD-4A40-B15B-9920E6622918}"/>
          </ac:spMkLst>
        </pc:spChg>
        <pc:spChg chg="add del mod">
          <ac:chgData name="Joseph Scavetta" userId="359fb369a930e361" providerId="LiveId" clId="{F8F3471E-2427-45F8-9D07-01249F2AF517}" dt="2020-05-11T16:03:17.581" v="724" actId="478"/>
          <ac:spMkLst>
            <pc:docMk/>
            <pc:sldMk cId="2108341137" sldId="291"/>
            <ac:spMk id="75" creationId="{FAB54D05-8D8D-4CE7-8F4F-1524334DDA3A}"/>
          </ac:spMkLst>
        </pc:spChg>
        <pc:spChg chg="add del mod">
          <ac:chgData name="Joseph Scavetta" userId="359fb369a930e361" providerId="LiveId" clId="{F8F3471E-2427-45F8-9D07-01249F2AF517}" dt="2020-05-11T16:03:17.581" v="724" actId="478"/>
          <ac:spMkLst>
            <pc:docMk/>
            <pc:sldMk cId="2108341137" sldId="291"/>
            <ac:spMk id="76" creationId="{21400334-98A7-4400-B801-DB384AAAB0B0}"/>
          </ac:spMkLst>
        </pc:spChg>
        <pc:spChg chg="add mod">
          <ac:chgData name="Joseph Scavetta" userId="359fb369a930e361" providerId="LiveId" clId="{F8F3471E-2427-45F8-9D07-01249F2AF517}" dt="2020-05-11T16:06:19.471" v="753" actId="571"/>
          <ac:spMkLst>
            <pc:docMk/>
            <pc:sldMk cId="2108341137" sldId="291"/>
            <ac:spMk id="78" creationId="{B71ED850-9AD4-48EF-BA95-5A4750A3483E}"/>
          </ac:spMkLst>
        </pc:spChg>
        <pc:spChg chg="add mod">
          <ac:chgData name="Joseph Scavetta" userId="359fb369a930e361" providerId="LiveId" clId="{F8F3471E-2427-45F8-9D07-01249F2AF517}" dt="2020-05-11T16:06:19.471" v="753" actId="571"/>
          <ac:spMkLst>
            <pc:docMk/>
            <pc:sldMk cId="2108341137" sldId="291"/>
            <ac:spMk id="79" creationId="{EEC977F5-8997-4567-A9AA-24BAB5368C80}"/>
          </ac:spMkLst>
        </pc:spChg>
        <pc:spChg chg="add mod">
          <ac:chgData name="Joseph Scavetta" userId="359fb369a930e361" providerId="LiveId" clId="{F8F3471E-2427-45F8-9D07-01249F2AF517}" dt="2020-05-11T18:42:25.863" v="1323" actId="1076"/>
          <ac:spMkLst>
            <pc:docMk/>
            <pc:sldMk cId="2108341137" sldId="291"/>
            <ac:spMk id="89" creationId="{BCFB0501-5BFC-48EB-98B5-396C9DEFD028}"/>
          </ac:spMkLst>
        </pc:spChg>
        <pc:spChg chg="add mod">
          <ac:chgData name="Joseph Scavetta" userId="359fb369a930e361" providerId="LiveId" clId="{F8F3471E-2427-45F8-9D07-01249F2AF517}" dt="2020-05-11T18:42:25.863" v="1323" actId="1076"/>
          <ac:spMkLst>
            <pc:docMk/>
            <pc:sldMk cId="2108341137" sldId="291"/>
            <ac:spMk id="90" creationId="{A15E69C3-E5EC-48EE-8DD9-74EC8E1BE35D}"/>
          </ac:spMkLst>
        </pc:spChg>
        <pc:grpChg chg="add del mod">
          <ac:chgData name="Joseph Scavetta" userId="359fb369a930e361" providerId="LiveId" clId="{F8F3471E-2427-45F8-9D07-01249F2AF517}" dt="2020-05-11T16:03:42.825" v="732" actId="165"/>
          <ac:grpSpMkLst>
            <pc:docMk/>
            <pc:sldMk cId="2108341137" sldId="291"/>
            <ac:grpSpMk id="11" creationId="{BDCC1302-4CAE-419D-9462-CA3E7D46F20F}"/>
          </ac:grpSpMkLst>
        </pc:grpChg>
        <pc:graphicFrameChg chg="add del mod">
          <ac:chgData name="Joseph Scavetta" userId="359fb369a930e361" providerId="LiveId" clId="{F8F3471E-2427-45F8-9D07-01249F2AF517}" dt="2020-05-11T15:57:29.171" v="639"/>
          <ac:graphicFrameMkLst>
            <pc:docMk/>
            <pc:sldMk cId="2108341137" sldId="291"/>
            <ac:graphicFrameMk id="23" creationId="{4B351B2A-5921-48A5-8CA8-D3BE65A131F1}"/>
          </ac:graphicFrameMkLst>
        </pc:graphicFrameChg>
        <pc:graphicFrameChg chg="add del mod">
          <ac:chgData name="Joseph Scavetta" userId="359fb369a930e361" providerId="LiveId" clId="{F8F3471E-2427-45F8-9D07-01249F2AF517}" dt="2020-05-11T15:57:29.171" v="639"/>
          <ac:graphicFrameMkLst>
            <pc:docMk/>
            <pc:sldMk cId="2108341137" sldId="291"/>
            <ac:graphicFrameMk id="26" creationId="{0C070E5F-5774-405A-923C-145176BA3BE8}"/>
          </ac:graphicFrameMkLst>
        </pc:graphicFrameChg>
        <pc:graphicFrameChg chg="add mod">
          <ac:chgData name="Joseph Scavetta" userId="359fb369a930e361" providerId="LiveId" clId="{F8F3471E-2427-45F8-9D07-01249F2AF517}" dt="2020-05-11T16:04:25.609" v="738" actId="1076"/>
          <ac:graphicFrameMkLst>
            <pc:docMk/>
            <pc:sldMk cId="2108341137" sldId="291"/>
            <ac:graphicFrameMk id="42" creationId="{3AC7A86D-1DFB-4F09-8315-D00AF1045E27}"/>
          </ac:graphicFrameMkLst>
        </pc:graphicFrameChg>
        <pc:graphicFrameChg chg="add mod">
          <ac:chgData name="Joseph Scavetta" userId="359fb369a930e361" providerId="LiveId" clId="{F8F3471E-2427-45F8-9D07-01249F2AF517}" dt="2020-05-11T16:04:25.609" v="738" actId="1076"/>
          <ac:graphicFrameMkLst>
            <pc:docMk/>
            <pc:sldMk cId="2108341137" sldId="291"/>
            <ac:graphicFrameMk id="45" creationId="{9E2FEBC6-5A64-4C9A-9A24-D6B059A1DA84}"/>
          </ac:graphicFrameMkLst>
        </pc:graphicFrameChg>
        <pc:cxnChg chg="mod topLvl">
          <ac:chgData name="Joseph Scavetta" userId="359fb369a930e361" providerId="LiveId" clId="{F8F3471E-2427-45F8-9D07-01249F2AF517}" dt="2020-05-11T18:42:25.863" v="1323" actId="1076"/>
          <ac:cxnSpMkLst>
            <pc:docMk/>
            <pc:sldMk cId="2108341137" sldId="291"/>
            <ac:cxnSpMk id="9" creationId="{E329EF0E-6807-4587-8366-1FD138B0056B}"/>
          </ac:cxnSpMkLst>
        </pc:cxnChg>
        <pc:cxnChg chg="mod topLvl">
          <ac:chgData name="Joseph Scavetta" userId="359fb369a930e361" providerId="LiveId" clId="{F8F3471E-2427-45F8-9D07-01249F2AF517}" dt="2020-05-11T18:42:25.863" v="1323" actId="1076"/>
          <ac:cxnSpMkLst>
            <pc:docMk/>
            <pc:sldMk cId="2108341137" sldId="291"/>
            <ac:cxnSpMk id="10" creationId="{329F53B1-FC2F-4B5E-A664-77FD2E4B6C49}"/>
          </ac:cxnSpMkLst>
        </pc:cxnChg>
        <pc:cxnChg chg="add del mod">
          <ac:chgData name="Joseph Scavetta" userId="359fb369a930e361" providerId="LiveId" clId="{F8F3471E-2427-45F8-9D07-01249F2AF517}" dt="2020-05-11T16:07:54.527" v="765" actId="478"/>
          <ac:cxnSpMkLst>
            <pc:docMk/>
            <pc:sldMk cId="2108341137" sldId="291"/>
            <ac:cxnSpMk id="16" creationId="{60FBEFD5-BE0A-40A6-AA0A-57E7F286A9C8}"/>
          </ac:cxnSpMkLst>
        </pc:cxnChg>
        <pc:cxnChg chg="add del mod">
          <ac:chgData name="Joseph Scavetta" userId="359fb369a930e361" providerId="LiveId" clId="{F8F3471E-2427-45F8-9D07-01249F2AF517}" dt="2020-05-11T15:57:29.171" v="639"/>
          <ac:cxnSpMkLst>
            <pc:docMk/>
            <pc:sldMk cId="2108341137" sldId="291"/>
            <ac:cxnSpMk id="18" creationId="{B3903A50-CFC7-48C7-A142-32EA2E0BCE64}"/>
          </ac:cxnSpMkLst>
        </pc:cxnChg>
        <pc:cxnChg chg="add del mod">
          <ac:chgData name="Joseph Scavetta" userId="359fb369a930e361" providerId="LiveId" clId="{F8F3471E-2427-45F8-9D07-01249F2AF517}" dt="2020-05-11T15:57:29.171" v="639"/>
          <ac:cxnSpMkLst>
            <pc:docMk/>
            <pc:sldMk cId="2108341137" sldId="291"/>
            <ac:cxnSpMk id="34" creationId="{0B9C5F16-1885-463D-8BB2-8DFEA99B9575}"/>
          </ac:cxnSpMkLst>
        </pc:cxnChg>
        <pc:cxnChg chg="add del mod">
          <ac:chgData name="Joseph Scavetta" userId="359fb369a930e361" providerId="LiveId" clId="{F8F3471E-2427-45F8-9D07-01249F2AF517}" dt="2020-05-11T15:57:29.171" v="639"/>
          <ac:cxnSpMkLst>
            <pc:docMk/>
            <pc:sldMk cId="2108341137" sldId="291"/>
            <ac:cxnSpMk id="39" creationId="{ACD26A3A-897E-4796-B09D-0ADD9E8D6445}"/>
          </ac:cxnSpMkLst>
        </pc:cxnChg>
        <pc:cxnChg chg="add del mod">
          <ac:chgData name="Joseph Scavetta" userId="359fb369a930e361" providerId="LiveId" clId="{F8F3471E-2427-45F8-9D07-01249F2AF517}" dt="2020-05-11T15:57:29.171" v="639"/>
          <ac:cxnSpMkLst>
            <pc:docMk/>
            <pc:sldMk cId="2108341137" sldId="291"/>
            <ac:cxnSpMk id="40" creationId="{967D04D1-EC74-4B8C-BB24-2B5075247B88}"/>
          </ac:cxnSpMkLst>
        </pc:cxnChg>
        <pc:cxnChg chg="add del mod">
          <ac:chgData name="Joseph Scavetta" userId="359fb369a930e361" providerId="LiveId" clId="{F8F3471E-2427-45F8-9D07-01249F2AF517}" dt="2020-05-11T15:57:29.171" v="639"/>
          <ac:cxnSpMkLst>
            <pc:docMk/>
            <pc:sldMk cId="2108341137" sldId="291"/>
            <ac:cxnSpMk id="41" creationId="{CAB2080D-9065-4AA9-8867-D6BD883D5323}"/>
          </ac:cxnSpMkLst>
        </pc:cxnChg>
        <pc:cxnChg chg="add del mod">
          <ac:chgData name="Joseph Scavetta" userId="359fb369a930e361" providerId="LiveId" clId="{F8F3471E-2427-45F8-9D07-01249F2AF517}" dt="2020-05-11T16:00:18.222" v="683" actId="478"/>
          <ac:cxnSpMkLst>
            <pc:docMk/>
            <pc:sldMk cId="2108341137" sldId="291"/>
            <ac:cxnSpMk id="51" creationId="{BD53BEDE-9CB1-464E-AC4B-05905CC4E281}"/>
          </ac:cxnSpMkLst>
        </pc:cxnChg>
        <pc:cxnChg chg="add del mod">
          <ac:chgData name="Joseph Scavetta" userId="359fb369a930e361" providerId="LiveId" clId="{F8F3471E-2427-45F8-9D07-01249F2AF517}" dt="2020-05-11T16:01:02.058" v="701" actId="478"/>
          <ac:cxnSpMkLst>
            <pc:docMk/>
            <pc:sldMk cId="2108341137" sldId="291"/>
            <ac:cxnSpMk id="52" creationId="{3BCA3B9D-A94E-4F7E-B9BF-E04D9998920F}"/>
          </ac:cxnSpMkLst>
        </pc:cxnChg>
        <pc:cxnChg chg="add del mod">
          <ac:chgData name="Joseph Scavetta" userId="359fb369a930e361" providerId="LiveId" clId="{F8F3471E-2427-45F8-9D07-01249F2AF517}" dt="2020-05-11T16:01:02.058" v="701" actId="478"/>
          <ac:cxnSpMkLst>
            <pc:docMk/>
            <pc:sldMk cId="2108341137" sldId="291"/>
            <ac:cxnSpMk id="53" creationId="{4FE50262-2F94-4902-91B5-B7E26D021C31}"/>
          </ac:cxnSpMkLst>
        </pc:cxnChg>
        <pc:cxnChg chg="add del mod">
          <ac:chgData name="Joseph Scavetta" userId="359fb369a930e361" providerId="LiveId" clId="{F8F3471E-2427-45F8-9D07-01249F2AF517}" dt="2020-05-11T16:01:02.058" v="701" actId="478"/>
          <ac:cxnSpMkLst>
            <pc:docMk/>
            <pc:sldMk cId="2108341137" sldId="291"/>
            <ac:cxnSpMk id="54" creationId="{E1D0D966-63AA-492B-B9F8-91A447C41BC7}"/>
          </ac:cxnSpMkLst>
        </pc:cxnChg>
        <pc:cxnChg chg="add del mod">
          <ac:chgData name="Joseph Scavetta" userId="359fb369a930e361" providerId="LiveId" clId="{F8F3471E-2427-45F8-9D07-01249F2AF517}" dt="2020-05-11T16:00:15.359" v="680" actId="478"/>
          <ac:cxnSpMkLst>
            <pc:docMk/>
            <pc:sldMk cId="2108341137" sldId="291"/>
            <ac:cxnSpMk id="59" creationId="{69575C87-6464-4F7D-B7C6-C9899916646F}"/>
          </ac:cxnSpMkLst>
        </pc:cxnChg>
        <pc:cxnChg chg="add del mod">
          <ac:chgData name="Joseph Scavetta" userId="359fb369a930e361" providerId="LiveId" clId="{F8F3471E-2427-45F8-9D07-01249F2AF517}" dt="2020-05-11T16:00:16.063" v="681" actId="478"/>
          <ac:cxnSpMkLst>
            <pc:docMk/>
            <pc:sldMk cId="2108341137" sldId="291"/>
            <ac:cxnSpMk id="60" creationId="{EA2A9374-C207-44B6-87A0-E926C71A8B20}"/>
          </ac:cxnSpMkLst>
        </pc:cxnChg>
        <pc:cxnChg chg="add del mod">
          <ac:chgData name="Joseph Scavetta" userId="359fb369a930e361" providerId="LiveId" clId="{F8F3471E-2427-45F8-9D07-01249F2AF517}" dt="2020-05-11T16:00:17.102" v="682" actId="478"/>
          <ac:cxnSpMkLst>
            <pc:docMk/>
            <pc:sldMk cId="2108341137" sldId="291"/>
            <ac:cxnSpMk id="61" creationId="{A5DF2ABC-FC03-4854-9E4B-7DC7E14945A2}"/>
          </ac:cxnSpMkLst>
        </pc:cxnChg>
        <pc:cxnChg chg="add del mod">
          <ac:chgData name="Joseph Scavetta" userId="359fb369a930e361" providerId="LiveId" clId="{F8F3471E-2427-45F8-9D07-01249F2AF517}" dt="2020-05-11T16:03:17.581" v="724" actId="478"/>
          <ac:cxnSpMkLst>
            <pc:docMk/>
            <pc:sldMk cId="2108341137" sldId="291"/>
            <ac:cxnSpMk id="67" creationId="{868EC108-93B9-4EC8-A2EB-1F2CD498AEFD}"/>
          </ac:cxnSpMkLst>
        </pc:cxnChg>
        <pc:cxnChg chg="add del mod">
          <ac:chgData name="Joseph Scavetta" userId="359fb369a930e361" providerId="LiveId" clId="{F8F3471E-2427-45F8-9D07-01249F2AF517}" dt="2020-05-11T16:03:18.122" v="725" actId="478"/>
          <ac:cxnSpMkLst>
            <pc:docMk/>
            <pc:sldMk cId="2108341137" sldId="291"/>
            <ac:cxnSpMk id="68" creationId="{DD52747E-3CFA-4E2C-B4C9-A005CA6CEE29}"/>
          </ac:cxnSpMkLst>
        </pc:cxnChg>
        <pc:cxnChg chg="add mod topLvl">
          <ac:chgData name="Joseph Scavetta" userId="359fb369a930e361" providerId="LiveId" clId="{F8F3471E-2427-45F8-9D07-01249F2AF517}" dt="2020-05-11T18:42:25.863" v="1323" actId="1076"/>
          <ac:cxnSpMkLst>
            <pc:docMk/>
            <pc:sldMk cId="2108341137" sldId="291"/>
            <ac:cxnSpMk id="77" creationId="{BD10C6F2-F547-47FF-AB1F-FA1FD4C5207A}"/>
          </ac:cxnSpMkLst>
        </pc:cxnChg>
        <pc:cxnChg chg="add mod">
          <ac:chgData name="Joseph Scavetta" userId="359fb369a930e361" providerId="LiveId" clId="{F8F3471E-2427-45F8-9D07-01249F2AF517}" dt="2020-05-11T18:42:25.863" v="1323" actId="1076"/>
          <ac:cxnSpMkLst>
            <pc:docMk/>
            <pc:sldMk cId="2108341137" sldId="291"/>
            <ac:cxnSpMk id="80" creationId="{06AA073C-48CD-452A-9781-6E982FB296C0}"/>
          </ac:cxnSpMkLst>
        </pc:cxnChg>
        <pc:cxnChg chg="add mod">
          <ac:chgData name="Joseph Scavetta" userId="359fb369a930e361" providerId="LiveId" clId="{F8F3471E-2427-45F8-9D07-01249F2AF517}" dt="2020-05-11T18:42:25.863" v="1323" actId="1076"/>
          <ac:cxnSpMkLst>
            <pc:docMk/>
            <pc:sldMk cId="2108341137" sldId="291"/>
            <ac:cxnSpMk id="81" creationId="{99C725F6-94BD-486C-B035-ADCC70FB98AF}"/>
          </ac:cxnSpMkLst>
        </pc:cxnChg>
      </pc:sldChg>
      <pc:sldChg chg="delSp modSp">
        <pc:chgData name="Joseph Scavetta" userId="359fb369a930e361" providerId="LiveId" clId="{F8F3471E-2427-45F8-9D07-01249F2AF517}" dt="2020-05-10T19:03:08.430" v="273" actId="20577"/>
        <pc:sldMkLst>
          <pc:docMk/>
          <pc:sldMk cId="787312571" sldId="292"/>
        </pc:sldMkLst>
        <pc:spChg chg="mod">
          <ac:chgData name="Joseph Scavetta" userId="359fb369a930e361" providerId="LiveId" clId="{F8F3471E-2427-45F8-9D07-01249F2AF517}" dt="2020-05-10T19:03:08.430" v="273" actId="20577"/>
          <ac:spMkLst>
            <pc:docMk/>
            <pc:sldMk cId="787312571" sldId="292"/>
            <ac:spMk id="2" creationId="{9A320807-ADED-4744-83AB-1DE01F8E6F0A}"/>
          </ac:spMkLst>
        </pc:spChg>
        <pc:spChg chg="del mod">
          <ac:chgData name="Joseph Scavetta" userId="359fb369a930e361" providerId="LiveId" clId="{F8F3471E-2427-45F8-9D07-01249F2AF517}" dt="2020-05-10T19:02:55.705" v="259"/>
          <ac:spMkLst>
            <pc:docMk/>
            <pc:sldMk cId="787312571" sldId="292"/>
            <ac:spMk id="23" creationId="{00000000-0000-0000-0000-000000000000}"/>
          </ac:spMkLst>
        </pc:spChg>
      </pc:sldChg>
      <pc:sldChg chg="delSp modSp modAnim">
        <pc:chgData name="Joseph Scavetta" userId="359fb369a930e361" providerId="LiveId" clId="{F8F3471E-2427-45F8-9D07-01249F2AF517}" dt="2020-05-11T16:32:36.168" v="1150" actId="113"/>
        <pc:sldMkLst>
          <pc:docMk/>
          <pc:sldMk cId="3152906817" sldId="293"/>
        </pc:sldMkLst>
        <pc:spChg chg="mod">
          <ac:chgData name="Joseph Scavetta" userId="359fb369a930e361" providerId="LiveId" clId="{F8F3471E-2427-45F8-9D07-01249F2AF517}" dt="2020-05-11T16:32:36.168" v="1150" actId="113"/>
          <ac:spMkLst>
            <pc:docMk/>
            <pc:sldMk cId="3152906817" sldId="293"/>
            <ac:spMk id="2" creationId="{5BEDA37C-4025-4230-B7B5-F3589BC5543D}"/>
          </ac:spMkLst>
        </pc:spChg>
        <pc:spChg chg="mod">
          <ac:chgData name="Joseph Scavetta" userId="359fb369a930e361" providerId="LiveId" clId="{F8F3471E-2427-45F8-9D07-01249F2AF517}" dt="2020-05-11T16:25:44.868" v="1100"/>
          <ac:spMkLst>
            <pc:docMk/>
            <pc:sldMk cId="3152906817" sldId="293"/>
            <ac:spMk id="3" creationId="{1A6E56B8-AB44-41ED-AADF-ABC5B03AE619}"/>
          </ac:spMkLst>
        </pc:spChg>
        <pc:spChg chg="mod">
          <ac:chgData name="Joseph Scavetta" userId="359fb369a930e361" providerId="LiveId" clId="{F8F3471E-2427-45F8-9D07-01249F2AF517}" dt="2020-05-11T16:25:51.296" v="1117" actId="1035"/>
          <ac:spMkLst>
            <pc:docMk/>
            <pc:sldMk cId="3152906817" sldId="293"/>
            <ac:spMk id="4" creationId="{81CE0323-DD6E-4198-B6C7-9357C026456C}"/>
          </ac:spMkLst>
        </pc:spChg>
        <pc:spChg chg="mod">
          <ac:chgData name="Joseph Scavetta" userId="359fb369a930e361" providerId="LiveId" clId="{F8F3471E-2427-45F8-9D07-01249F2AF517}" dt="2020-05-11T16:25:51.296" v="1117" actId="1035"/>
          <ac:spMkLst>
            <pc:docMk/>
            <pc:sldMk cId="3152906817" sldId="293"/>
            <ac:spMk id="5" creationId="{B8D8B5C1-769C-4E21-AA9B-F3B919B7FD2A}"/>
          </ac:spMkLst>
        </pc:spChg>
        <pc:spChg chg="del">
          <ac:chgData name="Joseph Scavetta" userId="359fb369a930e361" providerId="LiveId" clId="{F8F3471E-2427-45F8-9D07-01249F2AF517}" dt="2020-05-11T16:25:29.041" v="1095" actId="478"/>
          <ac:spMkLst>
            <pc:docMk/>
            <pc:sldMk cId="3152906817" sldId="293"/>
            <ac:spMk id="6" creationId="{00000000-0000-0000-0000-000000000000}"/>
          </ac:spMkLst>
        </pc:spChg>
        <pc:spChg chg="mod">
          <ac:chgData name="Joseph Scavetta" userId="359fb369a930e361" providerId="LiveId" clId="{F8F3471E-2427-45F8-9D07-01249F2AF517}" dt="2020-05-11T16:25:51.296" v="1117" actId="1035"/>
          <ac:spMkLst>
            <pc:docMk/>
            <pc:sldMk cId="3152906817" sldId="293"/>
            <ac:spMk id="9" creationId="{29EA4F31-C51A-46FE-9AFA-90BCB3AF0ACB}"/>
          </ac:spMkLst>
        </pc:spChg>
        <pc:spChg chg="mod">
          <ac:chgData name="Joseph Scavetta" userId="359fb369a930e361" providerId="LiveId" clId="{F8F3471E-2427-45F8-9D07-01249F2AF517}" dt="2020-05-11T16:25:51.296" v="1117" actId="1035"/>
          <ac:spMkLst>
            <pc:docMk/>
            <pc:sldMk cId="3152906817" sldId="293"/>
            <ac:spMk id="10" creationId="{A66383B4-B6E2-4A34-8C1D-D91B25261068}"/>
          </ac:spMkLst>
        </pc:spChg>
        <pc:spChg chg="mod">
          <ac:chgData name="Joseph Scavetta" userId="359fb369a930e361" providerId="LiveId" clId="{F8F3471E-2427-45F8-9D07-01249F2AF517}" dt="2020-05-11T16:25:51.296" v="1117" actId="1035"/>
          <ac:spMkLst>
            <pc:docMk/>
            <pc:sldMk cId="3152906817" sldId="293"/>
            <ac:spMk id="18" creationId="{65B4933A-227D-4845-B69E-3B70053627F5}"/>
          </ac:spMkLst>
        </pc:spChg>
        <pc:spChg chg="mod">
          <ac:chgData name="Joseph Scavetta" userId="359fb369a930e361" providerId="LiveId" clId="{F8F3471E-2427-45F8-9D07-01249F2AF517}" dt="2020-05-11T16:25:51.296" v="1117" actId="1035"/>
          <ac:spMkLst>
            <pc:docMk/>
            <pc:sldMk cId="3152906817" sldId="293"/>
            <ac:spMk id="19" creationId="{603324FA-A5D6-465A-A9FF-6450B077DBEB}"/>
          </ac:spMkLst>
        </pc:spChg>
        <pc:spChg chg="mod">
          <ac:chgData name="Joseph Scavetta" userId="359fb369a930e361" providerId="LiveId" clId="{F8F3471E-2427-45F8-9D07-01249F2AF517}" dt="2020-05-11T16:25:51.296" v="1117" actId="1035"/>
          <ac:spMkLst>
            <pc:docMk/>
            <pc:sldMk cId="3152906817" sldId="293"/>
            <ac:spMk id="20" creationId="{621E889D-0ED4-48F2-B426-7C9C2C81FAD2}"/>
          </ac:spMkLst>
        </pc:spChg>
        <pc:spChg chg="mod">
          <ac:chgData name="Joseph Scavetta" userId="359fb369a930e361" providerId="LiveId" clId="{F8F3471E-2427-45F8-9D07-01249F2AF517}" dt="2020-05-11T16:25:51.296" v="1117" actId="1035"/>
          <ac:spMkLst>
            <pc:docMk/>
            <pc:sldMk cId="3152906817" sldId="293"/>
            <ac:spMk id="26" creationId="{7707E6C3-DABF-4F8B-B11C-22808A0F91E2}"/>
          </ac:spMkLst>
        </pc:spChg>
        <pc:spChg chg="mod">
          <ac:chgData name="Joseph Scavetta" userId="359fb369a930e361" providerId="LiveId" clId="{F8F3471E-2427-45F8-9D07-01249F2AF517}" dt="2020-05-11T16:25:51.296" v="1117" actId="1035"/>
          <ac:spMkLst>
            <pc:docMk/>
            <pc:sldMk cId="3152906817" sldId="293"/>
            <ac:spMk id="27" creationId="{F302CF6B-1EBE-4103-87A1-A9E002C42D63}"/>
          </ac:spMkLst>
        </pc:spChg>
        <pc:spChg chg="mod">
          <ac:chgData name="Joseph Scavetta" userId="359fb369a930e361" providerId="LiveId" clId="{F8F3471E-2427-45F8-9D07-01249F2AF517}" dt="2020-05-11T16:25:51.296" v="1117" actId="1035"/>
          <ac:spMkLst>
            <pc:docMk/>
            <pc:sldMk cId="3152906817" sldId="293"/>
            <ac:spMk id="42" creationId="{B489ACE5-1336-4A71-A475-E6E64578765D}"/>
          </ac:spMkLst>
        </pc:spChg>
        <pc:spChg chg="mod">
          <ac:chgData name="Joseph Scavetta" userId="359fb369a930e361" providerId="LiveId" clId="{F8F3471E-2427-45F8-9D07-01249F2AF517}" dt="2020-05-11T16:25:51.296" v="1117" actId="1035"/>
          <ac:spMkLst>
            <pc:docMk/>
            <pc:sldMk cId="3152906817" sldId="293"/>
            <ac:spMk id="43" creationId="{138D3E40-EE0E-46B5-A1D3-22294A65874D}"/>
          </ac:spMkLst>
        </pc:spChg>
        <pc:picChg chg="mod">
          <ac:chgData name="Joseph Scavetta" userId="359fb369a930e361" providerId="LiveId" clId="{F8F3471E-2427-45F8-9D07-01249F2AF517}" dt="2020-05-11T16:25:51.296" v="1117" actId="1035"/>
          <ac:picMkLst>
            <pc:docMk/>
            <pc:sldMk cId="3152906817" sldId="293"/>
            <ac:picMk id="2052" creationId="{63BD66CF-A0FE-4E24-B707-D22CA039D4E7}"/>
          </ac:picMkLst>
        </pc:picChg>
        <pc:cxnChg chg="mod">
          <ac:chgData name="Joseph Scavetta" userId="359fb369a930e361" providerId="LiveId" clId="{F8F3471E-2427-45F8-9D07-01249F2AF517}" dt="2020-05-11T16:25:51.296" v="1117" actId="1035"/>
          <ac:cxnSpMkLst>
            <pc:docMk/>
            <pc:sldMk cId="3152906817" sldId="293"/>
            <ac:cxnSpMk id="45" creationId="{30BCACD7-96B9-4149-8A62-B6B6F9090D31}"/>
          </ac:cxnSpMkLst>
        </pc:cxnChg>
        <pc:cxnChg chg="mod">
          <ac:chgData name="Joseph Scavetta" userId="359fb369a930e361" providerId="LiveId" clId="{F8F3471E-2427-45F8-9D07-01249F2AF517}" dt="2020-05-11T16:25:51.296" v="1117" actId="1035"/>
          <ac:cxnSpMkLst>
            <pc:docMk/>
            <pc:sldMk cId="3152906817" sldId="293"/>
            <ac:cxnSpMk id="52" creationId="{E07EFAD4-4732-4F97-BB9D-C41720E3B73B}"/>
          </ac:cxnSpMkLst>
        </pc:cxnChg>
        <pc:cxnChg chg="mod">
          <ac:chgData name="Joseph Scavetta" userId="359fb369a930e361" providerId="LiveId" clId="{F8F3471E-2427-45F8-9D07-01249F2AF517}" dt="2020-05-11T16:25:51.296" v="1117" actId="1035"/>
          <ac:cxnSpMkLst>
            <pc:docMk/>
            <pc:sldMk cId="3152906817" sldId="293"/>
            <ac:cxnSpMk id="53" creationId="{110642B6-5317-47F3-AD80-818E402A113D}"/>
          </ac:cxnSpMkLst>
        </pc:cxnChg>
        <pc:cxnChg chg="mod">
          <ac:chgData name="Joseph Scavetta" userId="359fb369a930e361" providerId="LiveId" clId="{F8F3471E-2427-45F8-9D07-01249F2AF517}" dt="2020-05-11T16:25:51.296" v="1117" actId="1035"/>
          <ac:cxnSpMkLst>
            <pc:docMk/>
            <pc:sldMk cId="3152906817" sldId="293"/>
            <ac:cxnSpMk id="58" creationId="{1E6C520A-06E3-4D1B-BAC2-F06A95310AAB}"/>
          </ac:cxnSpMkLst>
        </pc:cxnChg>
        <pc:cxnChg chg="mod">
          <ac:chgData name="Joseph Scavetta" userId="359fb369a930e361" providerId="LiveId" clId="{F8F3471E-2427-45F8-9D07-01249F2AF517}" dt="2020-05-11T16:25:51.296" v="1117" actId="1035"/>
          <ac:cxnSpMkLst>
            <pc:docMk/>
            <pc:sldMk cId="3152906817" sldId="293"/>
            <ac:cxnSpMk id="61" creationId="{C181E3FB-3EC8-4BAF-B3E2-8646F5C88B48}"/>
          </ac:cxnSpMkLst>
        </pc:cxnChg>
        <pc:cxnChg chg="mod">
          <ac:chgData name="Joseph Scavetta" userId="359fb369a930e361" providerId="LiveId" clId="{F8F3471E-2427-45F8-9D07-01249F2AF517}" dt="2020-05-11T16:25:51.296" v="1117" actId="1035"/>
          <ac:cxnSpMkLst>
            <pc:docMk/>
            <pc:sldMk cId="3152906817" sldId="293"/>
            <ac:cxnSpMk id="64" creationId="{47040D42-2008-4C37-9A17-03ABD9125BFA}"/>
          </ac:cxnSpMkLst>
        </pc:cxnChg>
        <pc:cxnChg chg="mod">
          <ac:chgData name="Joseph Scavetta" userId="359fb369a930e361" providerId="LiveId" clId="{F8F3471E-2427-45F8-9D07-01249F2AF517}" dt="2020-05-11T16:25:51.296" v="1117" actId="1035"/>
          <ac:cxnSpMkLst>
            <pc:docMk/>
            <pc:sldMk cId="3152906817" sldId="293"/>
            <ac:cxnSpMk id="67" creationId="{DADF7AE4-0957-43F3-B0D5-090FE51B8146}"/>
          </ac:cxnSpMkLst>
        </pc:cxnChg>
        <pc:cxnChg chg="mod">
          <ac:chgData name="Joseph Scavetta" userId="359fb369a930e361" providerId="LiveId" clId="{F8F3471E-2427-45F8-9D07-01249F2AF517}" dt="2020-05-11T16:25:51.296" v="1117" actId="1035"/>
          <ac:cxnSpMkLst>
            <pc:docMk/>
            <pc:sldMk cId="3152906817" sldId="293"/>
            <ac:cxnSpMk id="70" creationId="{1E901AB0-CD8C-48E3-968C-3D6D2067B88D}"/>
          </ac:cxnSpMkLst>
        </pc:cxnChg>
        <pc:cxnChg chg="mod">
          <ac:chgData name="Joseph Scavetta" userId="359fb369a930e361" providerId="LiveId" clId="{F8F3471E-2427-45F8-9D07-01249F2AF517}" dt="2020-05-11T16:25:51.296" v="1117" actId="1035"/>
          <ac:cxnSpMkLst>
            <pc:docMk/>
            <pc:sldMk cId="3152906817" sldId="293"/>
            <ac:cxnSpMk id="73" creationId="{5F39D69D-E085-4B13-9E3D-576252A40E0A}"/>
          </ac:cxnSpMkLst>
        </pc:cxnChg>
        <pc:cxnChg chg="mod">
          <ac:chgData name="Joseph Scavetta" userId="359fb369a930e361" providerId="LiveId" clId="{F8F3471E-2427-45F8-9D07-01249F2AF517}" dt="2020-05-11T16:25:51.296" v="1117" actId="1035"/>
          <ac:cxnSpMkLst>
            <pc:docMk/>
            <pc:sldMk cId="3152906817" sldId="293"/>
            <ac:cxnSpMk id="77" creationId="{6D1E32FD-D034-4AB8-89CE-43B188BD139F}"/>
          </ac:cxnSpMkLst>
        </pc:cxnChg>
        <pc:cxnChg chg="mod">
          <ac:chgData name="Joseph Scavetta" userId="359fb369a930e361" providerId="LiveId" clId="{F8F3471E-2427-45F8-9D07-01249F2AF517}" dt="2020-05-11T16:25:51.296" v="1117" actId="1035"/>
          <ac:cxnSpMkLst>
            <pc:docMk/>
            <pc:sldMk cId="3152906817" sldId="293"/>
            <ac:cxnSpMk id="80" creationId="{9F1969DE-C533-48DC-AA05-4EFEDAFE4AA7}"/>
          </ac:cxnSpMkLst>
        </pc:cxnChg>
        <pc:cxnChg chg="mod">
          <ac:chgData name="Joseph Scavetta" userId="359fb369a930e361" providerId="LiveId" clId="{F8F3471E-2427-45F8-9D07-01249F2AF517}" dt="2020-05-11T16:25:51.296" v="1117" actId="1035"/>
          <ac:cxnSpMkLst>
            <pc:docMk/>
            <pc:sldMk cId="3152906817" sldId="293"/>
            <ac:cxnSpMk id="83" creationId="{5761251C-D3AB-4B4D-B0A6-E7C365B099CD}"/>
          </ac:cxnSpMkLst>
        </pc:cxnChg>
        <pc:cxnChg chg="mod">
          <ac:chgData name="Joseph Scavetta" userId="359fb369a930e361" providerId="LiveId" clId="{F8F3471E-2427-45F8-9D07-01249F2AF517}" dt="2020-05-11T16:25:51.296" v="1117" actId="1035"/>
          <ac:cxnSpMkLst>
            <pc:docMk/>
            <pc:sldMk cId="3152906817" sldId="293"/>
            <ac:cxnSpMk id="88" creationId="{E27278B6-2C67-42DE-ADE6-A96B2CDF7819}"/>
          </ac:cxnSpMkLst>
        </pc:cxnChg>
        <pc:cxnChg chg="mod">
          <ac:chgData name="Joseph Scavetta" userId="359fb369a930e361" providerId="LiveId" clId="{F8F3471E-2427-45F8-9D07-01249F2AF517}" dt="2020-05-11T16:25:51.296" v="1117" actId="1035"/>
          <ac:cxnSpMkLst>
            <pc:docMk/>
            <pc:sldMk cId="3152906817" sldId="293"/>
            <ac:cxnSpMk id="91" creationId="{B352ADC9-F067-41F5-8AD0-9D9767A66F80}"/>
          </ac:cxnSpMkLst>
        </pc:cxnChg>
        <pc:cxnChg chg="mod">
          <ac:chgData name="Joseph Scavetta" userId="359fb369a930e361" providerId="LiveId" clId="{F8F3471E-2427-45F8-9D07-01249F2AF517}" dt="2020-05-11T16:25:51.296" v="1117" actId="1035"/>
          <ac:cxnSpMkLst>
            <pc:docMk/>
            <pc:sldMk cId="3152906817" sldId="293"/>
            <ac:cxnSpMk id="94" creationId="{BC665BF4-E473-4A1D-8323-97C1BEBBF936}"/>
          </ac:cxnSpMkLst>
        </pc:cxnChg>
        <pc:cxnChg chg="mod">
          <ac:chgData name="Joseph Scavetta" userId="359fb369a930e361" providerId="LiveId" clId="{F8F3471E-2427-45F8-9D07-01249F2AF517}" dt="2020-05-11T16:25:51.296" v="1117" actId="1035"/>
          <ac:cxnSpMkLst>
            <pc:docMk/>
            <pc:sldMk cId="3152906817" sldId="293"/>
            <ac:cxnSpMk id="98" creationId="{ED4E1849-EA13-49C4-8BE7-119DB68A955A}"/>
          </ac:cxnSpMkLst>
        </pc:cxnChg>
        <pc:cxnChg chg="mod">
          <ac:chgData name="Joseph Scavetta" userId="359fb369a930e361" providerId="LiveId" clId="{F8F3471E-2427-45F8-9D07-01249F2AF517}" dt="2020-05-11T16:25:51.296" v="1117" actId="1035"/>
          <ac:cxnSpMkLst>
            <pc:docMk/>
            <pc:sldMk cId="3152906817" sldId="293"/>
            <ac:cxnSpMk id="101" creationId="{5B0A082F-BAA9-4C7F-96EE-9AE53DD9CEE4}"/>
          </ac:cxnSpMkLst>
        </pc:cxnChg>
        <pc:cxnChg chg="mod">
          <ac:chgData name="Joseph Scavetta" userId="359fb369a930e361" providerId="LiveId" clId="{F8F3471E-2427-45F8-9D07-01249F2AF517}" dt="2020-05-11T16:25:51.296" v="1117" actId="1035"/>
          <ac:cxnSpMkLst>
            <pc:docMk/>
            <pc:sldMk cId="3152906817" sldId="293"/>
            <ac:cxnSpMk id="104" creationId="{CEC493D3-DF60-4D48-9828-D161F81DC772}"/>
          </ac:cxnSpMkLst>
        </pc:cxnChg>
        <pc:cxnChg chg="mod">
          <ac:chgData name="Joseph Scavetta" userId="359fb369a930e361" providerId="LiveId" clId="{F8F3471E-2427-45F8-9D07-01249F2AF517}" dt="2020-05-11T16:25:51.296" v="1117" actId="1035"/>
          <ac:cxnSpMkLst>
            <pc:docMk/>
            <pc:sldMk cId="3152906817" sldId="293"/>
            <ac:cxnSpMk id="107" creationId="{1A56385A-EE17-46E6-A796-1E9F37F52E5D}"/>
          </ac:cxnSpMkLst>
        </pc:cxnChg>
      </pc:sldChg>
      <pc:sldChg chg="modSp">
        <pc:chgData name="Joseph Scavetta" userId="359fb369a930e361" providerId="LiveId" clId="{F8F3471E-2427-45F8-9D07-01249F2AF517}" dt="2020-05-11T21:17:04.865" v="1564"/>
        <pc:sldMkLst>
          <pc:docMk/>
          <pc:sldMk cId="139937554" sldId="295"/>
        </pc:sldMkLst>
        <pc:spChg chg="mod">
          <ac:chgData name="Joseph Scavetta" userId="359fb369a930e361" providerId="LiveId" clId="{F8F3471E-2427-45F8-9D07-01249F2AF517}" dt="2020-05-11T16:58:09.975" v="1247" actId="113"/>
          <ac:spMkLst>
            <pc:docMk/>
            <pc:sldMk cId="139937554" sldId="295"/>
            <ac:spMk id="3" creationId="{A8184854-D72C-4D8F-B888-D3BB61E27EB1}"/>
          </ac:spMkLst>
        </pc:spChg>
        <pc:graphicFrameChg chg="mod modGraphic">
          <ac:chgData name="Joseph Scavetta" userId="359fb369a930e361" providerId="LiveId" clId="{F8F3471E-2427-45F8-9D07-01249F2AF517}" dt="2020-05-11T21:17:04.865" v="1564"/>
          <ac:graphicFrameMkLst>
            <pc:docMk/>
            <pc:sldMk cId="139937554" sldId="295"/>
            <ac:graphicFrameMk id="10" creationId="{558B4AC0-7077-4A65-B469-FE418DC30D36}"/>
          </ac:graphicFrameMkLst>
        </pc:graphicFrameChg>
      </pc:sldChg>
      <pc:sldChg chg="modSp">
        <pc:chgData name="Joseph Scavetta" userId="359fb369a930e361" providerId="LiveId" clId="{F8F3471E-2427-45F8-9D07-01249F2AF517}" dt="2020-05-11T17:01:56.862" v="1248" actId="20577"/>
        <pc:sldMkLst>
          <pc:docMk/>
          <pc:sldMk cId="2814696266" sldId="296"/>
        </pc:sldMkLst>
        <pc:spChg chg="mod">
          <ac:chgData name="Joseph Scavetta" userId="359fb369a930e361" providerId="LiveId" clId="{F8F3471E-2427-45F8-9D07-01249F2AF517}" dt="2020-05-11T17:01:56.862" v="1248" actId="20577"/>
          <ac:spMkLst>
            <pc:docMk/>
            <pc:sldMk cId="2814696266" sldId="296"/>
            <ac:spMk id="2" creationId="{B8A0F6B3-7EFB-4900-850D-6D1FAF137EC8}"/>
          </ac:spMkLst>
        </pc:spChg>
      </pc:sldChg>
      <pc:sldChg chg="modAnim">
        <pc:chgData name="Joseph Scavetta" userId="359fb369a930e361" providerId="LiveId" clId="{F8F3471E-2427-45F8-9D07-01249F2AF517}" dt="2020-05-11T18:42:39.446" v="1324"/>
        <pc:sldMkLst>
          <pc:docMk/>
          <pc:sldMk cId="846310539" sldId="299"/>
        </pc:sldMkLst>
      </pc:sldChg>
      <pc:sldChg chg="modSp modAnim">
        <pc:chgData name="Joseph Scavetta" userId="359fb369a930e361" providerId="LiveId" clId="{F8F3471E-2427-45F8-9D07-01249F2AF517}" dt="2020-05-11T18:52:52.318" v="1541" actId="1076"/>
        <pc:sldMkLst>
          <pc:docMk/>
          <pc:sldMk cId="2157848396" sldId="300"/>
        </pc:sldMkLst>
        <pc:spChg chg="mod">
          <ac:chgData name="Joseph Scavetta" userId="359fb369a930e361" providerId="LiveId" clId="{F8F3471E-2427-45F8-9D07-01249F2AF517}" dt="2020-05-11T18:52:52.318" v="1541" actId="1076"/>
          <ac:spMkLst>
            <pc:docMk/>
            <pc:sldMk cId="2157848396" sldId="300"/>
            <ac:spMk id="3" creationId="{00000000-0000-0000-0000-000000000000}"/>
          </ac:spMkLst>
        </pc:spChg>
      </pc:sldChg>
      <pc:sldChg chg="addSp delSp modSp addAnim delAnim">
        <pc:chgData name="Joseph Scavetta" userId="359fb369a930e361" providerId="LiveId" clId="{F8F3471E-2427-45F8-9D07-01249F2AF517}" dt="2020-05-11T17:04:50.420" v="1251" actId="478"/>
        <pc:sldMkLst>
          <pc:docMk/>
          <pc:sldMk cId="3881563038" sldId="304"/>
        </pc:sldMkLst>
        <pc:spChg chg="mod">
          <ac:chgData name="Joseph Scavetta" userId="359fb369a930e361" providerId="LiveId" clId="{F8F3471E-2427-45F8-9D07-01249F2AF517}" dt="2020-05-11T17:01:59.993" v="1249" actId="20577"/>
          <ac:spMkLst>
            <pc:docMk/>
            <pc:sldMk cId="3881563038" sldId="304"/>
            <ac:spMk id="2" creationId="{A6052158-2574-44C4-8246-AC9FAFEF8F30}"/>
          </ac:spMkLst>
        </pc:spChg>
        <pc:grpChg chg="add del">
          <ac:chgData name="Joseph Scavetta" userId="359fb369a930e361" providerId="LiveId" clId="{F8F3471E-2427-45F8-9D07-01249F2AF517}" dt="2020-05-11T17:04:50.420" v="1251" actId="478"/>
          <ac:grpSpMkLst>
            <pc:docMk/>
            <pc:sldMk cId="3881563038" sldId="304"/>
            <ac:grpSpMk id="37" creationId="{58EABB2E-4D77-4DCE-9A1C-46ECB0D90A3F}"/>
          </ac:grpSpMkLst>
        </pc:grpChg>
      </pc:sldChg>
      <pc:sldChg chg="modSp mod modAnim">
        <pc:chgData name="Joseph Scavetta" userId="359fb369a930e361" providerId="LiveId" clId="{F8F3471E-2427-45F8-9D07-01249F2AF517}" dt="2020-05-12T02:10:52.187" v="1569" actId="27918"/>
        <pc:sldMkLst>
          <pc:docMk/>
          <pc:sldMk cId="2307203245" sldId="305"/>
        </pc:sldMkLst>
        <pc:graphicFrameChg chg="modGraphic">
          <ac:chgData name="Joseph Scavetta" userId="359fb369a930e361" providerId="LiveId" clId="{F8F3471E-2427-45F8-9D07-01249F2AF517}" dt="2020-05-11T21:17:14.690" v="1566"/>
          <ac:graphicFrameMkLst>
            <pc:docMk/>
            <pc:sldMk cId="2307203245" sldId="305"/>
            <ac:graphicFrameMk id="4" creationId="{E2B06C3B-5D38-4EBB-9C3C-BBB3E77669D3}"/>
          </ac:graphicFrameMkLst>
        </pc:graphicFrameChg>
      </pc:sldChg>
      <pc:sldChg chg="addSp delSp modSp add modAnim">
        <pc:chgData name="Joseph Scavetta" userId="359fb369a930e361" providerId="LiveId" clId="{F8F3471E-2427-45F8-9D07-01249F2AF517}" dt="2020-05-11T18:50:21.287" v="1523"/>
        <pc:sldMkLst>
          <pc:docMk/>
          <pc:sldMk cId="3116864560" sldId="307"/>
        </pc:sldMkLst>
        <pc:spChg chg="mod">
          <ac:chgData name="Joseph Scavetta" userId="359fb369a930e361" providerId="LiveId" clId="{F8F3471E-2427-45F8-9D07-01249F2AF517}" dt="2020-05-11T18:45:22.985" v="1376" actId="20577"/>
          <ac:spMkLst>
            <pc:docMk/>
            <pc:sldMk cId="3116864560" sldId="307"/>
            <ac:spMk id="2" creationId="{E0E7BCAB-C960-4980-BE34-53924BB628AB}"/>
          </ac:spMkLst>
        </pc:spChg>
        <pc:spChg chg="mod">
          <ac:chgData name="Joseph Scavetta" userId="359fb369a930e361" providerId="LiveId" clId="{F8F3471E-2427-45F8-9D07-01249F2AF517}" dt="2020-05-11T18:49:16.125" v="1511" actId="20577"/>
          <ac:spMkLst>
            <pc:docMk/>
            <pc:sldMk cId="3116864560" sldId="307"/>
            <ac:spMk id="3" creationId="{8E6B2A85-C4B6-4A59-8FD4-7FEDDDD92588}"/>
          </ac:spMkLst>
        </pc:spChg>
        <pc:spChg chg="add mod">
          <ac:chgData name="Joseph Scavetta" userId="359fb369a930e361" providerId="LiveId" clId="{F8F3471E-2427-45F8-9D07-01249F2AF517}" dt="2020-05-11T18:46:11.421" v="1390" actId="1076"/>
          <ac:spMkLst>
            <pc:docMk/>
            <pc:sldMk cId="3116864560" sldId="307"/>
            <ac:spMk id="5" creationId="{9A8051D3-023A-47FC-85AD-3E044FE78AA4}"/>
          </ac:spMkLst>
        </pc:spChg>
        <pc:spChg chg="add mod">
          <ac:chgData name="Joseph Scavetta" userId="359fb369a930e361" providerId="LiveId" clId="{F8F3471E-2427-45F8-9D07-01249F2AF517}" dt="2020-05-11T18:46:11.421" v="1390" actId="1076"/>
          <ac:spMkLst>
            <pc:docMk/>
            <pc:sldMk cId="3116864560" sldId="307"/>
            <ac:spMk id="6" creationId="{51EB1213-09C6-4D46-8945-8C7A86D99D10}"/>
          </ac:spMkLst>
        </pc:spChg>
        <pc:spChg chg="add mod">
          <ac:chgData name="Joseph Scavetta" userId="359fb369a930e361" providerId="LiveId" clId="{F8F3471E-2427-45F8-9D07-01249F2AF517}" dt="2020-05-11T18:46:11.421" v="1390" actId="1076"/>
          <ac:spMkLst>
            <pc:docMk/>
            <pc:sldMk cId="3116864560" sldId="307"/>
            <ac:spMk id="7" creationId="{F58ADDFA-191C-4257-AA8E-60C54528576A}"/>
          </ac:spMkLst>
        </pc:spChg>
        <pc:spChg chg="add mod">
          <ac:chgData name="Joseph Scavetta" userId="359fb369a930e361" providerId="LiveId" clId="{F8F3471E-2427-45F8-9D07-01249F2AF517}" dt="2020-05-11T18:46:11.421" v="1390" actId="1076"/>
          <ac:spMkLst>
            <pc:docMk/>
            <pc:sldMk cId="3116864560" sldId="307"/>
            <ac:spMk id="9" creationId="{AADE3B68-D4B7-4C7D-9BB3-56DA734BF246}"/>
          </ac:spMkLst>
        </pc:spChg>
        <pc:spChg chg="add mod">
          <ac:chgData name="Joseph Scavetta" userId="359fb369a930e361" providerId="LiveId" clId="{F8F3471E-2427-45F8-9D07-01249F2AF517}" dt="2020-05-11T18:49:52.784" v="1518" actId="1076"/>
          <ac:spMkLst>
            <pc:docMk/>
            <pc:sldMk cId="3116864560" sldId="307"/>
            <ac:spMk id="10" creationId="{3A8580F1-AC17-4070-800E-573368DD4801}"/>
          </ac:spMkLst>
        </pc:spChg>
        <pc:picChg chg="add mod">
          <ac:chgData name="Joseph Scavetta" userId="359fb369a930e361" providerId="LiveId" clId="{F8F3471E-2427-45F8-9D07-01249F2AF517}" dt="2020-05-11T18:46:11.421" v="1390" actId="1076"/>
          <ac:picMkLst>
            <pc:docMk/>
            <pc:sldMk cId="3116864560" sldId="307"/>
            <ac:picMk id="4" creationId="{F843DEF9-A4E3-441D-B1FD-272E1A72707D}"/>
          </ac:picMkLst>
        </pc:picChg>
        <pc:picChg chg="add mod">
          <ac:chgData name="Joseph Scavetta" userId="359fb369a930e361" providerId="LiveId" clId="{F8F3471E-2427-45F8-9D07-01249F2AF517}" dt="2020-05-11T18:46:11.421" v="1390" actId="1076"/>
          <ac:picMkLst>
            <pc:docMk/>
            <pc:sldMk cId="3116864560" sldId="307"/>
            <ac:picMk id="8" creationId="{9C7C8A16-18DE-4666-838A-81FCB76EFC7E}"/>
          </ac:picMkLst>
        </pc:picChg>
        <pc:picChg chg="add mod">
          <ac:chgData name="Joseph Scavetta" userId="359fb369a930e361" providerId="LiveId" clId="{F8F3471E-2427-45F8-9D07-01249F2AF517}" dt="2020-05-11T18:48:16.693" v="1453" actId="1076"/>
          <ac:picMkLst>
            <pc:docMk/>
            <pc:sldMk cId="3116864560" sldId="307"/>
            <ac:picMk id="11" creationId="{9B0883B2-5633-4E56-86B6-B8C0187A2446}"/>
          </ac:picMkLst>
        </pc:picChg>
        <pc:picChg chg="add del mod">
          <ac:chgData name="Joseph Scavetta" userId="359fb369a930e361" providerId="LiveId" clId="{F8F3471E-2427-45F8-9D07-01249F2AF517}" dt="2020-05-11T18:48:10.605" v="1450" actId="478"/>
          <ac:picMkLst>
            <pc:docMk/>
            <pc:sldMk cId="3116864560" sldId="307"/>
            <ac:picMk id="12" creationId="{C814C5E6-5F75-4221-B0E4-AC6EF174825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6724073061435"/>
          <c:y val="0.15059834278393833"/>
          <c:w val="0.46609775120001457"/>
          <c:h val="0.71499852202790537"/>
        </c:manualLayout>
      </c:layout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Phase I</c:v>
                </c:pt>
              </c:strCache>
            </c:strRef>
          </c:tx>
          <c:spPr>
            <a:solidFill>
              <a:srgbClr val="C55A11">
                <a:alpha val="50196"/>
              </a:srgbClr>
            </a:solidFill>
            <a:ln>
              <a:solidFill>
                <a:schemeClr val="tx1"/>
              </a:solidFill>
            </a:ln>
            <a:effectLst/>
          </c:spPr>
          <c:cat>
            <c:strRef>
              <c:f>Sheet1!$A$2:$A$6</c:f>
              <c:strCache>
                <c:ptCount val="5"/>
                <c:pt idx="0">
                  <c:v>ADME</c:v>
                </c:pt>
                <c:pt idx="1">
                  <c:v>Toxicity</c:v>
                </c:pt>
                <c:pt idx="2">
                  <c:v>Efficacy</c:v>
                </c:pt>
                <c:pt idx="3">
                  <c:v>Economic</c:v>
                </c:pt>
                <c:pt idx="4">
                  <c:v>Other / NA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0.14000000000000001</c:v>
                </c:pt>
                <c:pt idx="1">
                  <c:v>0.43</c:v>
                </c:pt>
                <c:pt idx="2">
                  <c:v>0.36</c:v>
                </c:pt>
                <c:pt idx="3">
                  <c:v>0</c:v>
                </c:pt>
                <c:pt idx="4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BA-4B0A-860F-E9BDE1DC3A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Phase II</c:v>
                </c:pt>
              </c:strCache>
            </c:strRef>
          </c:tx>
          <c:spPr>
            <a:solidFill>
              <a:srgbClr val="828ADA">
                <a:alpha val="50196"/>
              </a:srgbClr>
            </a:solidFill>
            <a:ln>
              <a:solidFill>
                <a:schemeClr val="tx1"/>
              </a:solidFill>
            </a:ln>
            <a:effectLst/>
          </c:spPr>
          <c:cat>
            <c:strRef>
              <c:f>Sheet1!$A$2:$A$6</c:f>
              <c:strCache>
                <c:ptCount val="5"/>
                <c:pt idx="0">
                  <c:v>ADME</c:v>
                </c:pt>
                <c:pt idx="1">
                  <c:v>Toxicity</c:v>
                </c:pt>
                <c:pt idx="2">
                  <c:v>Efficacy</c:v>
                </c:pt>
                <c:pt idx="3">
                  <c:v>Economic</c:v>
                </c:pt>
                <c:pt idx="4">
                  <c:v>Other / NA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0.17</c:v>
                </c:pt>
                <c:pt idx="1">
                  <c:v>0.25</c:v>
                </c:pt>
                <c:pt idx="2">
                  <c:v>0.37</c:v>
                </c:pt>
                <c:pt idx="3">
                  <c:v>0.04</c:v>
                </c:pt>
                <c:pt idx="4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ABA-4B0A-860F-E9BDE1DC3A3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Phase III</c:v>
                </c:pt>
              </c:strCache>
            </c:strRef>
          </c:tx>
          <c:spPr>
            <a:solidFill>
              <a:srgbClr val="C5E0B4">
                <a:alpha val="50196"/>
              </a:srgbClr>
            </a:solidFill>
            <a:ln>
              <a:solidFill>
                <a:schemeClr val="tx1"/>
              </a:solidFill>
            </a:ln>
            <a:effectLst/>
          </c:spPr>
          <c:cat>
            <c:strRef>
              <c:f>Sheet1!$A$2:$A$6</c:f>
              <c:strCache>
                <c:ptCount val="5"/>
                <c:pt idx="0">
                  <c:v>ADME</c:v>
                </c:pt>
                <c:pt idx="1">
                  <c:v>Toxicity</c:v>
                </c:pt>
                <c:pt idx="2">
                  <c:v>Efficacy</c:v>
                </c:pt>
                <c:pt idx="3">
                  <c:v>Economic</c:v>
                </c:pt>
                <c:pt idx="4">
                  <c:v>Other / NA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0.04</c:v>
                </c:pt>
                <c:pt idx="1">
                  <c:v>0.35</c:v>
                </c:pt>
                <c:pt idx="2">
                  <c:v>0.53</c:v>
                </c:pt>
                <c:pt idx="3">
                  <c:v>0.04</c:v>
                </c:pt>
                <c:pt idx="4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ABA-4B0A-860F-E9BDE1DC3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3807760"/>
        <c:axId val="1231746784"/>
      </c:radarChart>
      <c:catAx>
        <c:axId val="134380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1746784"/>
        <c:crosses val="autoZero"/>
        <c:auto val="1"/>
        <c:lblAlgn val="ctr"/>
        <c:lblOffset val="100"/>
        <c:noMultiLvlLbl val="0"/>
      </c:catAx>
      <c:valAx>
        <c:axId val="12317467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343807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Sheet1!$A$2:$A$13</cx:f>
        <cx:lvl ptCount="12">
          <cx:pt idx="0">Logistic Regression</cx:pt>
          <cx:pt idx="1">Logistic Regression</cx:pt>
          <cx:pt idx="2">Logistic Regression</cx:pt>
          <cx:pt idx="3">Random Forests</cx:pt>
          <cx:pt idx="4">Random Forests</cx:pt>
          <cx:pt idx="5">Random Forests</cx:pt>
          <cx:pt idx="6">Support Vector Machine</cx:pt>
          <cx:pt idx="7">Support Vector Machine</cx:pt>
          <cx:pt idx="8">Support Vector Machine</cx:pt>
          <cx:pt idx="9">Neural Network</cx:pt>
          <cx:pt idx="10">Neural Network</cx:pt>
          <cx:pt idx="11">Neural Network</cx:pt>
        </cx:lvl>
      </cx:strDim>
      <cx:numDim type="val">
        <cx:f>Sheet1!$B$2:$B$13</cx:f>
        <cx:lvl ptCount="12" formatCode="General">
          <cx:pt idx="0">0.83661039999999998</cx:pt>
          <cx:pt idx="1">0.83268699999999995</cx:pt>
          <cx:pt idx="2">0.82636390000000004</cx:pt>
          <cx:pt idx="3">0.84104129999999999</cx:pt>
          <cx:pt idx="4">0.83518009999999998</cx:pt>
          <cx:pt idx="5">0.82664079999999995</cx:pt>
          <cx:pt idx="6">0.82659280000000002</cx:pt>
          <cx:pt idx="7">0.81833290000000003</cx:pt>
          <cx:pt idx="8">0.81307119999999999</cx:pt>
          <cx:pt idx="9">0.8241484</cx:pt>
          <cx:pt idx="10">0.82326869999999996</cx:pt>
          <cx:pt idx="11">0.82220990000000005</cx:pt>
        </cx:lvl>
      </cx:numDim>
    </cx:data>
  </cx:chartData>
  <cx:chart>
    <cx:plotArea>
      <cx:plotAreaRegion>
        <cx:series layoutId="boxWhisker" uniqueId="{6F50C01B-DDC8-46E2-A5C0-826132CF7607}" formatIdx="0">
          <cx:tx>
            <cx:txData>
              <cx:f>Sheet1!$B$1</cx:f>
              <cx:v>Cross-Validation (3-Fold) Accuracy</cx:v>
            </cx:txData>
          </cx:tx>
          <cx:spPr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cx:spPr>
          <cx:dataId val="0"/>
          <cx:layoutPr>
            <cx:visibility meanLine="0" meanMarker="1" nonoutliers="0" outliers="0"/>
            <cx:statistics quartileMethod="inclusive"/>
          </cx:layoutPr>
        </cx:series>
      </cx:plotAreaRegion>
      <cx:axis id="0">
        <cx:catScaling gapWidth="0.25"/>
        <cx:tickLabels/>
        <cx:numFmt formatCode="@" sourceLinked="0"/>
        <cx:spPr>
          <a:ln>
            <a:solidFill>
              <a:schemeClr val="tx1"/>
            </a:solidFill>
          </a:ln>
        </cx:spPr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 sz="1200" b="0" i="0" u="none" strike="noStrike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  <cx:axis id="1">
        <cx:valScaling max="0.85000000000000009" min="0.80000000000000004"/>
        <cx:title>
          <cx:tx>
            <cx:txData>
              <cx:v>Cross-Validation (3-Fold) Accuracy</cx:v>
            </cx:txData>
          </cx:tx>
          <cx:txPr>
            <a:bodyPr vertOverflow="overflow" horzOverflow="overflow" wrap="square" lIns="0" tIns="0" rIns="0" bIns="0"/>
            <a:lstStyle/>
            <a:p>
              <a:pPr algn="ctr" rtl="0">
                <a:defRPr sz="1200" b="0" i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Cross-Validation (3-Fold) Accuracy</a:t>
              </a:r>
            </a:p>
          </cx:txPr>
        </cx:title>
        <cx:tickLabels/>
        <cx:numFmt formatCode="#,##0.000" sourceLinked="0"/>
        <cx:spPr>
          <a:ln>
            <a:solidFill>
              <a:schemeClr val="tx1"/>
            </a:solidFill>
          </a:ln>
        </cx:spPr>
        <cx:txPr>
          <a:bodyPr vertOverflow="overflow" horzOverflow="overflow" wrap="square" lIns="0" tIns="0" rIns="0" bIns="0"/>
          <a:lstStyle/>
          <a:p>
            <a:pPr algn="ctr" rtl="0">
              <a:defRPr sz="1200" b="0" i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Sheet1!$A$2:$A$10</cx:f>
        <cx:lvl ptCount="9">
          <cx:pt idx="0">Random Forests</cx:pt>
          <cx:pt idx="1">Random Forests</cx:pt>
          <cx:pt idx="2">Random Forests</cx:pt>
          <cx:pt idx="3">SMILES Auto-Extractor</cx:pt>
          <cx:pt idx="4">SMILES Auto-Extractor</cx:pt>
          <cx:pt idx="5">SMILES Auto-Extractor</cx:pt>
          <cx:pt idx="6">Structure Auto-Extractor</cx:pt>
          <cx:pt idx="7">Structure Auto-Extractor</cx:pt>
          <cx:pt idx="8">Structure Auto-Extractor</cx:pt>
        </cx:lvl>
      </cx:strDim>
      <cx:numDim type="val">
        <cx:f>Sheet1!$B$2:$B$10</cx:f>
        <cx:lvl ptCount="9" formatCode="General">
          <cx:pt idx="0">0.84104129999999999</cx:pt>
          <cx:pt idx="1">0.83518009999999998</cx:pt>
          <cx:pt idx="2">0.82664079999999995</cx:pt>
          <cx:pt idx="3">0.82719469999999995</cx:pt>
          <cx:pt idx="4">0.82082529999999998</cx:pt>
          <cx:pt idx="5">0.81966760000000005</cx:pt>
          <cx:pt idx="6">0.75602325999999997</cx:pt>
          <cx:pt idx="7">0.77845472000000004</cx:pt>
          <cx:pt idx="8">0.75817175000000003</cx:pt>
        </cx:lvl>
      </cx:numDim>
    </cx:data>
  </cx:chartData>
  <cx:chart>
    <cx:plotArea>
      <cx:plotAreaRegion>
        <cx:series layoutId="boxWhisker" uniqueId="{6F50C01B-DDC8-46E2-A5C0-826132CF7607}" formatIdx="0">
          <cx:tx>
            <cx:txData>
              <cx:f>Sheet1!$B$1</cx:f>
              <cx:v>Series1</cx:v>
            </cx:txData>
          </cx:tx>
          <cx:spPr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cx:spPr>
          <cx:dataId val="0"/>
          <cx:layoutPr>
            <cx:visibility meanLine="0" meanMarker="1" nonoutliers="0" outliers="1"/>
            <cx:statistics quartileMethod="inclusive"/>
          </cx:layoutPr>
        </cx:series>
      </cx:plotAreaRegion>
      <cx:axis id="0">
        <cx:catScaling gapWidth="0.25"/>
        <cx:tickLabels/>
        <cx:numFmt formatCode="@" sourceLinked="0"/>
        <cx:spPr>
          <a:ln>
            <a:solidFill>
              <a:schemeClr val="tx1"/>
            </a:solidFill>
          </a:ln>
        </cx:spPr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 sz="900" b="0" i="0" u="none" strike="noStrike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  <cx:axis id="1">
        <cx:valScaling max="0.85000000000000009" min="0.75000000000000011"/>
        <cx:title>
          <cx:tx>
            <cx:txData>
              <cx:v>Cross-Validation (3-Fold) Accuracy</cx:v>
            </cx:txData>
          </cx:tx>
          <cx:txPr>
            <a:bodyPr vertOverflow="overflow" horzOverflow="overflow" wrap="square" lIns="0" tIns="0" rIns="0" bIns="0"/>
            <a:lstStyle/>
            <a:p>
              <a:pPr algn="ctr" rtl="0">
                <a:defRPr sz="1100" b="0" i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pPr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Cross-Validation (3-Fold) Accuracy</a:t>
              </a:r>
            </a:p>
          </cx:txPr>
        </cx:title>
        <cx:tickLabels/>
        <cx:numFmt formatCode="#,##0.00" sourceLinked="0"/>
        <cx:spPr>
          <a:ln>
            <a:solidFill>
              <a:schemeClr val="tx1"/>
            </a:solidFill>
          </a:ln>
        </cx:spPr>
        <cx:txPr>
          <a:bodyPr vertOverflow="overflow" horzOverflow="overflow" wrap="square" lIns="0" tIns="0" rIns="0" bIns="0"/>
          <a:lstStyle/>
          <a:p>
            <a:pPr algn="ctr" rtl="0">
              <a:defRPr sz="900" b="0" i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90DEE-0A7D-4ABC-888F-2481315E9CD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B6A1E-DA37-4E2C-B7D8-5A3A689D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B6A1E-DA37-4E2C-B7D8-5A3A689D59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87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B6A1E-DA37-4E2C-B7D8-5A3A689D59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38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B6A1E-DA37-4E2C-B7D8-5A3A689D59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71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B6A1E-DA37-4E2C-B7D8-5A3A689D599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6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ACFC-3A9D-41C9-8C51-3FB359234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3E56A-F987-4F34-8E11-C2CEF51F5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0F206-884D-41BA-96AA-E0B66D11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144BA-508C-45E2-9BEB-0A2728013C8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6AE10-6492-433C-A03B-613DE010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9601-211F-4078-89A5-8172C965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28B6-A182-469E-B443-B8F15123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D1FC4-7E73-4692-9709-4E03E5D75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Verdana" panose="020B0604030504040204" pitchFamily="34" charset="0"/>
              </a:defRPr>
            </a:lvl1pPr>
            <a:lvl2pPr>
              <a:defRPr>
                <a:latin typeface="+mn-lt"/>
                <a:ea typeface="Verdana" panose="020B0604030504040204" pitchFamily="34" charset="0"/>
              </a:defRPr>
            </a:lvl2pPr>
            <a:lvl3pPr>
              <a:defRPr>
                <a:latin typeface="+mn-lt"/>
                <a:ea typeface="Verdana" panose="020B0604030504040204" pitchFamily="34" charset="0"/>
              </a:defRPr>
            </a:lvl3pPr>
            <a:lvl4pPr>
              <a:defRPr>
                <a:latin typeface="+mn-lt"/>
                <a:ea typeface="Verdana" panose="020B0604030504040204" pitchFamily="34" charset="0"/>
              </a:defRPr>
            </a:lvl4pPr>
            <a:lvl5pPr>
              <a:defRPr>
                <a:latin typeface="+mn-lt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08BF5-67C5-4BCD-94D5-0555A7C7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144BA-508C-45E2-9BEB-0A2728013C8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D03A0-FC2D-416D-823C-EEA33103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50419-A686-4948-9DFF-C7FFE7ED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9601-211F-4078-89A5-8172C965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7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3E467D-E8C8-483E-8128-1B88939837ED}"/>
              </a:ext>
            </a:extLst>
          </p:cNvPr>
          <p:cNvSpPr/>
          <p:nvPr userDrawn="1"/>
        </p:nvSpPr>
        <p:spPr>
          <a:xfrm>
            <a:off x="0" y="0"/>
            <a:ext cx="12192000" cy="1135380"/>
          </a:xfrm>
          <a:prstGeom prst="rect">
            <a:avLst/>
          </a:prstGeom>
          <a:solidFill>
            <a:srgbClr val="F9C4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F4FAF65D-B366-4231-889A-DF629D0662F1}"/>
              </a:ext>
            </a:extLst>
          </p:cNvPr>
          <p:cNvSpPr/>
          <p:nvPr userDrawn="1"/>
        </p:nvSpPr>
        <p:spPr>
          <a:xfrm>
            <a:off x="0" y="312420"/>
            <a:ext cx="12192000" cy="914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E93B75-2AED-4D60-9F73-5536056D118C}"/>
              </a:ext>
            </a:extLst>
          </p:cNvPr>
          <p:cNvSpPr/>
          <p:nvPr userDrawn="1"/>
        </p:nvSpPr>
        <p:spPr>
          <a:xfrm rot="10800000">
            <a:off x="0" y="5577840"/>
            <a:ext cx="12192000" cy="1280160"/>
          </a:xfrm>
          <a:prstGeom prst="rect">
            <a:avLst/>
          </a:prstGeom>
          <a:solidFill>
            <a:srgbClr val="F9C4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32D75C70-4E87-40EB-BD1F-066ABE69E538}"/>
              </a:ext>
            </a:extLst>
          </p:cNvPr>
          <p:cNvSpPr/>
          <p:nvPr userDrawn="1"/>
        </p:nvSpPr>
        <p:spPr>
          <a:xfrm rot="10800000">
            <a:off x="0" y="5387340"/>
            <a:ext cx="12192000" cy="914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2355C-C8A2-4D8E-A77D-478D2032D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E27DF-A5DE-45F6-B704-E13BCF519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F5062-DAC3-49F4-82CD-E4BB6BBC3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19601-211F-4078-89A5-8172C965C222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20EF3F-9A14-42B0-9BA1-B87F81220D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817"/>
          <a:stretch/>
        </p:blipFill>
        <p:spPr>
          <a:xfrm>
            <a:off x="4531348" y="6312221"/>
            <a:ext cx="3129304" cy="5457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87EE844-CC0E-43EB-8304-BE9CDAECDF11}"/>
              </a:ext>
            </a:extLst>
          </p:cNvPr>
          <p:cNvSpPr/>
          <p:nvPr userDrawn="1"/>
        </p:nvSpPr>
        <p:spPr>
          <a:xfrm>
            <a:off x="1330157" y="6362204"/>
            <a:ext cx="2304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MS CS Thesis Defense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BC93EC-EA99-4366-9DAA-31D5CF5AEC4B}"/>
              </a:ext>
            </a:extLst>
          </p:cNvPr>
          <p:cNvSpPr/>
          <p:nvPr userDrawn="1"/>
        </p:nvSpPr>
        <p:spPr>
          <a:xfrm>
            <a:off x="9144000" y="6362204"/>
            <a:ext cx="1717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Joseph Scavetta</a:t>
            </a:r>
          </a:p>
        </p:txBody>
      </p:sp>
    </p:spTree>
    <p:extLst>
      <p:ext uri="{BB962C8B-B14F-4D97-AF65-F5344CB8AC3E}">
        <p14:creationId xmlns:p14="http://schemas.microsoft.com/office/powerpoint/2010/main" val="53028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13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9737-E91E-48BD-8406-A1D45DCF6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041400"/>
            <a:ext cx="10058400" cy="238760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Prediction of Drug-Drug Interaction Potential Using Machine Learning Approaches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33016-E838-4D29-90C1-14BE5059F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65388"/>
          </a:xfrm>
        </p:spPr>
        <p:txBody>
          <a:bodyPr>
            <a:normAutofit/>
          </a:bodyPr>
          <a:lstStyle/>
          <a:p>
            <a:r>
              <a:rPr lang="en-US" dirty="0"/>
              <a:t>Joseph Scavetta</a:t>
            </a:r>
          </a:p>
          <a:p>
            <a:r>
              <a:rPr lang="en-US" dirty="0">
                <a:solidFill>
                  <a:schemeClr val="tx1"/>
                </a:solidFill>
              </a:rPr>
              <a:t>Department of Computer Science</a:t>
            </a:r>
          </a:p>
          <a:p>
            <a:r>
              <a:rPr lang="en-US" dirty="0">
                <a:solidFill>
                  <a:schemeClr val="tx1"/>
                </a:solidFill>
              </a:rPr>
              <a:t>Rowan University</a:t>
            </a:r>
          </a:p>
          <a:p>
            <a:r>
              <a:rPr lang="en-US" dirty="0"/>
              <a:t>May 12</a:t>
            </a:r>
            <a:r>
              <a:rPr lang="en-US" baseline="30000" dirty="0"/>
              <a:t>th</a:t>
            </a:r>
            <a:r>
              <a:rPr lang="en-US" dirty="0"/>
              <a:t> 2020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64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9B92-4A28-488F-8238-10F94D1C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433"/>
            <a:ext cx="10515600" cy="1227362"/>
          </a:xfrm>
        </p:spPr>
        <p:txBody>
          <a:bodyPr/>
          <a:lstStyle/>
          <a:p>
            <a:r>
              <a:rPr lang="en-US" dirty="0"/>
              <a:t>Artificial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680D9E-A90D-4DF0-90C5-809B245CF5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600"/>
                  <a:t>Systems inspired by biological neural networks that constitute animal brains</a:t>
                </a:r>
              </a:p>
              <a:p>
                <a:r>
                  <a:rPr lang="en-US" sz="2600"/>
                  <a:t>Multiple </a:t>
                </a:r>
                <a:r>
                  <a:rPr lang="en-US" sz="2600" dirty="0"/>
                  <a:t>layers of neurons linked together to produce complex relationships</a:t>
                </a:r>
              </a:p>
              <a:p>
                <a:pPr lvl="1"/>
                <a:r>
                  <a:rPr lang="en-US" sz="2200" dirty="0"/>
                  <a:t>Input layer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200" dirty="0"/>
                  <a:t> number of hidden layers</a:t>
                </a:r>
              </a:p>
              <a:p>
                <a:pPr lvl="1"/>
                <a:r>
                  <a:rPr lang="en-US" sz="2200" dirty="0"/>
                  <a:t>Output layer</a:t>
                </a:r>
              </a:p>
              <a:p>
                <a:pPr lvl="1"/>
                <a:r>
                  <a:rPr lang="en-US" sz="2200" dirty="0"/>
                  <a:t>Each link is weighted</a:t>
                </a:r>
              </a:p>
              <a:p>
                <a:pPr lvl="1"/>
                <a:r>
                  <a:rPr lang="en-US" sz="2200" dirty="0"/>
                  <a:t>Each node is an activation function</a:t>
                </a:r>
                <a:endParaRPr lang="en-US" sz="2600" dirty="0"/>
              </a:p>
              <a:p>
                <a:r>
                  <a:rPr lang="en-US" sz="2600" dirty="0"/>
                  <a:t>Became popular with recent advances:</a:t>
                </a:r>
              </a:p>
              <a:p>
                <a:pPr lvl="1"/>
                <a:r>
                  <a:rPr lang="en-US" sz="2200" dirty="0"/>
                  <a:t>Back-propagation</a:t>
                </a:r>
              </a:p>
              <a:p>
                <a:pPr lvl="1"/>
                <a:r>
                  <a:rPr lang="en-US" sz="2200" dirty="0"/>
                  <a:t>Increase in computational power</a:t>
                </a:r>
              </a:p>
              <a:p>
                <a:r>
                  <a:rPr lang="en-US" sz="2600" dirty="0"/>
                  <a:t>Model complicated non-linear relationships</a:t>
                </a:r>
              </a:p>
              <a:p>
                <a:r>
                  <a:rPr lang="en-US" sz="2600" dirty="0"/>
                  <a:t>Find hidden relationships between data that are difficult to detect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680D9E-A90D-4DF0-90C5-809B245CF5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266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04471B-FF70-418C-B7E8-FD916C6BE91F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7571599" y="2924539"/>
            <a:ext cx="545625" cy="28401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32B9DC-CCD0-4353-8D69-79F74DA22C7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7571599" y="2924539"/>
            <a:ext cx="545625" cy="80709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015AAF-EC1D-407A-B86E-C4B223E53D2B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7571599" y="3208557"/>
            <a:ext cx="545625" cy="23906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6E023B-356B-44BF-A5DA-35586A994D8E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571599" y="2924539"/>
            <a:ext cx="545625" cy="1330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8EC25C-8F34-406C-B0CB-AE48703F46BC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7571599" y="3447618"/>
            <a:ext cx="545625" cy="28401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DF88DD-A591-4EDD-A4BB-51F3B4A1703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7571599" y="3447618"/>
            <a:ext cx="545625" cy="80709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4FED06-653F-475B-8E8A-C68E9B6828F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7571599" y="3208557"/>
            <a:ext cx="545625" cy="762139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0221D6-42C2-4E99-9656-9E9D0CE2A4E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7571599" y="3731636"/>
            <a:ext cx="545625" cy="23906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BF2DC79-EA1F-40A7-A897-AAC599718378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7571599" y="3970696"/>
            <a:ext cx="545625" cy="284019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3833B7-4A57-42B5-A490-E57FF9755F5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7571599" y="3208557"/>
            <a:ext cx="545625" cy="128521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3AA8C3A-2A4F-441B-AF02-6AB7B9721103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7571599" y="3731636"/>
            <a:ext cx="545625" cy="762139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0740D84-E059-4F22-BAB6-FB5E58AAC07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7571599" y="4254715"/>
            <a:ext cx="545625" cy="23906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07918D-D346-4B1B-820D-7D208E0F41E3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8512378" y="4254715"/>
            <a:ext cx="632748" cy="23906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8FABABB-70E3-4574-8BB8-762A06226100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 flipV="1">
            <a:off x="8512378" y="3970696"/>
            <a:ext cx="632748" cy="284019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02D3332-7B78-436F-92E2-687FA19CD94F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8512378" y="3447618"/>
            <a:ext cx="632748" cy="80709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15FD9C9-8034-4879-8B61-644EC8F5E927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8512378" y="2924539"/>
            <a:ext cx="632748" cy="1330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882D690-AEEB-4733-89B5-37AB7E9D0F7F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8512378" y="2924539"/>
            <a:ext cx="632748" cy="80709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DF4ED4C-25EC-49B9-A81E-2DD9F0D72050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8512378" y="3447618"/>
            <a:ext cx="632748" cy="28401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324ABA1-EE66-44EC-BD9B-78D60CC98C20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8512378" y="3731636"/>
            <a:ext cx="632748" cy="23906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1BB9705-4470-451F-92E1-76158F61EB07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8512378" y="3731636"/>
            <a:ext cx="632748" cy="762139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AD39850-D177-41A4-BB69-13E9E8B65CE8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>
            <a:off x="8512378" y="3208557"/>
            <a:ext cx="632748" cy="128521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95B5AFD-196E-48D2-A2DF-5B46476B03FE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8512378" y="3208557"/>
            <a:ext cx="632748" cy="23906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89CB8D0-FA5A-43A0-A6E5-8E29DA6AB04A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8512378" y="3208557"/>
            <a:ext cx="632748" cy="762139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91C5E43-90DA-4DAD-B590-44DFB4282A1C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8512378" y="2924539"/>
            <a:ext cx="632748" cy="28401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3306853-EC5C-46BE-A14A-834380C74830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9540280" y="2924539"/>
            <a:ext cx="632748" cy="80709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BC59743-3D16-4900-BD0C-23C94D22ACD6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9540280" y="3447618"/>
            <a:ext cx="632748" cy="28401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9CEF6D2-6763-4A65-ACF7-0EC194922B1C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9540280" y="3731636"/>
            <a:ext cx="632748" cy="23906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0A22B81-67EB-40E4-99EE-1B6E0F77FDA1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9540280" y="3731636"/>
            <a:ext cx="632748" cy="762139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67B8AD1-8E5F-4D77-AF5D-B290E2C31046}"/>
              </a:ext>
            </a:extLst>
          </p:cNvPr>
          <p:cNvSpPr/>
          <p:nvPr/>
        </p:nvSpPr>
        <p:spPr>
          <a:xfrm>
            <a:off x="7176445" y="2726962"/>
            <a:ext cx="395154" cy="39515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17241C-4930-4DCE-AD61-1F598411EDA2}"/>
              </a:ext>
            </a:extLst>
          </p:cNvPr>
          <p:cNvSpPr/>
          <p:nvPr/>
        </p:nvSpPr>
        <p:spPr>
          <a:xfrm>
            <a:off x="7176445" y="3250041"/>
            <a:ext cx="395154" cy="39515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0545A1-7D21-4FFD-9AA6-B4FC250CB764}"/>
              </a:ext>
            </a:extLst>
          </p:cNvPr>
          <p:cNvSpPr/>
          <p:nvPr/>
        </p:nvSpPr>
        <p:spPr>
          <a:xfrm>
            <a:off x="7176445" y="3773119"/>
            <a:ext cx="395154" cy="39515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A50CF0-5BC1-4F85-B30D-C6ABECECC749}"/>
              </a:ext>
            </a:extLst>
          </p:cNvPr>
          <p:cNvSpPr/>
          <p:nvPr/>
        </p:nvSpPr>
        <p:spPr>
          <a:xfrm>
            <a:off x="7176445" y="4296198"/>
            <a:ext cx="395154" cy="39515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0B001DA-57AB-4AB3-9936-C9761E039C5B}"/>
              </a:ext>
            </a:extLst>
          </p:cNvPr>
          <p:cNvSpPr txBox="1"/>
          <p:nvPr/>
        </p:nvSpPr>
        <p:spPr>
          <a:xfrm>
            <a:off x="7041611" y="4690850"/>
            <a:ext cx="664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Input Layer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97B54F-4193-4E94-AF41-34463B25AA74}"/>
              </a:ext>
            </a:extLst>
          </p:cNvPr>
          <p:cNvSpPr/>
          <p:nvPr/>
        </p:nvSpPr>
        <p:spPr>
          <a:xfrm>
            <a:off x="9145126" y="2726962"/>
            <a:ext cx="395154" cy="39515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DADCCB-5D1C-4648-83C7-11FA854846F0}"/>
              </a:ext>
            </a:extLst>
          </p:cNvPr>
          <p:cNvSpPr/>
          <p:nvPr/>
        </p:nvSpPr>
        <p:spPr>
          <a:xfrm>
            <a:off x="9145126" y="3250041"/>
            <a:ext cx="395154" cy="39515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201DEE-478F-4122-B7FE-CCE922D64AC1}"/>
              </a:ext>
            </a:extLst>
          </p:cNvPr>
          <p:cNvSpPr/>
          <p:nvPr/>
        </p:nvSpPr>
        <p:spPr>
          <a:xfrm>
            <a:off x="9145126" y="3773119"/>
            <a:ext cx="395154" cy="39515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3BE918-BDE0-4149-A467-EF6706EF8FCE}"/>
              </a:ext>
            </a:extLst>
          </p:cNvPr>
          <p:cNvSpPr/>
          <p:nvPr/>
        </p:nvSpPr>
        <p:spPr>
          <a:xfrm>
            <a:off x="9145126" y="4296198"/>
            <a:ext cx="395154" cy="39515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F0EBE91-648F-4D2A-BD0E-29AC188FEC40}"/>
              </a:ext>
            </a:extLst>
          </p:cNvPr>
          <p:cNvSpPr txBox="1"/>
          <p:nvPr/>
        </p:nvSpPr>
        <p:spPr>
          <a:xfrm>
            <a:off x="8923168" y="4690850"/>
            <a:ext cx="83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Hidden Layer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2609400-0FA0-49C5-A5FB-64AEA13C0548}"/>
              </a:ext>
            </a:extLst>
          </p:cNvPr>
          <p:cNvSpPr/>
          <p:nvPr/>
        </p:nvSpPr>
        <p:spPr>
          <a:xfrm>
            <a:off x="10173028" y="3534059"/>
            <a:ext cx="395154" cy="3951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C7F461B-3CC5-4819-BDEE-BBBCB541C4F4}"/>
              </a:ext>
            </a:extLst>
          </p:cNvPr>
          <p:cNvSpPr txBox="1"/>
          <p:nvPr/>
        </p:nvSpPr>
        <p:spPr>
          <a:xfrm>
            <a:off x="9951070" y="4690850"/>
            <a:ext cx="839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Output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46FF5D-A4A8-4294-B2DD-B90ED2DD0DBE}"/>
              </a:ext>
            </a:extLst>
          </p:cNvPr>
          <p:cNvSpPr/>
          <p:nvPr/>
        </p:nvSpPr>
        <p:spPr>
          <a:xfrm>
            <a:off x="8117224" y="3010980"/>
            <a:ext cx="395154" cy="39515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11C4AD-2037-458D-9917-A0F6983D052D}"/>
              </a:ext>
            </a:extLst>
          </p:cNvPr>
          <p:cNvSpPr/>
          <p:nvPr/>
        </p:nvSpPr>
        <p:spPr>
          <a:xfrm>
            <a:off x="8117224" y="3534059"/>
            <a:ext cx="395154" cy="39515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EB1F17-B261-4ED4-8ACE-0F618018F168}"/>
              </a:ext>
            </a:extLst>
          </p:cNvPr>
          <p:cNvSpPr/>
          <p:nvPr/>
        </p:nvSpPr>
        <p:spPr>
          <a:xfrm>
            <a:off x="8117224" y="4057138"/>
            <a:ext cx="395154" cy="39515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3DC8786-FF10-47DC-8B1D-22552952EA85}"/>
              </a:ext>
            </a:extLst>
          </p:cNvPr>
          <p:cNvSpPr txBox="1"/>
          <p:nvPr/>
        </p:nvSpPr>
        <p:spPr>
          <a:xfrm>
            <a:off x="7895266" y="4690850"/>
            <a:ext cx="83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E0438C-2078-4521-81E7-D1F0BB278678}"/>
                  </a:ext>
                </a:extLst>
              </p:cNvPr>
              <p:cNvSpPr txBox="1"/>
              <p:nvPr/>
            </p:nvSpPr>
            <p:spPr>
              <a:xfrm>
                <a:off x="8114879" y="3010980"/>
                <a:ext cx="395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E0438C-2078-4521-81E7-D1F0BB278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79" y="3010980"/>
                <a:ext cx="395154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6F9B398-620D-48B2-8E69-F3F163F2ADB0}"/>
                  </a:ext>
                </a:extLst>
              </p:cNvPr>
              <p:cNvSpPr txBox="1"/>
              <p:nvPr/>
            </p:nvSpPr>
            <p:spPr>
              <a:xfrm>
                <a:off x="8114879" y="3545797"/>
                <a:ext cx="395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6F9B398-620D-48B2-8E69-F3F163F2A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79" y="3545797"/>
                <a:ext cx="39515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87BC119-B467-44F4-9AD3-4737ECD579BA}"/>
                  </a:ext>
                </a:extLst>
              </p:cNvPr>
              <p:cNvSpPr txBox="1"/>
              <p:nvPr/>
            </p:nvSpPr>
            <p:spPr>
              <a:xfrm>
                <a:off x="8116052" y="4064908"/>
                <a:ext cx="395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87BC119-B467-44F4-9AD3-4737ECD57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052" y="4064908"/>
                <a:ext cx="39515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395A611-413E-4517-B871-250AA19DB954}"/>
                  </a:ext>
                </a:extLst>
              </p:cNvPr>
              <p:cNvSpPr txBox="1"/>
              <p:nvPr/>
            </p:nvSpPr>
            <p:spPr>
              <a:xfrm>
                <a:off x="9142781" y="2722402"/>
                <a:ext cx="395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395A611-413E-4517-B871-250AA19DB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781" y="2722402"/>
                <a:ext cx="395154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C2B0CD5-74E9-4CF5-9A32-017895619B58}"/>
                  </a:ext>
                </a:extLst>
              </p:cNvPr>
              <p:cNvSpPr txBox="1"/>
              <p:nvPr/>
            </p:nvSpPr>
            <p:spPr>
              <a:xfrm>
                <a:off x="9142781" y="3264689"/>
                <a:ext cx="395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C2B0CD5-74E9-4CF5-9A32-01789561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781" y="3264689"/>
                <a:ext cx="39515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4925771-FC7E-428F-9354-A208BA378435}"/>
                  </a:ext>
                </a:extLst>
              </p:cNvPr>
              <p:cNvSpPr txBox="1"/>
              <p:nvPr/>
            </p:nvSpPr>
            <p:spPr>
              <a:xfrm>
                <a:off x="9142781" y="3773119"/>
                <a:ext cx="395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4925771-FC7E-428F-9354-A208BA378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781" y="3773119"/>
                <a:ext cx="395154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F279DBD-DCC7-462E-92B8-BEFE73827FC7}"/>
                  </a:ext>
                </a:extLst>
              </p:cNvPr>
              <p:cNvSpPr txBox="1"/>
              <p:nvPr/>
            </p:nvSpPr>
            <p:spPr>
              <a:xfrm>
                <a:off x="9143954" y="4307372"/>
                <a:ext cx="395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F279DBD-DCC7-462E-92B8-BEFE73827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54" y="4307372"/>
                <a:ext cx="39515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D1AF532-EE3C-4447-92C4-ACBF3D5627D8}"/>
                  </a:ext>
                </a:extLst>
              </p:cNvPr>
              <p:cNvSpPr txBox="1"/>
              <p:nvPr/>
            </p:nvSpPr>
            <p:spPr>
              <a:xfrm>
                <a:off x="10170683" y="3525055"/>
                <a:ext cx="395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D1AF532-EE3C-4447-92C4-ACBF3D562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683" y="3525055"/>
                <a:ext cx="395154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14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8" grpId="0"/>
      <p:bldP spid="12" grpId="0" animBg="1"/>
      <p:bldP spid="13" grpId="0" animBg="1"/>
      <p:bldP spid="14" grpId="0" animBg="1"/>
      <p:bldP spid="15" grpId="0" animBg="1"/>
      <p:bldP spid="120" grpId="0"/>
      <p:bldP spid="16" grpId="0" animBg="1"/>
      <p:bldP spid="121" grpId="0"/>
      <p:bldP spid="8" grpId="0" animBg="1"/>
      <p:bldP spid="9" grpId="0" animBg="1"/>
      <p:bldP spid="10" grpId="0" animBg="1"/>
      <p:bldP spid="122" grpId="0"/>
      <p:bldP spid="17" grpId="0"/>
      <p:bldP spid="51" grpId="0"/>
      <p:bldP spid="52" grpId="0"/>
      <p:bldP spid="54" grpId="0"/>
      <p:bldP spid="55" grpId="0"/>
      <p:bldP spid="57" grpId="0"/>
      <p:bldP spid="58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56B8-AB44-41ED-AADF-ABC5B03AE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/>
              <a:t>Subset of deep learning</a:t>
            </a:r>
          </a:p>
          <a:p>
            <a:r>
              <a:rPr lang="en-US" sz="2400"/>
              <a:t>Convolution </a:t>
            </a:r>
            <a:r>
              <a:rPr lang="en-US" sz="2400" dirty="0"/>
              <a:t>Neural Networks (CNNs) use layers of convolution kernels</a:t>
            </a:r>
          </a:p>
          <a:p>
            <a:r>
              <a:rPr lang="en-US" sz="2400" dirty="0"/>
              <a:t>Convolution kernels look at a sub-sample of input neurons to generate an output</a:t>
            </a:r>
          </a:p>
          <a:p>
            <a:r>
              <a:rPr lang="en-US" sz="2400" dirty="0"/>
              <a:t>Can use multi-dimensional layers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Learns image filters without extensive feature-engineering on the input</a:t>
            </a:r>
          </a:p>
          <a:p>
            <a:r>
              <a:rPr lang="en-US" sz="2400" dirty="0"/>
              <a:t>Less computational overhead compared to a fully connected network</a:t>
            </a:r>
          </a:p>
        </p:txBody>
      </p:sp>
      <p:pic>
        <p:nvPicPr>
          <p:cNvPr id="2052" name="Picture 4" descr="Beekeepers Seek Resistance to the Honeybee's Most Fearsome Enemy ...">
            <a:extLst>
              <a:ext uri="{FF2B5EF4-FFF2-40B4-BE49-F238E27FC236}">
                <a16:creationId xmlns:a16="http://schemas.microsoft.com/office/drawing/2014/main" id="{63BD66CF-A0FE-4E24-B707-D22CA039D4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5" r="11953"/>
          <a:stretch/>
        </p:blipFill>
        <p:spPr bwMode="auto">
          <a:xfrm>
            <a:off x="3326064" y="3811850"/>
            <a:ext cx="1166883" cy="96525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66383B4-B6E2-4A34-8C1D-D91B25261068}"/>
              </a:ext>
            </a:extLst>
          </p:cNvPr>
          <p:cNvSpPr/>
          <p:nvPr/>
        </p:nvSpPr>
        <p:spPr>
          <a:xfrm>
            <a:off x="5041704" y="3709416"/>
            <a:ext cx="1166883" cy="9432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EA4F31-C51A-46FE-9AFA-90BCB3AF0ACB}"/>
              </a:ext>
            </a:extLst>
          </p:cNvPr>
          <p:cNvSpPr/>
          <p:nvPr/>
        </p:nvSpPr>
        <p:spPr>
          <a:xfrm>
            <a:off x="5103905" y="3771616"/>
            <a:ext cx="1166883" cy="9432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DA37C-4025-4230-B7B5-F3589BC5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787" y="363571"/>
            <a:ext cx="10515600" cy="1265650"/>
          </a:xfrm>
        </p:spPr>
        <p:txBody>
          <a:bodyPr/>
          <a:lstStyle/>
          <a:p>
            <a:r>
              <a:rPr lang="en-US" dirty="0"/>
              <a:t>Convolution Neural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CE0323-DD6E-4198-B6C7-9357C026456C}"/>
              </a:ext>
            </a:extLst>
          </p:cNvPr>
          <p:cNvSpPr/>
          <p:nvPr/>
        </p:nvSpPr>
        <p:spPr>
          <a:xfrm>
            <a:off x="5166106" y="3833816"/>
            <a:ext cx="1166883" cy="9432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D8B5C1-769C-4E21-AA9B-F3B919B7FD2A}"/>
              </a:ext>
            </a:extLst>
          </p:cNvPr>
          <p:cNvSpPr/>
          <p:nvPr/>
        </p:nvSpPr>
        <p:spPr>
          <a:xfrm>
            <a:off x="6808646" y="3949640"/>
            <a:ext cx="2543844" cy="231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B4933A-227D-4845-B69E-3B70053627F5}"/>
              </a:ext>
            </a:extLst>
          </p:cNvPr>
          <p:cNvSpPr/>
          <p:nvPr/>
        </p:nvSpPr>
        <p:spPr>
          <a:xfrm>
            <a:off x="7317599" y="4436904"/>
            <a:ext cx="395154" cy="39515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03324FA-A5D6-465A-A9FF-6450B077DBEB}"/>
              </a:ext>
            </a:extLst>
          </p:cNvPr>
          <p:cNvSpPr/>
          <p:nvPr/>
        </p:nvSpPr>
        <p:spPr>
          <a:xfrm>
            <a:off x="7886480" y="4436904"/>
            <a:ext cx="395154" cy="39515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1E889D-0ED4-48F2-B426-7C9C2C81FAD2}"/>
              </a:ext>
            </a:extLst>
          </p:cNvPr>
          <p:cNvSpPr/>
          <p:nvPr/>
        </p:nvSpPr>
        <p:spPr>
          <a:xfrm>
            <a:off x="8460351" y="4444319"/>
            <a:ext cx="395154" cy="39515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07E6C3-DABF-4F8B-B11C-22808A0F91E2}"/>
              </a:ext>
            </a:extLst>
          </p:cNvPr>
          <p:cNvSpPr/>
          <p:nvPr/>
        </p:nvSpPr>
        <p:spPr>
          <a:xfrm>
            <a:off x="3319714" y="3804770"/>
            <a:ext cx="231648" cy="23164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02CF6B-1EBE-4103-87A1-A9E002C42D63}"/>
              </a:ext>
            </a:extLst>
          </p:cNvPr>
          <p:cNvSpPr/>
          <p:nvPr/>
        </p:nvSpPr>
        <p:spPr>
          <a:xfrm>
            <a:off x="5166106" y="3833816"/>
            <a:ext cx="231648" cy="23164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89ACE5-1336-4A71-A475-E6E64578765D}"/>
              </a:ext>
            </a:extLst>
          </p:cNvPr>
          <p:cNvSpPr/>
          <p:nvPr/>
        </p:nvSpPr>
        <p:spPr>
          <a:xfrm>
            <a:off x="5165122" y="3833816"/>
            <a:ext cx="231648" cy="23164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8D3E40-EE0E-46B5-A1D3-22294A65874D}"/>
              </a:ext>
            </a:extLst>
          </p:cNvPr>
          <p:cNvSpPr/>
          <p:nvPr/>
        </p:nvSpPr>
        <p:spPr>
          <a:xfrm>
            <a:off x="6805386" y="3943290"/>
            <a:ext cx="231648" cy="23164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0BCACD7-96B9-4149-8A62-B6B6F9090D31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54476" y="4187638"/>
            <a:ext cx="560700" cy="2492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07EFAD4-4732-4F97-BB9D-C41720E3B73B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084056" y="4187638"/>
            <a:ext cx="1" cy="2492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10642B6-5317-47F3-AD80-818E402A113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657928" y="4181288"/>
            <a:ext cx="0" cy="2630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6C520A-06E3-4D1B-BAC2-F06A95310AAB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515176" y="4187638"/>
            <a:ext cx="568881" cy="2492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181E3FB-3EC8-4BAF-B3E2-8646F5C88B48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515176" y="4187638"/>
            <a:ext cx="1142752" cy="2566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7040D42-2008-4C37-9A17-03ABD9125BFA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flipH="1">
            <a:off x="7515176" y="4181288"/>
            <a:ext cx="565392" cy="2556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ADF7AE4-0957-43F3-B0D5-090FE51B8146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8080568" y="4181288"/>
            <a:ext cx="577360" cy="2630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E901AB0-CD8C-48E3-968C-3D6D2067B88D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8084057" y="4187638"/>
            <a:ext cx="573872" cy="2492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F39D69D-E085-4B13-9E3D-576252A40E0A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7515176" y="4180223"/>
            <a:ext cx="1142752" cy="2566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D1E32FD-D034-4AB8-89CE-43B188BD139F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312609" y="4187638"/>
            <a:ext cx="202567" cy="2492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F1969DE-C533-48DC-AA05-4EFEDAFE4AA7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515176" y="4187638"/>
            <a:ext cx="0" cy="2492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761251C-D3AB-4B4D-B0A6-E7C365B099CD}"/>
              </a:ext>
            </a:extLst>
          </p:cNvPr>
          <p:cNvCxnSpPr>
            <a:cxnSpLocks/>
          </p:cNvCxnSpPr>
          <p:nvPr/>
        </p:nvCxnSpPr>
        <p:spPr>
          <a:xfrm flipH="1">
            <a:off x="7529722" y="4187638"/>
            <a:ext cx="178041" cy="2492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27278B6-2C67-42DE-ADE6-A96B2CDF7819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8657928" y="4180223"/>
            <a:ext cx="560700" cy="2640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352ADC9-F067-41F5-8AD0-9D9767A66F8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8657928" y="4187638"/>
            <a:ext cx="314324" cy="2566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C665BF4-E473-4A1D-8323-97C1BEBBF936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8657928" y="4172808"/>
            <a:ext cx="129169" cy="2715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D4E1849-EA13-49C4-8BE7-119DB68A955A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8084057" y="4187638"/>
            <a:ext cx="888196" cy="2492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B0A082F-BAA9-4C7F-96EE-9AE53DD9CEE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332145" y="4194150"/>
            <a:ext cx="751912" cy="2427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EC493D3-DF60-4D48-9828-D161F81DC77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969022" y="4194150"/>
            <a:ext cx="1115035" cy="2427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A56385A-EE17-46E6-A796-1E9F37F52E5D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8084057" y="4186735"/>
            <a:ext cx="1134571" cy="250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90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0.07734 7.40741E-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07407E-6 L 0.07604 -0.000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3333 L 0.07656 0.03079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8" y="-13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3333 L 0.07604 0.03333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6898 L 0.07604 0.06898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6968 L 0.07734 0.06968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1037 L 0.07604 0.1037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10694 L 0.07734 0.10694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07407E-6 L 0.07604 -0.0007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-4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0.05 0.00046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3333 L 0.07604 0.03333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0.00046 L 0.09844 0.0004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6898 L 0.07604 0.06898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44 0.00046 L 0.15 0.00046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1037 L 0.07604 0.1037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0.00046 L 0.1901 0.00046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4" grpId="0" animBg="1"/>
      <p:bldP spid="5" grpId="0" animBg="1"/>
      <p:bldP spid="18" grpId="0" animBg="1"/>
      <p:bldP spid="19" grpId="0" animBg="1"/>
      <p:bldP spid="20" grpId="0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42" grpId="0" animBg="1"/>
      <p:bldP spid="42" grpId="1" animBg="1"/>
      <p:bldP spid="42" grpId="2" animBg="1"/>
      <p:bldP spid="42" grpId="3" animBg="1"/>
      <p:bldP spid="42" grpId="4" animBg="1"/>
      <p:bldP spid="42" grpId="5" animBg="1"/>
      <p:bldP spid="43" grpId="0" animBg="1"/>
      <p:bldP spid="43" grpId="1" animBg="1"/>
      <p:bldP spid="43" grpId="2" animBg="1"/>
      <p:bldP spid="43" grpId="3" animBg="1"/>
      <p:bldP spid="43" grpId="4" animBg="1"/>
      <p:bldP spid="43" grpId="5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B30B-403A-4B96-816A-326E4AF9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and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6495F-5EBC-4E81-888D-BC64C9033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Model bias</a:t>
            </a:r>
          </a:p>
          <a:p>
            <a:pPr lvl="1"/>
            <a:r>
              <a:rPr lang="en-US" sz="2000" dirty="0"/>
              <a:t>High bias: could not train a good model to the dataset</a:t>
            </a:r>
          </a:p>
          <a:p>
            <a:pPr lvl="1"/>
            <a:r>
              <a:rPr lang="en-US" sz="2000" dirty="0" err="1"/>
              <a:t>Underfitting</a:t>
            </a:r>
            <a:endParaRPr lang="en-US" sz="2000" dirty="0"/>
          </a:p>
          <a:p>
            <a:pPr lvl="1"/>
            <a:r>
              <a:rPr lang="en-US" sz="2000" dirty="0"/>
              <a:t>Evaluate the model with training data</a:t>
            </a:r>
          </a:p>
          <a:p>
            <a:r>
              <a:rPr lang="en-US" sz="2400" dirty="0"/>
              <a:t>Model variance</a:t>
            </a:r>
          </a:p>
          <a:p>
            <a:pPr lvl="1"/>
            <a:r>
              <a:rPr lang="en-US" sz="2000" dirty="0"/>
              <a:t>High variance: new data is not predicted well</a:t>
            </a:r>
          </a:p>
          <a:p>
            <a:pPr lvl="1"/>
            <a:r>
              <a:rPr lang="en-US" sz="2000" dirty="0"/>
              <a:t>Overfitting</a:t>
            </a:r>
          </a:p>
          <a:p>
            <a:pPr lvl="1"/>
            <a:r>
              <a:rPr lang="en-US" sz="2000" dirty="0"/>
              <a:t>Evaluate the model with unseen data</a:t>
            </a:r>
          </a:p>
          <a:p>
            <a:r>
              <a:rPr lang="en-US" sz="2400" dirty="0"/>
              <a:t>Cross-validation</a:t>
            </a:r>
          </a:p>
          <a:p>
            <a:pPr lvl="1"/>
            <a:r>
              <a:rPr lang="en-US" sz="2000" dirty="0"/>
              <a:t>Train and test the model while rotating data</a:t>
            </a:r>
          </a:p>
          <a:p>
            <a:pPr lvl="1"/>
            <a:r>
              <a:rPr lang="en-US" sz="2000" dirty="0"/>
              <a:t>Size of test set depends on amount of folds</a:t>
            </a:r>
          </a:p>
          <a:p>
            <a:pPr lvl="1"/>
            <a:r>
              <a:rPr lang="en-US" sz="2000" dirty="0"/>
              <a:t>All data will be used in testing set once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2F25287-82A7-4584-9B05-D383BD2BA4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989489"/>
                  </p:ext>
                </p:extLst>
              </p:nvPr>
            </p:nvGraphicFramePr>
            <p:xfrm>
              <a:off x="6748474" y="2225674"/>
              <a:ext cx="4986327" cy="1978028"/>
            </p:xfrm>
            <a:graphic>
              <a:graphicData uri="http://schemas.openxmlformats.org/drawingml/2006/table">
                <a:tbl>
                  <a:tblPr firstRow="1" firstCol="1" bandRow="1">
                    <a:tableStyleId>{EB344D84-9AFB-497E-A393-DC336BA19D2E}</a:tableStyleId>
                  </a:tblPr>
                  <a:tblGrid>
                    <a:gridCol w="1662109">
                      <a:extLst>
                        <a:ext uri="{9D8B030D-6E8A-4147-A177-3AD203B41FA5}">
                          <a16:colId xmlns:a16="http://schemas.microsoft.com/office/drawing/2014/main" val="2365067051"/>
                        </a:ext>
                      </a:extLst>
                    </a:gridCol>
                    <a:gridCol w="1662109">
                      <a:extLst>
                        <a:ext uri="{9D8B030D-6E8A-4147-A177-3AD203B41FA5}">
                          <a16:colId xmlns:a16="http://schemas.microsoft.com/office/drawing/2014/main" val="620122866"/>
                        </a:ext>
                      </a:extLst>
                    </a:gridCol>
                    <a:gridCol w="1662109">
                      <a:extLst>
                        <a:ext uri="{9D8B030D-6E8A-4147-A177-3AD203B41FA5}">
                          <a16:colId xmlns:a16="http://schemas.microsoft.com/office/drawing/2014/main" val="740899525"/>
                        </a:ext>
                      </a:extLst>
                    </a:gridCol>
                  </a:tblGrid>
                  <a:tr h="494507"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Positive Condition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Negative Condition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6820425"/>
                      </a:ext>
                    </a:extLst>
                  </a:tr>
                  <a:tr h="4945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Predicted Positive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 Positive (TP)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 Positive (FP)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94784"/>
                      </a:ext>
                    </a:extLst>
                  </a:tr>
                  <a:tr h="4945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Predicted Negative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 Negative (FN)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 Negative (TN)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39825"/>
                      </a:ext>
                    </a:extLst>
                  </a:tr>
                  <a:tr h="494507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 = </a:t>
                          </a:r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en-US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14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𝑇𝑃</m:t>
                                      </m:r>
                                      <m:r>
                                        <a:rPr lang="en-US" sz="14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4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𝑇𝑁</m:t>
                                      </m:r>
                                    </m:num>
                                    <m:den>
                                      <m:r>
                                        <a:rPr lang="en-US" sz="14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𝑇𝑃</m:t>
                                      </m:r>
                                      <m:r>
                                        <a:rPr lang="en-US" sz="14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4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𝐹𝑁</m:t>
                                      </m:r>
                                      <m:r>
                                        <a:rPr lang="en-US" sz="14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4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𝐹𝑃</m:t>
                                      </m:r>
                                      <m:r>
                                        <a:rPr lang="en-US" sz="14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4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𝑇𝑁</m:t>
                                      </m:r>
                                    </m:den>
                                  </m:f>
                                </m:e>
                              </m:box>
                            </m:oMath>
                          </a14:m>
                          <a:endParaRPr lang="en-US" sz="1400" b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206703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2F25287-82A7-4584-9B05-D383BD2BA4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989489"/>
                  </p:ext>
                </p:extLst>
              </p:nvPr>
            </p:nvGraphicFramePr>
            <p:xfrm>
              <a:off x="6748474" y="2225674"/>
              <a:ext cx="4986327" cy="1978028"/>
            </p:xfrm>
            <a:graphic>
              <a:graphicData uri="http://schemas.openxmlformats.org/drawingml/2006/table">
                <a:tbl>
                  <a:tblPr firstRow="1" firstCol="1" bandRow="1">
                    <a:tableStyleId>{EB344D84-9AFB-497E-A393-DC336BA19D2E}</a:tableStyleId>
                  </a:tblPr>
                  <a:tblGrid>
                    <a:gridCol w="1662109">
                      <a:extLst>
                        <a:ext uri="{9D8B030D-6E8A-4147-A177-3AD203B41FA5}">
                          <a16:colId xmlns:a16="http://schemas.microsoft.com/office/drawing/2014/main" val="2365067051"/>
                        </a:ext>
                      </a:extLst>
                    </a:gridCol>
                    <a:gridCol w="1662109">
                      <a:extLst>
                        <a:ext uri="{9D8B030D-6E8A-4147-A177-3AD203B41FA5}">
                          <a16:colId xmlns:a16="http://schemas.microsoft.com/office/drawing/2014/main" val="620122866"/>
                        </a:ext>
                      </a:extLst>
                    </a:gridCol>
                    <a:gridCol w="1662109">
                      <a:extLst>
                        <a:ext uri="{9D8B030D-6E8A-4147-A177-3AD203B41FA5}">
                          <a16:colId xmlns:a16="http://schemas.microsoft.com/office/drawing/2014/main" val="740899525"/>
                        </a:ext>
                      </a:extLst>
                    </a:gridCol>
                  </a:tblGrid>
                  <a:tr h="494507"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Positive Condition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Negative Condition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6820425"/>
                      </a:ext>
                    </a:extLst>
                  </a:tr>
                  <a:tr h="4945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Predicted Positive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 Positive (TP)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 Positive (FP)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94784"/>
                      </a:ext>
                    </a:extLst>
                  </a:tr>
                  <a:tr h="4945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Predicted Negative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 Negative (FN)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 Negative (TN)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39825"/>
                      </a:ext>
                    </a:extLst>
                  </a:tr>
                  <a:tr h="494507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4" t="-302469" r="-244" b="-246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206703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6F3A87C-5901-4D5D-A3F4-10D7528F0657}"/>
              </a:ext>
            </a:extLst>
          </p:cNvPr>
          <p:cNvSpPr/>
          <p:nvPr/>
        </p:nvSpPr>
        <p:spPr>
          <a:xfrm>
            <a:off x="7722127" y="5029307"/>
            <a:ext cx="250505" cy="2505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07BB0F-3A6D-4EEF-A5B2-45AAB7B6C766}"/>
              </a:ext>
            </a:extLst>
          </p:cNvPr>
          <p:cNvSpPr/>
          <p:nvPr/>
        </p:nvSpPr>
        <p:spPr>
          <a:xfrm>
            <a:off x="8034060" y="5029307"/>
            <a:ext cx="250505" cy="2505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B81F89-C16F-4573-8894-D1D91AF3057A}"/>
              </a:ext>
            </a:extLst>
          </p:cNvPr>
          <p:cNvSpPr/>
          <p:nvPr/>
        </p:nvSpPr>
        <p:spPr>
          <a:xfrm>
            <a:off x="8356220" y="5029307"/>
            <a:ext cx="250505" cy="2505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BFCE93-5369-4AE5-AA29-94D3AC110F22}"/>
              </a:ext>
            </a:extLst>
          </p:cNvPr>
          <p:cNvSpPr/>
          <p:nvPr/>
        </p:nvSpPr>
        <p:spPr>
          <a:xfrm>
            <a:off x="8678379" y="5029307"/>
            <a:ext cx="250505" cy="2505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7BEB77-CC77-468F-A281-2AE6BE02D39E}"/>
              </a:ext>
            </a:extLst>
          </p:cNvPr>
          <p:cNvSpPr/>
          <p:nvPr/>
        </p:nvSpPr>
        <p:spPr>
          <a:xfrm>
            <a:off x="9000539" y="5029307"/>
            <a:ext cx="250505" cy="2505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AB11F53-EF24-4AD9-8102-CB06FD09D2C9}"/>
              </a:ext>
            </a:extLst>
          </p:cNvPr>
          <p:cNvSpPr/>
          <p:nvPr/>
        </p:nvSpPr>
        <p:spPr>
          <a:xfrm>
            <a:off x="7722127" y="5326276"/>
            <a:ext cx="250505" cy="2505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C48C2A-A320-431A-BC99-938518087A54}"/>
              </a:ext>
            </a:extLst>
          </p:cNvPr>
          <p:cNvSpPr/>
          <p:nvPr/>
        </p:nvSpPr>
        <p:spPr>
          <a:xfrm>
            <a:off x="7722127" y="5623245"/>
            <a:ext cx="250505" cy="2505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268A09-AF93-4B76-B101-5BD99AB23E1E}"/>
              </a:ext>
            </a:extLst>
          </p:cNvPr>
          <p:cNvSpPr/>
          <p:nvPr/>
        </p:nvSpPr>
        <p:spPr>
          <a:xfrm>
            <a:off x="8034060" y="5326276"/>
            <a:ext cx="250505" cy="2505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3AFA44-1D62-44AF-93BD-86F86514E445}"/>
              </a:ext>
            </a:extLst>
          </p:cNvPr>
          <p:cNvSpPr/>
          <p:nvPr/>
        </p:nvSpPr>
        <p:spPr>
          <a:xfrm>
            <a:off x="8356220" y="5326276"/>
            <a:ext cx="250505" cy="2505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A8A3BD-D8FC-4917-B35D-B0AF46BC0A35}"/>
              </a:ext>
            </a:extLst>
          </p:cNvPr>
          <p:cNvSpPr/>
          <p:nvPr/>
        </p:nvSpPr>
        <p:spPr>
          <a:xfrm>
            <a:off x="8678379" y="5326276"/>
            <a:ext cx="250505" cy="2505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26D13B-BF8A-4AF4-881D-8A8797F0B25B}"/>
              </a:ext>
            </a:extLst>
          </p:cNvPr>
          <p:cNvSpPr/>
          <p:nvPr/>
        </p:nvSpPr>
        <p:spPr>
          <a:xfrm>
            <a:off x="9000539" y="5326276"/>
            <a:ext cx="250505" cy="2505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5D8893-66FF-40C8-B2E5-BEE5B2993D5A}"/>
              </a:ext>
            </a:extLst>
          </p:cNvPr>
          <p:cNvSpPr/>
          <p:nvPr/>
        </p:nvSpPr>
        <p:spPr>
          <a:xfrm>
            <a:off x="8034060" y="5623245"/>
            <a:ext cx="250505" cy="2505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767C22-9385-415C-83A1-D68AF0D8EC1C}"/>
              </a:ext>
            </a:extLst>
          </p:cNvPr>
          <p:cNvSpPr/>
          <p:nvPr/>
        </p:nvSpPr>
        <p:spPr>
          <a:xfrm>
            <a:off x="8356220" y="5623245"/>
            <a:ext cx="250505" cy="2505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CC44AD-FC93-484A-BB75-2642FC4EFD8C}"/>
              </a:ext>
            </a:extLst>
          </p:cNvPr>
          <p:cNvSpPr/>
          <p:nvPr/>
        </p:nvSpPr>
        <p:spPr>
          <a:xfrm>
            <a:off x="8678379" y="5623245"/>
            <a:ext cx="250505" cy="2505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FB4E4C2-FBF0-4160-B2E9-C5B114A55242}"/>
              </a:ext>
            </a:extLst>
          </p:cNvPr>
          <p:cNvSpPr/>
          <p:nvPr/>
        </p:nvSpPr>
        <p:spPr>
          <a:xfrm>
            <a:off x="9000539" y="5623245"/>
            <a:ext cx="250505" cy="2505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A0AD173-6393-4E87-8193-08E6CCE8F0AA}"/>
              </a:ext>
            </a:extLst>
          </p:cNvPr>
          <p:cNvSpPr/>
          <p:nvPr/>
        </p:nvSpPr>
        <p:spPr>
          <a:xfrm>
            <a:off x="9322698" y="5029307"/>
            <a:ext cx="250505" cy="2505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B87E553-B6A8-43F8-BD2F-A30FCF8FE926}"/>
              </a:ext>
            </a:extLst>
          </p:cNvPr>
          <p:cNvSpPr/>
          <p:nvPr/>
        </p:nvSpPr>
        <p:spPr>
          <a:xfrm>
            <a:off x="9634631" y="5029307"/>
            <a:ext cx="250505" cy="2505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08F40B3-C5C0-4C6A-B395-BA3AD3F03C5D}"/>
              </a:ext>
            </a:extLst>
          </p:cNvPr>
          <p:cNvSpPr/>
          <p:nvPr/>
        </p:nvSpPr>
        <p:spPr>
          <a:xfrm>
            <a:off x="9956791" y="5029307"/>
            <a:ext cx="250505" cy="2505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B679851-D6AA-4E05-8C23-21EE374315EA}"/>
              </a:ext>
            </a:extLst>
          </p:cNvPr>
          <p:cNvSpPr/>
          <p:nvPr/>
        </p:nvSpPr>
        <p:spPr>
          <a:xfrm>
            <a:off x="10278950" y="5029307"/>
            <a:ext cx="250505" cy="2505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DFD366-3AC1-42C3-BBAE-7327DF56BCFB}"/>
              </a:ext>
            </a:extLst>
          </p:cNvPr>
          <p:cNvSpPr/>
          <p:nvPr/>
        </p:nvSpPr>
        <p:spPr>
          <a:xfrm>
            <a:off x="10601110" y="5029307"/>
            <a:ext cx="250505" cy="2505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47E8D01-3AF1-4BF2-BE14-88F88BC6ED2B}"/>
              </a:ext>
            </a:extLst>
          </p:cNvPr>
          <p:cNvSpPr/>
          <p:nvPr/>
        </p:nvSpPr>
        <p:spPr>
          <a:xfrm>
            <a:off x="9322698" y="5326276"/>
            <a:ext cx="250505" cy="2505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317DC4A-6D78-4A14-B0BB-01F9B5F81AAF}"/>
              </a:ext>
            </a:extLst>
          </p:cNvPr>
          <p:cNvSpPr/>
          <p:nvPr/>
        </p:nvSpPr>
        <p:spPr>
          <a:xfrm>
            <a:off x="9322698" y="5623245"/>
            <a:ext cx="250505" cy="2505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8A4B13F-AB37-422C-9C79-496B04211083}"/>
              </a:ext>
            </a:extLst>
          </p:cNvPr>
          <p:cNvSpPr/>
          <p:nvPr/>
        </p:nvSpPr>
        <p:spPr>
          <a:xfrm>
            <a:off x="9634631" y="5326276"/>
            <a:ext cx="250505" cy="2505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1517BA6-C889-4C01-9AA2-B0DE78296510}"/>
              </a:ext>
            </a:extLst>
          </p:cNvPr>
          <p:cNvSpPr/>
          <p:nvPr/>
        </p:nvSpPr>
        <p:spPr>
          <a:xfrm>
            <a:off x="9956791" y="5326276"/>
            <a:ext cx="250505" cy="2505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6CEBE92-5400-4095-B559-F6AAA1A937D8}"/>
              </a:ext>
            </a:extLst>
          </p:cNvPr>
          <p:cNvSpPr/>
          <p:nvPr/>
        </p:nvSpPr>
        <p:spPr>
          <a:xfrm>
            <a:off x="10278950" y="5326276"/>
            <a:ext cx="250505" cy="2505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59C5F7-5ACD-4958-AFB4-403400615B88}"/>
              </a:ext>
            </a:extLst>
          </p:cNvPr>
          <p:cNvSpPr/>
          <p:nvPr/>
        </p:nvSpPr>
        <p:spPr>
          <a:xfrm>
            <a:off x="10601110" y="5326276"/>
            <a:ext cx="250505" cy="2505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EAC1E49-AB33-4433-AA88-46154C6E5FC9}"/>
              </a:ext>
            </a:extLst>
          </p:cNvPr>
          <p:cNvSpPr/>
          <p:nvPr/>
        </p:nvSpPr>
        <p:spPr>
          <a:xfrm>
            <a:off x="9634631" y="5623245"/>
            <a:ext cx="250505" cy="2505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1EDCEFE-278E-4371-8FA8-B4D1ABDFDDBE}"/>
              </a:ext>
            </a:extLst>
          </p:cNvPr>
          <p:cNvSpPr/>
          <p:nvPr/>
        </p:nvSpPr>
        <p:spPr>
          <a:xfrm>
            <a:off x="9956791" y="5623245"/>
            <a:ext cx="250505" cy="2505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F6893E3-E0F7-40F4-9EBC-8503C904D7D4}"/>
              </a:ext>
            </a:extLst>
          </p:cNvPr>
          <p:cNvSpPr/>
          <p:nvPr/>
        </p:nvSpPr>
        <p:spPr>
          <a:xfrm>
            <a:off x="10278950" y="5623245"/>
            <a:ext cx="250505" cy="2505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9AB5ACE-145E-4058-B1A1-B5D8C9702F9F}"/>
              </a:ext>
            </a:extLst>
          </p:cNvPr>
          <p:cNvSpPr/>
          <p:nvPr/>
        </p:nvSpPr>
        <p:spPr>
          <a:xfrm>
            <a:off x="10601110" y="5623245"/>
            <a:ext cx="250505" cy="2505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E076C4-BF90-49F9-838D-2B36EAFB1562}"/>
              </a:ext>
            </a:extLst>
          </p:cNvPr>
          <p:cNvSpPr txBox="1"/>
          <p:nvPr/>
        </p:nvSpPr>
        <p:spPr>
          <a:xfrm>
            <a:off x="7722127" y="4592507"/>
            <a:ext cx="3129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6"/>
                </a:solidFill>
              </a:rPr>
              <a:t>Train</a:t>
            </a:r>
            <a:r>
              <a:rPr lang="en-US"/>
              <a:t>	</a:t>
            </a:r>
            <a:r>
              <a:rPr lang="en-US">
                <a:solidFill>
                  <a:schemeClr val="accent2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86058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0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8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9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9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0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0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0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2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2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2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2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2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2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2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2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2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2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2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2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2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2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2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0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0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0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9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9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9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40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4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4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4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4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4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4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4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4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4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A66B376-5DC0-484A-AD3F-36C0339104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531" y="3517900"/>
            <a:ext cx="3385378" cy="144779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6F2C-9F12-4498-AF5D-7EB75A323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930"/>
            <a:ext cx="10515600" cy="4351338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b="1" dirty="0"/>
              <a:t>Cytochrome P450 Superfamily</a:t>
            </a:r>
          </a:p>
          <a:p>
            <a:pPr lvl="1">
              <a:buSzPct val="100000"/>
            </a:pPr>
            <a:r>
              <a:rPr lang="en-US" sz="2000" dirty="0" err="1"/>
              <a:t>Heme</a:t>
            </a:r>
            <a:r>
              <a:rPr lang="en-US" sz="2000" dirty="0"/>
              <a:t>-containing enzymes</a:t>
            </a:r>
          </a:p>
          <a:p>
            <a:pPr lvl="1">
              <a:buSzPct val="100000"/>
            </a:pPr>
            <a:r>
              <a:rPr lang="en-US" sz="2000" dirty="0"/>
              <a:t>Function as monooxygenases (reducing oxygen to hydroxyl)</a:t>
            </a:r>
          </a:p>
          <a:p>
            <a:pPr lvl="1">
              <a:buSzPct val="100000"/>
            </a:pPr>
            <a:r>
              <a:rPr lang="en-US" sz="2000" dirty="0"/>
              <a:t>57 human isoforms described</a:t>
            </a:r>
          </a:p>
          <a:p>
            <a:pPr lvl="1">
              <a:buSzPct val="100000"/>
            </a:pPr>
            <a:r>
              <a:rPr lang="en-US" sz="2000" dirty="0"/>
              <a:t>Mediates 90% of oxidative metabolism</a:t>
            </a:r>
          </a:p>
          <a:p>
            <a:pPr lvl="1">
              <a:buSzPct val="100000"/>
            </a:pPr>
            <a:r>
              <a:rPr lang="en-US" sz="2000" dirty="0"/>
              <a:t>Metabolize ~75% of drugs</a:t>
            </a:r>
          </a:p>
          <a:p>
            <a:pPr>
              <a:buSzPct val="100000"/>
            </a:pPr>
            <a:r>
              <a:rPr lang="en-US" sz="2400" b="1" dirty="0"/>
              <a:t>CYP3A Sub-family</a:t>
            </a:r>
          </a:p>
          <a:p>
            <a:pPr lvl="1">
              <a:buSzPct val="100000"/>
            </a:pPr>
            <a:r>
              <a:rPr lang="en-US" sz="2000" dirty="0"/>
              <a:t>Mainly found in liver and intestines</a:t>
            </a:r>
          </a:p>
          <a:p>
            <a:pPr lvl="1">
              <a:buSzPct val="100000"/>
            </a:pPr>
            <a:r>
              <a:rPr lang="en-US" sz="2000" dirty="0"/>
              <a:t>Catalyzes 46% of xenobiotic oxidations </a:t>
            </a:r>
          </a:p>
          <a:p>
            <a:pPr lvl="1">
              <a:buSzPct val="100000"/>
            </a:pPr>
            <a:r>
              <a:rPr lang="en-US" sz="2000" dirty="0"/>
              <a:t>Consists of 4 genes: CYP3A4, CYP3A5, CYP3A7, and CYP3A43</a:t>
            </a:r>
          </a:p>
          <a:p>
            <a:pPr lvl="1">
              <a:buSzPct val="100000"/>
            </a:pPr>
            <a:r>
              <a:rPr lang="en-US" sz="2000" dirty="0"/>
              <a:t>CYP3A4 has highest expression and affinity for metabolizing drugs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75AA7-8C32-4C35-B572-A2FAC6E16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6336"/>
          </a:xfrm>
        </p:spPr>
        <p:txBody>
          <a:bodyPr/>
          <a:lstStyle/>
          <a:p>
            <a:r>
              <a:rPr lang="en-US" dirty="0"/>
              <a:t>Cytochrome P450 Enzymes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C4C484-3F42-4AB3-B4EC-7316B9A86B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83" y="2519680"/>
            <a:ext cx="1419891" cy="3164408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</p:pic>
      <p:pic>
        <p:nvPicPr>
          <p:cNvPr id="9" name="Picture 2" descr="CYP3A4 Structure">
            <a:extLst>
              <a:ext uri="{FF2B5EF4-FFF2-40B4-BE49-F238E27FC236}">
                <a16:creationId xmlns:a16="http://schemas.microsoft.com/office/drawing/2014/main" id="{E6ED7A78-EA91-4044-A8B8-C9156856CD5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886" b="99749" l="8400" r="93000">
                        <a14:foregroundMark x1="10300" y1="72773" x2="10300" y2="72773"/>
                        <a14:foregroundMark x1="10800" y1="76161" x2="10800" y2="76161"/>
                        <a14:foregroundMark x1="8400" y1="74780" x2="8400" y2="74780"/>
                        <a14:foregroundMark x1="8700" y1="72396" x2="8700" y2="72396"/>
                        <a14:foregroundMark x1="10600" y1="62233" x2="10600" y2="62233"/>
                        <a14:foregroundMark x1="15200" y1="10038" x2="15200" y2="10038"/>
                        <a14:foregroundMark x1="17400" y1="5270" x2="17400" y2="5270"/>
                        <a14:foregroundMark x1="10800" y1="14429" x2="10800" y2="14429"/>
                        <a14:foregroundMark x1="10000" y1="13049" x2="10000" y2="13049"/>
                        <a14:foregroundMark x1="9700" y1="22961" x2="8700" y2="25721"/>
                        <a14:foregroundMark x1="10300" y1="20954" x2="8900" y2="30866"/>
                        <a14:foregroundMark x1="12500" y1="12798" x2="10300" y2="14429"/>
                        <a14:foregroundMark x1="29900" y1="6274" x2="29900" y2="6274"/>
                        <a14:foregroundMark x1="31500" y1="8281" x2="29600" y2="5897"/>
                        <a14:foregroundMark x1="28000" y1="14178" x2="25200" y2="14178"/>
                        <a14:foregroundMark x1="27700" y1="13049" x2="24100" y2="13425"/>
                        <a14:foregroundMark x1="41800" y1="12798" x2="43200" y2="9285"/>
                        <a14:foregroundMark x1="41500" y1="19573" x2="43200" y2="26349"/>
                        <a14:foregroundMark x1="42900" y1="26349" x2="41300" y2="39398"/>
                        <a14:foregroundMark x1="43200" y1="41029" x2="44000" y2="45546"/>
                        <a14:foregroundMark x1="41500" y1="43413" x2="40200" y2="63864"/>
                        <a14:foregroundMark x1="44500" y1="65621" x2="45900" y2="67378"/>
                        <a14:foregroundMark x1="20100" y1="68758" x2="13800" y2="76913"/>
                        <a14:foregroundMark x1="21700" y1="75910" x2="16000" y2="87077"/>
                        <a14:foregroundMark x1="14900" y1="83312" x2="11600" y2="85696"/>
                        <a14:foregroundMark x1="13000" y1="80301" x2="10600" y2="86073"/>
                        <a14:foregroundMark x1="11900" y1="80928" x2="27100" y2="98369"/>
                        <a14:foregroundMark x1="27100" y1="98369" x2="46300" y2="89586"/>
                        <a14:foregroundMark x1="46300" y1="89586" x2="66300" y2="98369"/>
                        <a14:foregroundMark x1="66300" y1="98369" x2="86100" y2="92221"/>
                        <a14:foregroundMark x1="86100" y1="92221" x2="95100" y2="68005"/>
                        <a14:foregroundMark x1="95100" y1="68005" x2="93100" y2="14680"/>
                        <a14:foregroundMark x1="93100" y1="14680" x2="73800" y2="6148"/>
                        <a14:foregroundMark x1="44835" y1="6503" x2="32800" y2="6650"/>
                        <a14:foregroundMark x1="73800" y1="6148" x2="56044" y2="6366"/>
                        <a14:foregroundMark x1="32800" y1="6650" x2="14500" y2="20201"/>
                        <a14:foregroundMark x1="14500" y1="20201" x2="14100" y2="23714"/>
                        <a14:foregroundMark x1="85000" y1="88833" x2="64400" y2="96989"/>
                        <a14:foregroundMark x1="64400" y1="96989" x2="58700" y2="96989"/>
                        <a14:foregroundMark x1="30900" y1="10414" x2="28800" y2="2886"/>
                        <a14:foregroundMark x1="46700" y1="47177" x2="46700" y2="47177"/>
                        <a14:foregroundMark x1="54100" y1="48181" x2="53000" y2="44793"/>
                        <a14:foregroundMark x1="54900" y1="47930" x2="49400" y2="41405"/>
                        <a14:foregroundMark x1="49273" y1="56783" x2="49200" y2="63614"/>
                        <a14:foregroundMark x1="49400" y1="44793" x2="49337" y2="50719"/>
                        <a14:foregroundMark x1="42000" y1="94228" x2="38200" y2="95609"/>
                        <a14:foregroundMark x1="43100" y1="93601" x2="38200" y2="97742"/>
                        <a14:foregroundMark x1="42500" y1="93225" x2="38200" y2="98369"/>
                        <a14:foregroundMark x1="46300" y1="91593" x2="37900" y2="98369"/>
                        <a14:foregroundMark x1="46100" y1="92974" x2="40400" y2="99749"/>
                        <a14:foregroundMark x1="54800" y1="93977" x2="59700" y2="99749"/>
                        <a14:backgroundMark x1="44858" y1="97365" x2="49700" y2="97365"/>
                        <a14:backgroundMark x1="45400" y1="97365" x2="54918" y2="97018"/>
                        <a14:backgroundMark x1="49200" y1="94981" x2="45323" y2="96812"/>
                        <a14:backgroundMark x1="52400" y1="99122" x2="55400" y2="99749"/>
                        <a14:backgroundMark x1="87200" y1="99749" x2="79300" y2="98745"/>
                        <a14:backgroundMark x1="51000" y1="6274" x2="51000" y2="6274"/>
                        <a14:backgroundMark x1="50100" y1="2886" x2="50400" y2="9285"/>
                        <a14:backgroundMark x1="51200" y1="3890" x2="46600" y2="2133"/>
                        <a14:backgroundMark x1="49900" y1="5897" x2="55800" y2="1506"/>
                        <a14:backgroundMark x1="48500" y1="2886" x2="42300" y2="1882"/>
                        <a14:backgroundMark x1="48800" y1="3262" x2="49300" y2="11418"/>
                        <a14:backgroundMark x1="49900" y1="4517" x2="49600" y2="9285"/>
                        <a14:backgroundMark x1="48200" y1="4893" x2="48200" y2="4893"/>
                        <a14:backgroundMark x1="47700" y1="4266" x2="47700" y2="8657"/>
                        <a14:backgroundMark x1="52900" y1="5270" x2="52600" y2="10038"/>
                        <a14:backgroundMark x1="46300" y1="5270" x2="47100" y2="8281"/>
                        <a14:backgroundMark x1="54500" y1="5270" x2="54200" y2="6901"/>
                        <a14:backgroundMark x1="49900" y1="36637" x2="49900" y2="36637"/>
                        <a14:backgroundMark x1="50700" y1="36261" x2="48500" y2="36261"/>
                        <a14:backgroundMark x1="51000" y1="53701" x2="49100" y2="54705"/>
                        <a14:backgroundMark x1="50700" y1="54329" x2="48500" y2="55709"/>
                        <a14:backgroundMark x1="51500" y1="52698" x2="48000" y2="56085"/>
                        <a14:backgroundMark x1="51500" y1="50941" x2="49900" y2="55709"/>
                        <a14:backgroundMark x1="48000" y1="51945" x2="52000" y2="55709"/>
                        <a14:backgroundMark x1="52900" y1="54329" x2="51800" y2="55458"/>
                        <a14:backgroundMark x1="53400" y1="56462" x2="48800" y2="51317"/>
                        <a14:backgroundMark x1="48500" y1="56085" x2="46300" y2="523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336" y="1588930"/>
            <a:ext cx="2335635" cy="186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7296" y="5811227"/>
            <a:ext cx="80466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100000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 J. Gonzalez and H. V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Gelboin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“Human cytochromes P450: evolution and cDNA-directed expression.,”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Environ. Health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Perspect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98, pp. 81–5, Nov. 1992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8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8135-5377-44BF-9243-EDA53040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100000"/>
            </a:pPr>
            <a:r>
              <a:rPr lang="en-US" sz="2400" dirty="0"/>
              <a:t>The reliance on P450 enzymes to oxidize and facilitate the removal of drugs opens the potential for issues in drug metabolism</a:t>
            </a:r>
          </a:p>
          <a:p>
            <a:pPr>
              <a:buSzPct val="12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/>
              <a:t>Induction</a:t>
            </a:r>
            <a:r>
              <a:rPr lang="en-US" sz="2400" dirty="0"/>
              <a:t> can reduce bioavailability of drugs </a:t>
            </a:r>
          </a:p>
          <a:p>
            <a:pPr>
              <a:buSzPct val="120000"/>
            </a:pPr>
            <a:endParaRPr lang="en-US" sz="2400" dirty="0"/>
          </a:p>
          <a:p>
            <a:pPr>
              <a:buSzPct val="12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/>
              <a:t>Inhibition</a:t>
            </a:r>
            <a:r>
              <a:rPr lang="en-US" sz="2400" dirty="0"/>
              <a:t> can accumulate drugs to toxic levels</a:t>
            </a:r>
          </a:p>
          <a:p>
            <a:pPr marL="0" indent="0">
              <a:buSzPct val="120000"/>
              <a:buNone/>
            </a:pPr>
            <a:endParaRPr lang="en-US" sz="4800" dirty="0"/>
          </a:p>
          <a:p>
            <a:pPr>
              <a:buSzPct val="100000"/>
            </a:pPr>
            <a:r>
              <a:rPr lang="en-US" sz="2400" dirty="0"/>
              <a:t>26% of 2M adverse events attributed to </a:t>
            </a:r>
            <a:r>
              <a:rPr lang="en-US" sz="2400"/>
              <a:t>drug-drug interactions</a:t>
            </a:r>
          </a:p>
          <a:p>
            <a:pPr>
              <a:buSzPct val="100000"/>
            </a:pPr>
            <a:r>
              <a:rPr lang="en-US" sz="2400"/>
              <a:t>Can </a:t>
            </a:r>
            <a:r>
              <a:rPr lang="en-US" sz="2400" dirty="0"/>
              <a:t>be predicted and avoided</a:t>
            </a: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F5461-F390-4189-9CB5-945D7B47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for Drug-Drug Interactions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181A022-90A9-462A-8843-B50AA3AEA3EB}"/>
              </a:ext>
            </a:extLst>
          </p:cNvPr>
          <p:cNvSpPr/>
          <p:nvPr/>
        </p:nvSpPr>
        <p:spPr>
          <a:xfrm rot="19292849">
            <a:off x="8008359" y="2582936"/>
            <a:ext cx="975977" cy="657546"/>
          </a:xfrm>
          <a:custGeom>
            <a:avLst/>
            <a:gdLst>
              <a:gd name="connsiteX0" fmla="*/ 0 w 1555750"/>
              <a:gd name="connsiteY0" fmla="*/ 717550 h 908050"/>
              <a:gd name="connsiteX1" fmla="*/ 0 w 1555750"/>
              <a:gd name="connsiteY1" fmla="*/ 717550 h 908050"/>
              <a:gd name="connsiteX2" fmla="*/ 203200 w 1555750"/>
              <a:gd name="connsiteY2" fmla="*/ 25400 h 908050"/>
              <a:gd name="connsiteX3" fmla="*/ 1276350 w 1555750"/>
              <a:gd name="connsiteY3" fmla="*/ 0 h 908050"/>
              <a:gd name="connsiteX4" fmla="*/ 1555750 w 1555750"/>
              <a:gd name="connsiteY4" fmla="*/ 774700 h 908050"/>
              <a:gd name="connsiteX5" fmla="*/ 1492250 w 1555750"/>
              <a:gd name="connsiteY5" fmla="*/ 850900 h 908050"/>
              <a:gd name="connsiteX6" fmla="*/ 1308100 w 1555750"/>
              <a:gd name="connsiteY6" fmla="*/ 908050 h 908050"/>
              <a:gd name="connsiteX7" fmla="*/ 1168400 w 1555750"/>
              <a:gd name="connsiteY7" fmla="*/ 869950 h 908050"/>
              <a:gd name="connsiteX8" fmla="*/ 1073150 w 1555750"/>
              <a:gd name="connsiteY8" fmla="*/ 768350 h 908050"/>
              <a:gd name="connsiteX9" fmla="*/ 984250 w 1555750"/>
              <a:gd name="connsiteY9" fmla="*/ 361950 h 908050"/>
              <a:gd name="connsiteX10" fmla="*/ 914400 w 1555750"/>
              <a:gd name="connsiteY10" fmla="*/ 279400 h 908050"/>
              <a:gd name="connsiteX11" fmla="*/ 673100 w 1555750"/>
              <a:gd name="connsiteY11" fmla="*/ 254000 h 908050"/>
              <a:gd name="connsiteX12" fmla="*/ 546100 w 1555750"/>
              <a:gd name="connsiteY12" fmla="*/ 311150 h 908050"/>
              <a:gd name="connsiteX13" fmla="*/ 488950 w 1555750"/>
              <a:gd name="connsiteY13" fmla="*/ 400050 h 908050"/>
              <a:gd name="connsiteX14" fmla="*/ 425450 w 1555750"/>
              <a:gd name="connsiteY14" fmla="*/ 806450 h 908050"/>
              <a:gd name="connsiteX15" fmla="*/ 222250 w 1555750"/>
              <a:gd name="connsiteY15" fmla="*/ 908050 h 908050"/>
              <a:gd name="connsiteX16" fmla="*/ 63500 w 1555750"/>
              <a:gd name="connsiteY16" fmla="*/ 869950 h 908050"/>
              <a:gd name="connsiteX17" fmla="*/ 0 w 1555750"/>
              <a:gd name="connsiteY17" fmla="*/ 717550 h 9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55750" h="908050">
                <a:moveTo>
                  <a:pt x="0" y="717550"/>
                </a:moveTo>
                <a:lnTo>
                  <a:pt x="0" y="717550"/>
                </a:lnTo>
                <a:lnTo>
                  <a:pt x="203200" y="25400"/>
                </a:lnTo>
                <a:lnTo>
                  <a:pt x="1276350" y="0"/>
                </a:lnTo>
                <a:lnTo>
                  <a:pt x="1555750" y="774700"/>
                </a:lnTo>
                <a:lnTo>
                  <a:pt x="1492250" y="850900"/>
                </a:lnTo>
                <a:lnTo>
                  <a:pt x="1308100" y="908050"/>
                </a:lnTo>
                <a:lnTo>
                  <a:pt x="1168400" y="869950"/>
                </a:lnTo>
                <a:lnTo>
                  <a:pt x="1073150" y="768350"/>
                </a:lnTo>
                <a:lnTo>
                  <a:pt x="984250" y="361950"/>
                </a:lnTo>
                <a:lnTo>
                  <a:pt x="914400" y="279400"/>
                </a:lnTo>
                <a:lnTo>
                  <a:pt x="673100" y="254000"/>
                </a:lnTo>
                <a:lnTo>
                  <a:pt x="546100" y="311150"/>
                </a:lnTo>
                <a:lnTo>
                  <a:pt x="488950" y="400050"/>
                </a:lnTo>
                <a:lnTo>
                  <a:pt x="425450" y="806450"/>
                </a:lnTo>
                <a:lnTo>
                  <a:pt x="222250" y="908050"/>
                </a:lnTo>
                <a:lnTo>
                  <a:pt x="63500" y="869950"/>
                </a:lnTo>
                <a:lnTo>
                  <a:pt x="0" y="71755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6DA09C-B9CA-4EBF-B9CC-EBB35503E3D7}"/>
              </a:ext>
            </a:extLst>
          </p:cNvPr>
          <p:cNvSpPr/>
          <p:nvPr/>
        </p:nvSpPr>
        <p:spPr>
          <a:xfrm>
            <a:off x="7321501" y="3005916"/>
            <a:ext cx="361950" cy="36195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F384001-1F63-44BE-BA65-B22A6C173836}"/>
              </a:ext>
            </a:extLst>
          </p:cNvPr>
          <p:cNvSpPr/>
          <p:nvPr/>
        </p:nvSpPr>
        <p:spPr>
          <a:xfrm>
            <a:off x="9505901" y="2729691"/>
            <a:ext cx="342900" cy="27622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4BC37CC-DF86-42EB-A002-0637CA6A901D}"/>
              </a:ext>
            </a:extLst>
          </p:cNvPr>
          <p:cNvSpPr/>
          <p:nvPr/>
        </p:nvSpPr>
        <p:spPr>
          <a:xfrm rot="19061063">
            <a:off x="9122978" y="3288491"/>
            <a:ext cx="342900" cy="27622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3AEBC9C-483D-483A-A633-51D36475B82C}"/>
              </a:ext>
            </a:extLst>
          </p:cNvPr>
          <p:cNvSpPr/>
          <p:nvPr/>
        </p:nvSpPr>
        <p:spPr>
          <a:xfrm rot="2230604">
            <a:off x="9856372" y="3262426"/>
            <a:ext cx="342900" cy="27622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F5D652D-350D-4C9B-A0E9-CE1697D3E03B}"/>
              </a:ext>
            </a:extLst>
          </p:cNvPr>
          <p:cNvSpPr/>
          <p:nvPr/>
        </p:nvSpPr>
        <p:spPr>
          <a:xfrm rot="19581867">
            <a:off x="10187878" y="2797158"/>
            <a:ext cx="342900" cy="27622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6E6932D-972C-445C-91FE-AAC9D90A5B23}"/>
              </a:ext>
            </a:extLst>
          </p:cNvPr>
          <p:cNvSpPr/>
          <p:nvPr/>
        </p:nvSpPr>
        <p:spPr>
          <a:xfrm rot="19292849">
            <a:off x="8008359" y="4168132"/>
            <a:ext cx="975977" cy="657546"/>
          </a:xfrm>
          <a:custGeom>
            <a:avLst/>
            <a:gdLst>
              <a:gd name="connsiteX0" fmla="*/ 0 w 1555750"/>
              <a:gd name="connsiteY0" fmla="*/ 717550 h 908050"/>
              <a:gd name="connsiteX1" fmla="*/ 0 w 1555750"/>
              <a:gd name="connsiteY1" fmla="*/ 717550 h 908050"/>
              <a:gd name="connsiteX2" fmla="*/ 203200 w 1555750"/>
              <a:gd name="connsiteY2" fmla="*/ 25400 h 908050"/>
              <a:gd name="connsiteX3" fmla="*/ 1276350 w 1555750"/>
              <a:gd name="connsiteY3" fmla="*/ 0 h 908050"/>
              <a:gd name="connsiteX4" fmla="*/ 1555750 w 1555750"/>
              <a:gd name="connsiteY4" fmla="*/ 774700 h 908050"/>
              <a:gd name="connsiteX5" fmla="*/ 1492250 w 1555750"/>
              <a:gd name="connsiteY5" fmla="*/ 850900 h 908050"/>
              <a:gd name="connsiteX6" fmla="*/ 1308100 w 1555750"/>
              <a:gd name="connsiteY6" fmla="*/ 908050 h 908050"/>
              <a:gd name="connsiteX7" fmla="*/ 1168400 w 1555750"/>
              <a:gd name="connsiteY7" fmla="*/ 869950 h 908050"/>
              <a:gd name="connsiteX8" fmla="*/ 1073150 w 1555750"/>
              <a:gd name="connsiteY8" fmla="*/ 768350 h 908050"/>
              <a:gd name="connsiteX9" fmla="*/ 984250 w 1555750"/>
              <a:gd name="connsiteY9" fmla="*/ 361950 h 908050"/>
              <a:gd name="connsiteX10" fmla="*/ 914400 w 1555750"/>
              <a:gd name="connsiteY10" fmla="*/ 279400 h 908050"/>
              <a:gd name="connsiteX11" fmla="*/ 673100 w 1555750"/>
              <a:gd name="connsiteY11" fmla="*/ 254000 h 908050"/>
              <a:gd name="connsiteX12" fmla="*/ 546100 w 1555750"/>
              <a:gd name="connsiteY12" fmla="*/ 311150 h 908050"/>
              <a:gd name="connsiteX13" fmla="*/ 488950 w 1555750"/>
              <a:gd name="connsiteY13" fmla="*/ 400050 h 908050"/>
              <a:gd name="connsiteX14" fmla="*/ 425450 w 1555750"/>
              <a:gd name="connsiteY14" fmla="*/ 806450 h 908050"/>
              <a:gd name="connsiteX15" fmla="*/ 222250 w 1555750"/>
              <a:gd name="connsiteY15" fmla="*/ 908050 h 908050"/>
              <a:gd name="connsiteX16" fmla="*/ 63500 w 1555750"/>
              <a:gd name="connsiteY16" fmla="*/ 869950 h 908050"/>
              <a:gd name="connsiteX17" fmla="*/ 0 w 1555750"/>
              <a:gd name="connsiteY17" fmla="*/ 717550 h 9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55750" h="908050">
                <a:moveTo>
                  <a:pt x="0" y="717550"/>
                </a:moveTo>
                <a:lnTo>
                  <a:pt x="0" y="717550"/>
                </a:lnTo>
                <a:lnTo>
                  <a:pt x="203200" y="25400"/>
                </a:lnTo>
                <a:lnTo>
                  <a:pt x="1276350" y="0"/>
                </a:lnTo>
                <a:lnTo>
                  <a:pt x="1555750" y="774700"/>
                </a:lnTo>
                <a:lnTo>
                  <a:pt x="1492250" y="850900"/>
                </a:lnTo>
                <a:lnTo>
                  <a:pt x="1308100" y="908050"/>
                </a:lnTo>
                <a:lnTo>
                  <a:pt x="1168400" y="869950"/>
                </a:lnTo>
                <a:lnTo>
                  <a:pt x="1073150" y="768350"/>
                </a:lnTo>
                <a:lnTo>
                  <a:pt x="984250" y="361950"/>
                </a:lnTo>
                <a:lnTo>
                  <a:pt x="914400" y="279400"/>
                </a:lnTo>
                <a:lnTo>
                  <a:pt x="673100" y="254000"/>
                </a:lnTo>
                <a:lnTo>
                  <a:pt x="546100" y="311150"/>
                </a:lnTo>
                <a:lnTo>
                  <a:pt x="488950" y="400050"/>
                </a:lnTo>
                <a:lnTo>
                  <a:pt x="425450" y="806450"/>
                </a:lnTo>
                <a:lnTo>
                  <a:pt x="222250" y="908050"/>
                </a:lnTo>
                <a:lnTo>
                  <a:pt x="63500" y="869950"/>
                </a:lnTo>
                <a:lnTo>
                  <a:pt x="0" y="71755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BF01862-7DBB-4CF0-8431-9ACD94112EDC}"/>
              </a:ext>
            </a:extLst>
          </p:cNvPr>
          <p:cNvSpPr/>
          <p:nvPr/>
        </p:nvSpPr>
        <p:spPr>
          <a:xfrm>
            <a:off x="9607407" y="4139016"/>
            <a:ext cx="342900" cy="27622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09C38DC6-D0E1-4504-8E10-C807C6465541}"/>
              </a:ext>
            </a:extLst>
          </p:cNvPr>
          <p:cNvSpPr/>
          <p:nvPr/>
        </p:nvSpPr>
        <p:spPr>
          <a:xfrm rot="19061063">
            <a:off x="9224484" y="4697816"/>
            <a:ext cx="342900" cy="27622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73C1644-66CF-4DED-B96F-0B9A19B1D9D7}"/>
              </a:ext>
            </a:extLst>
          </p:cNvPr>
          <p:cNvSpPr/>
          <p:nvPr/>
        </p:nvSpPr>
        <p:spPr>
          <a:xfrm rot="2230604">
            <a:off x="9957878" y="4671751"/>
            <a:ext cx="342900" cy="27622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52714F1-E100-456D-A188-F93A6E380605}"/>
              </a:ext>
            </a:extLst>
          </p:cNvPr>
          <p:cNvSpPr/>
          <p:nvPr/>
        </p:nvSpPr>
        <p:spPr>
          <a:xfrm rot="19581867">
            <a:off x="10289384" y="4206483"/>
            <a:ext cx="342900" cy="27622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B3FCAB-1BF4-46A4-B5AD-AD78E5F1D66C}"/>
              </a:ext>
            </a:extLst>
          </p:cNvPr>
          <p:cNvSpPr/>
          <p:nvPr/>
        </p:nvSpPr>
        <p:spPr>
          <a:xfrm>
            <a:off x="7307017" y="4507224"/>
            <a:ext cx="361950" cy="36195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3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C 0.00534 0.0125 0.02175 0.02662 0.03204 0.02662 C 0.04232 0.02662 0.05417 0.02547 0.06329 0.01991 " pathEditMode="relative" rAng="0" ptsTypes="A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01662E-17 L -0.02891 -0.0169 C -0.03958 -0.03218 -0.05339 -0.05301 -0.0638 -0.06759 " pathEditMode="relative" rAng="0" ptsTypes="AAA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-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0047 C -0.01797 0.01805 -0.03385 0.07546 -0.0526 0.05555 C -0.07148 0.03564 -0.07018 0.03703 -0.08802 0.01736 " pathEditMode="relative" rAng="0" ptsTypes="AAA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40741E-7 C -0.02031 0.01736 -0.04102 0.04491 -0.06068 0.05255 C -0.08047 0.06042 -0.10872 0.05787 -0.11823 0.0463 C -0.12773 0.03472 -0.13997 0.01736 -0.14922 0.00602 " pathEditMode="relative" rAng="0" ptsTypes="AAAA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61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69 C 0.0043 0.01204 0.04258 0.11852 0.07878 0.06968 C 0.11498 0.02084 0.1013 0.01713 0.08685 -0.01226 " pathEditMode="relative" rAng="0" ptsTypes="AAA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91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C -0.02317 0.04306 -0.03385 0.01459 -0.0457 0.00093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6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3EA4025-4F1D-4D18-AB4D-A1E3C1586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SzPct val="100000"/>
            </a:pPr>
            <a:r>
              <a:rPr lang="en-US" sz="2400"/>
              <a:t>CYP3A4 inhibitition potential can be assessed </a:t>
            </a:r>
            <a:r>
              <a:rPr lang="en-US" sz="2400" i="1"/>
              <a:t>in vitro </a:t>
            </a:r>
            <a:r>
              <a:rPr lang="en-US" sz="2400"/>
              <a:t>by using a probe substrate</a:t>
            </a:r>
          </a:p>
          <a:p>
            <a:pPr>
              <a:buSzPct val="100000"/>
            </a:pPr>
            <a:r>
              <a:rPr lang="en-US" sz="2400"/>
              <a:t>Probe is placed in mixture of CYP3A4 enzymes and drugs under investigation</a:t>
            </a:r>
          </a:p>
          <a:p>
            <a:pPr>
              <a:buSzPct val="100000"/>
            </a:pPr>
            <a:r>
              <a:rPr lang="en-US" sz="2400"/>
              <a:t>If drug inhibits CYP3A4, probe can no longer be metabolized at its standard rate</a:t>
            </a:r>
          </a:p>
          <a:p>
            <a:pPr marL="0" indent="0">
              <a:buSzPct val="120000"/>
              <a:buNone/>
            </a:pPr>
            <a:endParaRPr lang="en-US" sz="2400"/>
          </a:p>
          <a:p>
            <a:pPr marL="0" indent="0">
              <a:buSzPct val="120000"/>
              <a:buNone/>
            </a:pPr>
            <a:endParaRPr lang="en-US" sz="2400"/>
          </a:p>
          <a:p>
            <a:pPr marL="0" indent="0">
              <a:buSzPct val="120000"/>
              <a:buNone/>
            </a:pPr>
            <a:endParaRPr lang="en-US" sz="2400"/>
          </a:p>
          <a:p>
            <a:pPr marL="0" indent="0">
              <a:buSzPct val="120000"/>
              <a:buNone/>
            </a:pPr>
            <a:endParaRPr lang="en-US" sz="2400"/>
          </a:p>
          <a:p>
            <a:pPr marL="0" indent="0">
              <a:buSzPct val="120000"/>
              <a:buNone/>
            </a:pPr>
            <a:endParaRPr lang="en-US" sz="2400"/>
          </a:p>
          <a:p>
            <a:pPr marL="0" indent="0">
              <a:buSzPct val="120000"/>
              <a:buNone/>
            </a:pPr>
            <a:endParaRPr lang="en-US" sz="2400"/>
          </a:p>
          <a:p>
            <a:pPr>
              <a:buSzPct val="100000"/>
            </a:pPr>
            <a:r>
              <a:rPr lang="en-US" sz="2400"/>
              <a:t>Fluorescent probe or Liquid Chromatography Mass Spectrometry for large scale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B2B0E-297D-4B60-A066-9CD7E1EE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Screening for CYP3A4 Inhibitors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DB2710-6463-4CA2-9162-9E0EAD5D0403}"/>
              </a:ext>
            </a:extLst>
          </p:cNvPr>
          <p:cNvGrpSpPr/>
          <p:nvPr/>
        </p:nvGrpSpPr>
        <p:grpSpPr>
          <a:xfrm>
            <a:off x="3453916" y="3429000"/>
            <a:ext cx="1774614" cy="2069592"/>
            <a:chOff x="3592788" y="3909134"/>
            <a:chExt cx="834548" cy="187069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4" name="Rectangle: Rounded Corners 3">
              <a:extLst>
                <a:ext uri="{FF2B5EF4-FFF2-40B4-BE49-F238E27FC236}">
                  <a16:creationId xmlns:a16="http://schemas.microsoft.com/office/drawing/2014/main" id="{6B47FBC5-CF86-4D28-B3CB-C870521F0D04}"/>
                </a:ext>
              </a:extLst>
            </p:cNvPr>
            <p:cNvSpPr/>
            <p:nvPr/>
          </p:nvSpPr>
          <p:spPr>
            <a:xfrm>
              <a:off x="3596638" y="4015186"/>
              <a:ext cx="815299" cy="1764645"/>
            </a:xfrm>
            <a:custGeom>
              <a:avLst/>
              <a:gdLst>
                <a:gd name="connsiteX0" fmla="*/ 0 w 1011936"/>
                <a:gd name="connsiteY0" fmla="*/ 505968 h 2560320"/>
                <a:gd name="connsiteX1" fmla="*/ 505968 w 1011936"/>
                <a:gd name="connsiteY1" fmla="*/ 0 h 2560320"/>
                <a:gd name="connsiteX2" fmla="*/ 505968 w 1011936"/>
                <a:gd name="connsiteY2" fmla="*/ 0 h 2560320"/>
                <a:gd name="connsiteX3" fmla="*/ 1011936 w 1011936"/>
                <a:gd name="connsiteY3" fmla="*/ 505968 h 2560320"/>
                <a:gd name="connsiteX4" fmla="*/ 1011936 w 1011936"/>
                <a:gd name="connsiteY4" fmla="*/ 2054352 h 2560320"/>
                <a:gd name="connsiteX5" fmla="*/ 505968 w 1011936"/>
                <a:gd name="connsiteY5" fmla="*/ 2560320 h 2560320"/>
                <a:gd name="connsiteX6" fmla="*/ 505968 w 1011936"/>
                <a:gd name="connsiteY6" fmla="*/ 2560320 h 2560320"/>
                <a:gd name="connsiteX7" fmla="*/ 0 w 1011936"/>
                <a:gd name="connsiteY7" fmla="*/ 2054352 h 2560320"/>
                <a:gd name="connsiteX8" fmla="*/ 0 w 1011936"/>
                <a:gd name="connsiteY8" fmla="*/ 505968 h 2560320"/>
                <a:gd name="connsiteX0" fmla="*/ 0 w 1066515"/>
                <a:gd name="connsiteY0" fmla="*/ 505968 h 2560320"/>
                <a:gd name="connsiteX1" fmla="*/ 505968 w 1066515"/>
                <a:gd name="connsiteY1" fmla="*/ 0 h 2560320"/>
                <a:gd name="connsiteX2" fmla="*/ 908304 w 1066515"/>
                <a:gd name="connsiteY2" fmla="*/ 6096 h 2560320"/>
                <a:gd name="connsiteX3" fmla="*/ 1011936 w 1066515"/>
                <a:gd name="connsiteY3" fmla="*/ 505968 h 2560320"/>
                <a:gd name="connsiteX4" fmla="*/ 1011936 w 1066515"/>
                <a:gd name="connsiteY4" fmla="*/ 2054352 h 2560320"/>
                <a:gd name="connsiteX5" fmla="*/ 505968 w 1066515"/>
                <a:gd name="connsiteY5" fmla="*/ 2560320 h 2560320"/>
                <a:gd name="connsiteX6" fmla="*/ 505968 w 1066515"/>
                <a:gd name="connsiteY6" fmla="*/ 2560320 h 2560320"/>
                <a:gd name="connsiteX7" fmla="*/ 0 w 1066515"/>
                <a:gd name="connsiteY7" fmla="*/ 2054352 h 2560320"/>
                <a:gd name="connsiteX8" fmla="*/ 0 w 1066515"/>
                <a:gd name="connsiteY8" fmla="*/ 505968 h 2560320"/>
                <a:gd name="connsiteX0" fmla="*/ 137912 w 1204427"/>
                <a:gd name="connsiteY0" fmla="*/ 512064 h 2566416"/>
                <a:gd name="connsiteX1" fmla="*/ 119624 w 1204427"/>
                <a:gd name="connsiteY1" fmla="*/ 0 h 2566416"/>
                <a:gd name="connsiteX2" fmla="*/ 1046216 w 1204427"/>
                <a:gd name="connsiteY2" fmla="*/ 12192 h 2566416"/>
                <a:gd name="connsiteX3" fmla="*/ 1149848 w 1204427"/>
                <a:gd name="connsiteY3" fmla="*/ 512064 h 2566416"/>
                <a:gd name="connsiteX4" fmla="*/ 1149848 w 1204427"/>
                <a:gd name="connsiteY4" fmla="*/ 2060448 h 2566416"/>
                <a:gd name="connsiteX5" fmla="*/ 643880 w 1204427"/>
                <a:gd name="connsiteY5" fmla="*/ 2566416 h 2566416"/>
                <a:gd name="connsiteX6" fmla="*/ 643880 w 1204427"/>
                <a:gd name="connsiteY6" fmla="*/ 2566416 h 2566416"/>
                <a:gd name="connsiteX7" fmla="*/ 137912 w 1204427"/>
                <a:gd name="connsiteY7" fmla="*/ 2060448 h 2566416"/>
                <a:gd name="connsiteX8" fmla="*/ 137912 w 1204427"/>
                <a:gd name="connsiteY8" fmla="*/ 512064 h 2566416"/>
                <a:gd name="connsiteX0" fmla="*/ 18288 w 1084803"/>
                <a:gd name="connsiteY0" fmla="*/ 512064 h 2566416"/>
                <a:gd name="connsiteX1" fmla="*/ 0 w 1084803"/>
                <a:gd name="connsiteY1" fmla="*/ 0 h 2566416"/>
                <a:gd name="connsiteX2" fmla="*/ 926592 w 1084803"/>
                <a:gd name="connsiteY2" fmla="*/ 12192 h 2566416"/>
                <a:gd name="connsiteX3" fmla="*/ 1030224 w 1084803"/>
                <a:gd name="connsiteY3" fmla="*/ 512064 h 2566416"/>
                <a:gd name="connsiteX4" fmla="*/ 1030224 w 1084803"/>
                <a:gd name="connsiteY4" fmla="*/ 2060448 h 2566416"/>
                <a:gd name="connsiteX5" fmla="*/ 524256 w 1084803"/>
                <a:gd name="connsiteY5" fmla="*/ 2566416 h 2566416"/>
                <a:gd name="connsiteX6" fmla="*/ 524256 w 1084803"/>
                <a:gd name="connsiteY6" fmla="*/ 2566416 h 2566416"/>
                <a:gd name="connsiteX7" fmla="*/ 18288 w 1084803"/>
                <a:gd name="connsiteY7" fmla="*/ 2060448 h 2566416"/>
                <a:gd name="connsiteX8" fmla="*/ 18288 w 1084803"/>
                <a:gd name="connsiteY8" fmla="*/ 512064 h 2566416"/>
                <a:gd name="connsiteX0" fmla="*/ 95077 w 1161592"/>
                <a:gd name="connsiteY0" fmla="*/ 512082 h 2566434"/>
                <a:gd name="connsiteX1" fmla="*/ 76789 w 1161592"/>
                <a:gd name="connsiteY1" fmla="*/ 18 h 2566434"/>
                <a:gd name="connsiteX2" fmla="*/ 1003381 w 1161592"/>
                <a:gd name="connsiteY2" fmla="*/ 12210 h 2566434"/>
                <a:gd name="connsiteX3" fmla="*/ 1107013 w 1161592"/>
                <a:gd name="connsiteY3" fmla="*/ 512082 h 2566434"/>
                <a:gd name="connsiteX4" fmla="*/ 1107013 w 1161592"/>
                <a:gd name="connsiteY4" fmla="*/ 2060466 h 2566434"/>
                <a:gd name="connsiteX5" fmla="*/ 601045 w 1161592"/>
                <a:gd name="connsiteY5" fmla="*/ 2566434 h 2566434"/>
                <a:gd name="connsiteX6" fmla="*/ 601045 w 1161592"/>
                <a:gd name="connsiteY6" fmla="*/ 2566434 h 2566434"/>
                <a:gd name="connsiteX7" fmla="*/ 95077 w 1161592"/>
                <a:gd name="connsiteY7" fmla="*/ 2060466 h 2566434"/>
                <a:gd name="connsiteX8" fmla="*/ 95077 w 1161592"/>
                <a:gd name="connsiteY8" fmla="*/ 512082 h 2566434"/>
                <a:gd name="connsiteX0" fmla="*/ 19263 w 1085778"/>
                <a:gd name="connsiteY0" fmla="*/ 647007 h 2701359"/>
                <a:gd name="connsiteX1" fmla="*/ 975 w 1085778"/>
                <a:gd name="connsiteY1" fmla="*/ 134943 h 2701359"/>
                <a:gd name="connsiteX2" fmla="*/ 927567 w 1085778"/>
                <a:gd name="connsiteY2" fmla="*/ 147135 h 2701359"/>
                <a:gd name="connsiteX3" fmla="*/ 1031199 w 1085778"/>
                <a:gd name="connsiteY3" fmla="*/ 647007 h 2701359"/>
                <a:gd name="connsiteX4" fmla="*/ 1031199 w 1085778"/>
                <a:gd name="connsiteY4" fmla="*/ 2195391 h 2701359"/>
                <a:gd name="connsiteX5" fmla="*/ 525231 w 1085778"/>
                <a:gd name="connsiteY5" fmla="*/ 2701359 h 2701359"/>
                <a:gd name="connsiteX6" fmla="*/ 525231 w 1085778"/>
                <a:gd name="connsiteY6" fmla="*/ 2701359 h 2701359"/>
                <a:gd name="connsiteX7" fmla="*/ 19263 w 1085778"/>
                <a:gd name="connsiteY7" fmla="*/ 2195391 h 2701359"/>
                <a:gd name="connsiteX8" fmla="*/ 19263 w 1085778"/>
                <a:gd name="connsiteY8" fmla="*/ 647007 h 2701359"/>
                <a:gd name="connsiteX0" fmla="*/ 19734 w 1086249"/>
                <a:gd name="connsiteY0" fmla="*/ 647007 h 2701359"/>
                <a:gd name="connsiteX1" fmla="*/ 1446 w 1086249"/>
                <a:gd name="connsiteY1" fmla="*/ 134943 h 2701359"/>
                <a:gd name="connsiteX2" fmla="*/ 928038 w 1086249"/>
                <a:gd name="connsiteY2" fmla="*/ 147135 h 2701359"/>
                <a:gd name="connsiteX3" fmla="*/ 1031670 w 1086249"/>
                <a:gd name="connsiteY3" fmla="*/ 647007 h 2701359"/>
                <a:gd name="connsiteX4" fmla="*/ 1031670 w 1086249"/>
                <a:gd name="connsiteY4" fmla="*/ 2195391 h 2701359"/>
                <a:gd name="connsiteX5" fmla="*/ 525702 w 1086249"/>
                <a:gd name="connsiteY5" fmla="*/ 2701359 h 2701359"/>
                <a:gd name="connsiteX6" fmla="*/ 525702 w 1086249"/>
                <a:gd name="connsiteY6" fmla="*/ 2701359 h 2701359"/>
                <a:gd name="connsiteX7" fmla="*/ 19734 w 1086249"/>
                <a:gd name="connsiteY7" fmla="*/ 2195391 h 2701359"/>
                <a:gd name="connsiteX8" fmla="*/ 19734 w 1086249"/>
                <a:gd name="connsiteY8" fmla="*/ 647007 h 2701359"/>
                <a:gd name="connsiteX0" fmla="*/ 19734 w 1086249"/>
                <a:gd name="connsiteY0" fmla="*/ 647007 h 2701359"/>
                <a:gd name="connsiteX1" fmla="*/ 1446 w 1086249"/>
                <a:gd name="connsiteY1" fmla="*/ 134943 h 2701359"/>
                <a:gd name="connsiteX2" fmla="*/ 928038 w 1086249"/>
                <a:gd name="connsiteY2" fmla="*/ 147135 h 2701359"/>
                <a:gd name="connsiteX3" fmla="*/ 1031670 w 1086249"/>
                <a:gd name="connsiteY3" fmla="*/ 647007 h 2701359"/>
                <a:gd name="connsiteX4" fmla="*/ 1031670 w 1086249"/>
                <a:gd name="connsiteY4" fmla="*/ 2195391 h 2701359"/>
                <a:gd name="connsiteX5" fmla="*/ 525702 w 1086249"/>
                <a:gd name="connsiteY5" fmla="*/ 2701359 h 2701359"/>
                <a:gd name="connsiteX6" fmla="*/ 525702 w 1086249"/>
                <a:gd name="connsiteY6" fmla="*/ 2701359 h 2701359"/>
                <a:gd name="connsiteX7" fmla="*/ 19734 w 1086249"/>
                <a:gd name="connsiteY7" fmla="*/ 2195391 h 2701359"/>
                <a:gd name="connsiteX8" fmla="*/ 19734 w 1086249"/>
                <a:gd name="connsiteY8" fmla="*/ 647007 h 2701359"/>
                <a:gd name="connsiteX0" fmla="*/ 19734 w 1086249"/>
                <a:gd name="connsiteY0" fmla="*/ 512064 h 2566416"/>
                <a:gd name="connsiteX1" fmla="*/ 1446 w 1086249"/>
                <a:gd name="connsiteY1" fmla="*/ 0 h 2566416"/>
                <a:gd name="connsiteX2" fmla="*/ 928038 w 1086249"/>
                <a:gd name="connsiteY2" fmla="*/ 12192 h 2566416"/>
                <a:gd name="connsiteX3" fmla="*/ 1031670 w 1086249"/>
                <a:gd name="connsiteY3" fmla="*/ 512064 h 2566416"/>
                <a:gd name="connsiteX4" fmla="*/ 1031670 w 1086249"/>
                <a:gd name="connsiteY4" fmla="*/ 2060448 h 2566416"/>
                <a:gd name="connsiteX5" fmla="*/ 525702 w 1086249"/>
                <a:gd name="connsiteY5" fmla="*/ 2566416 h 2566416"/>
                <a:gd name="connsiteX6" fmla="*/ 525702 w 1086249"/>
                <a:gd name="connsiteY6" fmla="*/ 2566416 h 2566416"/>
                <a:gd name="connsiteX7" fmla="*/ 19734 w 1086249"/>
                <a:gd name="connsiteY7" fmla="*/ 2060448 h 2566416"/>
                <a:gd name="connsiteX8" fmla="*/ 19734 w 1086249"/>
                <a:gd name="connsiteY8" fmla="*/ 512064 h 2566416"/>
                <a:gd name="connsiteX0" fmla="*/ 18288 w 1084803"/>
                <a:gd name="connsiteY0" fmla="*/ 512064 h 2566416"/>
                <a:gd name="connsiteX1" fmla="*/ 0 w 1084803"/>
                <a:gd name="connsiteY1" fmla="*/ 0 h 2566416"/>
                <a:gd name="connsiteX2" fmla="*/ 926592 w 1084803"/>
                <a:gd name="connsiteY2" fmla="*/ 12192 h 2566416"/>
                <a:gd name="connsiteX3" fmla="*/ 1030224 w 1084803"/>
                <a:gd name="connsiteY3" fmla="*/ 512064 h 2566416"/>
                <a:gd name="connsiteX4" fmla="*/ 1030224 w 1084803"/>
                <a:gd name="connsiteY4" fmla="*/ 2060448 h 2566416"/>
                <a:gd name="connsiteX5" fmla="*/ 524256 w 1084803"/>
                <a:gd name="connsiteY5" fmla="*/ 2566416 h 2566416"/>
                <a:gd name="connsiteX6" fmla="*/ 524256 w 1084803"/>
                <a:gd name="connsiteY6" fmla="*/ 2566416 h 2566416"/>
                <a:gd name="connsiteX7" fmla="*/ 18288 w 1084803"/>
                <a:gd name="connsiteY7" fmla="*/ 2060448 h 2566416"/>
                <a:gd name="connsiteX8" fmla="*/ 18288 w 1084803"/>
                <a:gd name="connsiteY8" fmla="*/ 512064 h 2566416"/>
                <a:gd name="connsiteX0" fmla="*/ 6096 w 1072611"/>
                <a:gd name="connsiteY0" fmla="*/ 518160 h 2572512"/>
                <a:gd name="connsiteX1" fmla="*/ 0 w 1072611"/>
                <a:gd name="connsiteY1" fmla="*/ 0 h 2572512"/>
                <a:gd name="connsiteX2" fmla="*/ 914400 w 1072611"/>
                <a:gd name="connsiteY2" fmla="*/ 18288 h 2572512"/>
                <a:gd name="connsiteX3" fmla="*/ 1018032 w 1072611"/>
                <a:gd name="connsiteY3" fmla="*/ 518160 h 2572512"/>
                <a:gd name="connsiteX4" fmla="*/ 1018032 w 1072611"/>
                <a:gd name="connsiteY4" fmla="*/ 2066544 h 2572512"/>
                <a:gd name="connsiteX5" fmla="*/ 512064 w 1072611"/>
                <a:gd name="connsiteY5" fmla="*/ 2572512 h 2572512"/>
                <a:gd name="connsiteX6" fmla="*/ 512064 w 1072611"/>
                <a:gd name="connsiteY6" fmla="*/ 2572512 h 2572512"/>
                <a:gd name="connsiteX7" fmla="*/ 6096 w 1072611"/>
                <a:gd name="connsiteY7" fmla="*/ 2066544 h 2572512"/>
                <a:gd name="connsiteX8" fmla="*/ 6096 w 1072611"/>
                <a:gd name="connsiteY8" fmla="*/ 518160 h 2572512"/>
                <a:gd name="connsiteX0" fmla="*/ 6096 w 1072611"/>
                <a:gd name="connsiteY0" fmla="*/ 518160 h 2572512"/>
                <a:gd name="connsiteX1" fmla="*/ 0 w 1072611"/>
                <a:gd name="connsiteY1" fmla="*/ 0 h 2572512"/>
                <a:gd name="connsiteX2" fmla="*/ 914400 w 1072611"/>
                <a:gd name="connsiteY2" fmla="*/ 18288 h 2572512"/>
                <a:gd name="connsiteX3" fmla="*/ 1018032 w 1072611"/>
                <a:gd name="connsiteY3" fmla="*/ 518160 h 2572512"/>
                <a:gd name="connsiteX4" fmla="*/ 1018032 w 1072611"/>
                <a:gd name="connsiteY4" fmla="*/ 2066544 h 2572512"/>
                <a:gd name="connsiteX5" fmla="*/ 512064 w 1072611"/>
                <a:gd name="connsiteY5" fmla="*/ 2572512 h 2572512"/>
                <a:gd name="connsiteX6" fmla="*/ 512064 w 1072611"/>
                <a:gd name="connsiteY6" fmla="*/ 2572512 h 2572512"/>
                <a:gd name="connsiteX7" fmla="*/ 6096 w 1072611"/>
                <a:gd name="connsiteY7" fmla="*/ 2066544 h 2572512"/>
                <a:gd name="connsiteX8" fmla="*/ 6096 w 1072611"/>
                <a:gd name="connsiteY8" fmla="*/ 518160 h 2572512"/>
                <a:gd name="connsiteX0" fmla="*/ 6096 w 1018032"/>
                <a:gd name="connsiteY0" fmla="*/ 518160 h 2572512"/>
                <a:gd name="connsiteX1" fmla="*/ 0 w 1018032"/>
                <a:gd name="connsiteY1" fmla="*/ 0 h 2572512"/>
                <a:gd name="connsiteX2" fmla="*/ 914400 w 1018032"/>
                <a:gd name="connsiteY2" fmla="*/ 18288 h 2572512"/>
                <a:gd name="connsiteX3" fmla="*/ 1018032 w 1018032"/>
                <a:gd name="connsiteY3" fmla="*/ 518160 h 2572512"/>
                <a:gd name="connsiteX4" fmla="*/ 1018032 w 1018032"/>
                <a:gd name="connsiteY4" fmla="*/ 2066544 h 2572512"/>
                <a:gd name="connsiteX5" fmla="*/ 512064 w 1018032"/>
                <a:gd name="connsiteY5" fmla="*/ 2572512 h 2572512"/>
                <a:gd name="connsiteX6" fmla="*/ 512064 w 1018032"/>
                <a:gd name="connsiteY6" fmla="*/ 2572512 h 2572512"/>
                <a:gd name="connsiteX7" fmla="*/ 6096 w 1018032"/>
                <a:gd name="connsiteY7" fmla="*/ 2066544 h 2572512"/>
                <a:gd name="connsiteX8" fmla="*/ 6096 w 1018032"/>
                <a:gd name="connsiteY8" fmla="*/ 518160 h 2572512"/>
                <a:gd name="connsiteX0" fmla="*/ 6096 w 1018065"/>
                <a:gd name="connsiteY0" fmla="*/ 518160 h 2572512"/>
                <a:gd name="connsiteX1" fmla="*/ 0 w 1018065"/>
                <a:gd name="connsiteY1" fmla="*/ 0 h 2572512"/>
                <a:gd name="connsiteX2" fmla="*/ 969264 w 1018065"/>
                <a:gd name="connsiteY2" fmla="*/ 12192 h 2572512"/>
                <a:gd name="connsiteX3" fmla="*/ 1018032 w 1018065"/>
                <a:gd name="connsiteY3" fmla="*/ 518160 h 2572512"/>
                <a:gd name="connsiteX4" fmla="*/ 1018032 w 1018065"/>
                <a:gd name="connsiteY4" fmla="*/ 2066544 h 2572512"/>
                <a:gd name="connsiteX5" fmla="*/ 512064 w 1018065"/>
                <a:gd name="connsiteY5" fmla="*/ 2572512 h 2572512"/>
                <a:gd name="connsiteX6" fmla="*/ 512064 w 1018065"/>
                <a:gd name="connsiteY6" fmla="*/ 2572512 h 2572512"/>
                <a:gd name="connsiteX7" fmla="*/ 6096 w 1018065"/>
                <a:gd name="connsiteY7" fmla="*/ 2066544 h 2572512"/>
                <a:gd name="connsiteX8" fmla="*/ 6096 w 1018065"/>
                <a:gd name="connsiteY8" fmla="*/ 518160 h 2572512"/>
                <a:gd name="connsiteX0" fmla="*/ 6096 w 1018032"/>
                <a:gd name="connsiteY0" fmla="*/ 518160 h 2572512"/>
                <a:gd name="connsiteX1" fmla="*/ 0 w 1018032"/>
                <a:gd name="connsiteY1" fmla="*/ 0 h 2572512"/>
                <a:gd name="connsiteX2" fmla="*/ 969264 w 1018032"/>
                <a:gd name="connsiteY2" fmla="*/ 12192 h 2572512"/>
                <a:gd name="connsiteX3" fmla="*/ 1018032 w 1018032"/>
                <a:gd name="connsiteY3" fmla="*/ 518160 h 2572512"/>
                <a:gd name="connsiteX4" fmla="*/ 1018032 w 1018032"/>
                <a:gd name="connsiteY4" fmla="*/ 2066544 h 2572512"/>
                <a:gd name="connsiteX5" fmla="*/ 512064 w 1018032"/>
                <a:gd name="connsiteY5" fmla="*/ 2572512 h 2572512"/>
                <a:gd name="connsiteX6" fmla="*/ 512064 w 1018032"/>
                <a:gd name="connsiteY6" fmla="*/ 2572512 h 2572512"/>
                <a:gd name="connsiteX7" fmla="*/ 6096 w 1018032"/>
                <a:gd name="connsiteY7" fmla="*/ 2066544 h 2572512"/>
                <a:gd name="connsiteX8" fmla="*/ 6096 w 1018032"/>
                <a:gd name="connsiteY8" fmla="*/ 518160 h 2572512"/>
                <a:gd name="connsiteX0" fmla="*/ 6096 w 1045085"/>
                <a:gd name="connsiteY0" fmla="*/ 518160 h 2572512"/>
                <a:gd name="connsiteX1" fmla="*/ 0 w 1045085"/>
                <a:gd name="connsiteY1" fmla="*/ 0 h 2572512"/>
                <a:gd name="connsiteX2" fmla="*/ 1036320 w 1045085"/>
                <a:gd name="connsiteY2" fmla="*/ 18288 h 2572512"/>
                <a:gd name="connsiteX3" fmla="*/ 1018032 w 1045085"/>
                <a:gd name="connsiteY3" fmla="*/ 518160 h 2572512"/>
                <a:gd name="connsiteX4" fmla="*/ 1018032 w 1045085"/>
                <a:gd name="connsiteY4" fmla="*/ 2066544 h 2572512"/>
                <a:gd name="connsiteX5" fmla="*/ 512064 w 1045085"/>
                <a:gd name="connsiteY5" fmla="*/ 2572512 h 2572512"/>
                <a:gd name="connsiteX6" fmla="*/ 512064 w 1045085"/>
                <a:gd name="connsiteY6" fmla="*/ 2572512 h 2572512"/>
                <a:gd name="connsiteX7" fmla="*/ 6096 w 1045085"/>
                <a:gd name="connsiteY7" fmla="*/ 2066544 h 2572512"/>
                <a:gd name="connsiteX8" fmla="*/ 6096 w 1045085"/>
                <a:gd name="connsiteY8" fmla="*/ 518160 h 2572512"/>
                <a:gd name="connsiteX0" fmla="*/ 6096 w 1036320"/>
                <a:gd name="connsiteY0" fmla="*/ 518160 h 2572512"/>
                <a:gd name="connsiteX1" fmla="*/ 0 w 1036320"/>
                <a:gd name="connsiteY1" fmla="*/ 0 h 2572512"/>
                <a:gd name="connsiteX2" fmla="*/ 1036320 w 1036320"/>
                <a:gd name="connsiteY2" fmla="*/ 18288 h 2572512"/>
                <a:gd name="connsiteX3" fmla="*/ 1018032 w 1036320"/>
                <a:gd name="connsiteY3" fmla="*/ 518160 h 2572512"/>
                <a:gd name="connsiteX4" fmla="*/ 1018032 w 1036320"/>
                <a:gd name="connsiteY4" fmla="*/ 2066544 h 2572512"/>
                <a:gd name="connsiteX5" fmla="*/ 512064 w 1036320"/>
                <a:gd name="connsiteY5" fmla="*/ 2572512 h 2572512"/>
                <a:gd name="connsiteX6" fmla="*/ 512064 w 1036320"/>
                <a:gd name="connsiteY6" fmla="*/ 2572512 h 2572512"/>
                <a:gd name="connsiteX7" fmla="*/ 6096 w 1036320"/>
                <a:gd name="connsiteY7" fmla="*/ 2066544 h 2572512"/>
                <a:gd name="connsiteX8" fmla="*/ 6096 w 1036320"/>
                <a:gd name="connsiteY8" fmla="*/ 518160 h 2572512"/>
                <a:gd name="connsiteX0" fmla="*/ 6096 w 1018032"/>
                <a:gd name="connsiteY0" fmla="*/ 518160 h 2572512"/>
                <a:gd name="connsiteX1" fmla="*/ 0 w 1018032"/>
                <a:gd name="connsiteY1" fmla="*/ 0 h 2572512"/>
                <a:gd name="connsiteX2" fmla="*/ 1011936 w 1018032"/>
                <a:gd name="connsiteY2" fmla="*/ 18288 h 2572512"/>
                <a:gd name="connsiteX3" fmla="*/ 1018032 w 1018032"/>
                <a:gd name="connsiteY3" fmla="*/ 518160 h 2572512"/>
                <a:gd name="connsiteX4" fmla="*/ 1018032 w 1018032"/>
                <a:gd name="connsiteY4" fmla="*/ 2066544 h 2572512"/>
                <a:gd name="connsiteX5" fmla="*/ 512064 w 1018032"/>
                <a:gd name="connsiteY5" fmla="*/ 2572512 h 2572512"/>
                <a:gd name="connsiteX6" fmla="*/ 512064 w 1018032"/>
                <a:gd name="connsiteY6" fmla="*/ 2572512 h 2572512"/>
                <a:gd name="connsiteX7" fmla="*/ 6096 w 1018032"/>
                <a:gd name="connsiteY7" fmla="*/ 2066544 h 2572512"/>
                <a:gd name="connsiteX8" fmla="*/ 6096 w 1018032"/>
                <a:gd name="connsiteY8" fmla="*/ 518160 h 2572512"/>
                <a:gd name="connsiteX0" fmla="*/ 6096 w 1048512"/>
                <a:gd name="connsiteY0" fmla="*/ 518160 h 2572512"/>
                <a:gd name="connsiteX1" fmla="*/ 0 w 1048512"/>
                <a:gd name="connsiteY1" fmla="*/ 0 h 2572512"/>
                <a:gd name="connsiteX2" fmla="*/ 1048512 w 1048512"/>
                <a:gd name="connsiteY2" fmla="*/ 18288 h 2572512"/>
                <a:gd name="connsiteX3" fmla="*/ 1018032 w 1048512"/>
                <a:gd name="connsiteY3" fmla="*/ 518160 h 2572512"/>
                <a:gd name="connsiteX4" fmla="*/ 1018032 w 1048512"/>
                <a:gd name="connsiteY4" fmla="*/ 2066544 h 2572512"/>
                <a:gd name="connsiteX5" fmla="*/ 512064 w 1048512"/>
                <a:gd name="connsiteY5" fmla="*/ 2572512 h 2572512"/>
                <a:gd name="connsiteX6" fmla="*/ 512064 w 1048512"/>
                <a:gd name="connsiteY6" fmla="*/ 2572512 h 2572512"/>
                <a:gd name="connsiteX7" fmla="*/ 6096 w 1048512"/>
                <a:gd name="connsiteY7" fmla="*/ 2066544 h 2572512"/>
                <a:gd name="connsiteX8" fmla="*/ 6096 w 1048512"/>
                <a:gd name="connsiteY8" fmla="*/ 518160 h 2572512"/>
                <a:gd name="connsiteX0" fmla="*/ 6096 w 1072896"/>
                <a:gd name="connsiteY0" fmla="*/ 518160 h 2572512"/>
                <a:gd name="connsiteX1" fmla="*/ 0 w 1072896"/>
                <a:gd name="connsiteY1" fmla="*/ 0 h 2572512"/>
                <a:gd name="connsiteX2" fmla="*/ 1072896 w 1072896"/>
                <a:gd name="connsiteY2" fmla="*/ 18288 h 2572512"/>
                <a:gd name="connsiteX3" fmla="*/ 1018032 w 1072896"/>
                <a:gd name="connsiteY3" fmla="*/ 518160 h 2572512"/>
                <a:gd name="connsiteX4" fmla="*/ 1018032 w 1072896"/>
                <a:gd name="connsiteY4" fmla="*/ 2066544 h 2572512"/>
                <a:gd name="connsiteX5" fmla="*/ 512064 w 1072896"/>
                <a:gd name="connsiteY5" fmla="*/ 2572512 h 2572512"/>
                <a:gd name="connsiteX6" fmla="*/ 512064 w 1072896"/>
                <a:gd name="connsiteY6" fmla="*/ 2572512 h 2572512"/>
                <a:gd name="connsiteX7" fmla="*/ 6096 w 1072896"/>
                <a:gd name="connsiteY7" fmla="*/ 2066544 h 2572512"/>
                <a:gd name="connsiteX8" fmla="*/ 6096 w 1072896"/>
                <a:gd name="connsiteY8" fmla="*/ 518160 h 2572512"/>
                <a:gd name="connsiteX0" fmla="*/ 6096 w 1072896"/>
                <a:gd name="connsiteY0" fmla="*/ 518160 h 2572512"/>
                <a:gd name="connsiteX1" fmla="*/ 0 w 1072896"/>
                <a:gd name="connsiteY1" fmla="*/ 0 h 2572512"/>
                <a:gd name="connsiteX2" fmla="*/ 1072896 w 1072896"/>
                <a:gd name="connsiteY2" fmla="*/ 18288 h 2572512"/>
                <a:gd name="connsiteX3" fmla="*/ 1018032 w 1072896"/>
                <a:gd name="connsiteY3" fmla="*/ 518160 h 2572512"/>
                <a:gd name="connsiteX4" fmla="*/ 1018032 w 1072896"/>
                <a:gd name="connsiteY4" fmla="*/ 2066544 h 2572512"/>
                <a:gd name="connsiteX5" fmla="*/ 512064 w 1072896"/>
                <a:gd name="connsiteY5" fmla="*/ 2572512 h 2572512"/>
                <a:gd name="connsiteX6" fmla="*/ 512064 w 1072896"/>
                <a:gd name="connsiteY6" fmla="*/ 2572512 h 2572512"/>
                <a:gd name="connsiteX7" fmla="*/ 6096 w 1072896"/>
                <a:gd name="connsiteY7" fmla="*/ 2066544 h 2572512"/>
                <a:gd name="connsiteX8" fmla="*/ 6096 w 1072896"/>
                <a:gd name="connsiteY8" fmla="*/ 518160 h 2572512"/>
                <a:gd name="connsiteX0" fmla="*/ 60960 w 1127760"/>
                <a:gd name="connsiteY0" fmla="*/ 505968 h 2560320"/>
                <a:gd name="connsiteX1" fmla="*/ 0 w 1127760"/>
                <a:gd name="connsiteY1" fmla="*/ 0 h 2560320"/>
                <a:gd name="connsiteX2" fmla="*/ 1127760 w 1127760"/>
                <a:gd name="connsiteY2" fmla="*/ 6096 h 2560320"/>
                <a:gd name="connsiteX3" fmla="*/ 1072896 w 1127760"/>
                <a:gd name="connsiteY3" fmla="*/ 505968 h 2560320"/>
                <a:gd name="connsiteX4" fmla="*/ 1072896 w 1127760"/>
                <a:gd name="connsiteY4" fmla="*/ 2054352 h 2560320"/>
                <a:gd name="connsiteX5" fmla="*/ 566928 w 1127760"/>
                <a:gd name="connsiteY5" fmla="*/ 2560320 h 2560320"/>
                <a:gd name="connsiteX6" fmla="*/ 566928 w 1127760"/>
                <a:gd name="connsiteY6" fmla="*/ 2560320 h 2560320"/>
                <a:gd name="connsiteX7" fmla="*/ 60960 w 1127760"/>
                <a:gd name="connsiteY7" fmla="*/ 2054352 h 2560320"/>
                <a:gd name="connsiteX8" fmla="*/ 60960 w 1127760"/>
                <a:gd name="connsiteY8" fmla="*/ 505968 h 2560320"/>
                <a:gd name="connsiteX0" fmla="*/ 60960 w 1127760"/>
                <a:gd name="connsiteY0" fmla="*/ 505968 h 2560320"/>
                <a:gd name="connsiteX1" fmla="*/ 0 w 1127760"/>
                <a:gd name="connsiteY1" fmla="*/ 0 h 2560320"/>
                <a:gd name="connsiteX2" fmla="*/ 1127760 w 1127760"/>
                <a:gd name="connsiteY2" fmla="*/ 6096 h 2560320"/>
                <a:gd name="connsiteX3" fmla="*/ 1072896 w 1127760"/>
                <a:gd name="connsiteY3" fmla="*/ 505968 h 2560320"/>
                <a:gd name="connsiteX4" fmla="*/ 1072896 w 1127760"/>
                <a:gd name="connsiteY4" fmla="*/ 2054352 h 2560320"/>
                <a:gd name="connsiteX5" fmla="*/ 566928 w 1127760"/>
                <a:gd name="connsiteY5" fmla="*/ 2560320 h 2560320"/>
                <a:gd name="connsiteX6" fmla="*/ 566928 w 1127760"/>
                <a:gd name="connsiteY6" fmla="*/ 2560320 h 2560320"/>
                <a:gd name="connsiteX7" fmla="*/ 60960 w 1127760"/>
                <a:gd name="connsiteY7" fmla="*/ 2054352 h 2560320"/>
                <a:gd name="connsiteX8" fmla="*/ 60960 w 1127760"/>
                <a:gd name="connsiteY8" fmla="*/ 505968 h 2560320"/>
                <a:gd name="connsiteX0" fmla="*/ 60960 w 1127760"/>
                <a:gd name="connsiteY0" fmla="*/ 505968 h 2560320"/>
                <a:gd name="connsiteX1" fmla="*/ 0 w 1127760"/>
                <a:gd name="connsiteY1" fmla="*/ 0 h 2560320"/>
                <a:gd name="connsiteX2" fmla="*/ 1127760 w 1127760"/>
                <a:gd name="connsiteY2" fmla="*/ 6096 h 2560320"/>
                <a:gd name="connsiteX3" fmla="*/ 1072896 w 1127760"/>
                <a:gd name="connsiteY3" fmla="*/ 505968 h 2560320"/>
                <a:gd name="connsiteX4" fmla="*/ 1072896 w 1127760"/>
                <a:gd name="connsiteY4" fmla="*/ 2054352 h 2560320"/>
                <a:gd name="connsiteX5" fmla="*/ 566928 w 1127760"/>
                <a:gd name="connsiteY5" fmla="*/ 2560320 h 2560320"/>
                <a:gd name="connsiteX6" fmla="*/ 566928 w 1127760"/>
                <a:gd name="connsiteY6" fmla="*/ 2560320 h 2560320"/>
                <a:gd name="connsiteX7" fmla="*/ 60960 w 1127760"/>
                <a:gd name="connsiteY7" fmla="*/ 2054352 h 2560320"/>
                <a:gd name="connsiteX8" fmla="*/ 60960 w 1127760"/>
                <a:gd name="connsiteY8" fmla="*/ 505968 h 2560320"/>
                <a:gd name="connsiteX0" fmla="*/ 140208 w 1207008"/>
                <a:gd name="connsiteY0" fmla="*/ 554736 h 2609088"/>
                <a:gd name="connsiteX1" fmla="*/ 0 w 1207008"/>
                <a:gd name="connsiteY1" fmla="*/ 0 h 2609088"/>
                <a:gd name="connsiteX2" fmla="*/ 1207008 w 1207008"/>
                <a:gd name="connsiteY2" fmla="*/ 54864 h 2609088"/>
                <a:gd name="connsiteX3" fmla="*/ 1152144 w 1207008"/>
                <a:gd name="connsiteY3" fmla="*/ 554736 h 2609088"/>
                <a:gd name="connsiteX4" fmla="*/ 1152144 w 1207008"/>
                <a:gd name="connsiteY4" fmla="*/ 2103120 h 2609088"/>
                <a:gd name="connsiteX5" fmla="*/ 646176 w 1207008"/>
                <a:gd name="connsiteY5" fmla="*/ 2609088 h 2609088"/>
                <a:gd name="connsiteX6" fmla="*/ 646176 w 1207008"/>
                <a:gd name="connsiteY6" fmla="*/ 2609088 h 2609088"/>
                <a:gd name="connsiteX7" fmla="*/ 140208 w 1207008"/>
                <a:gd name="connsiteY7" fmla="*/ 2103120 h 2609088"/>
                <a:gd name="connsiteX8" fmla="*/ 140208 w 1207008"/>
                <a:gd name="connsiteY8" fmla="*/ 554736 h 2609088"/>
                <a:gd name="connsiteX0" fmla="*/ 140208 w 1207008"/>
                <a:gd name="connsiteY0" fmla="*/ 554736 h 2609088"/>
                <a:gd name="connsiteX1" fmla="*/ 0 w 1207008"/>
                <a:gd name="connsiteY1" fmla="*/ 0 h 2609088"/>
                <a:gd name="connsiteX2" fmla="*/ 1207008 w 1207008"/>
                <a:gd name="connsiteY2" fmla="*/ 54864 h 2609088"/>
                <a:gd name="connsiteX3" fmla="*/ 1152144 w 1207008"/>
                <a:gd name="connsiteY3" fmla="*/ 554736 h 2609088"/>
                <a:gd name="connsiteX4" fmla="*/ 1152144 w 1207008"/>
                <a:gd name="connsiteY4" fmla="*/ 2103120 h 2609088"/>
                <a:gd name="connsiteX5" fmla="*/ 646176 w 1207008"/>
                <a:gd name="connsiteY5" fmla="*/ 2609088 h 2609088"/>
                <a:gd name="connsiteX6" fmla="*/ 646176 w 1207008"/>
                <a:gd name="connsiteY6" fmla="*/ 2609088 h 2609088"/>
                <a:gd name="connsiteX7" fmla="*/ 140208 w 1207008"/>
                <a:gd name="connsiteY7" fmla="*/ 2103120 h 2609088"/>
                <a:gd name="connsiteX8" fmla="*/ 140208 w 1207008"/>
                <a:gd name="connsiteY8" fmla="*/ 554736 h 2609088"/>
                <a:gd name="connsiteX0" fmla="*/ 140208 w 1261872"/>
                <a:gd name="connsiteY0" fmla="*/ 554736 h 2609088"/>
                <a:gd name="connsiteX1" fmla="*/ 0 w 1261872"/>
                <a:gd name="connsiteY1" fmla="*/ 0 h 2609088"/>
                <a:gd name="connsiteX2" fmla="*/ 1261872 w 1261872"/>
                <a:gd name="connsiteY2" fmla="*/ 6096 h 2609088"/>
                <a:gd name="connsiteX3" fmla="*/ 1152144 w 1261872"/>
                <a:gd name="connsiteY3" fmla="*/ 554736 h 2609088"/>
                <a:gd name="connsiteX4" fmla="*/ 1152144 w 1261872"/>
                <a:gd name="connsiteY4" fmla="*/ 2103120 h 2609088"/>
                <a:gd name="connsiteX5" fmla="*/ 646176 w 1261872"/>
                <a:gd name="connsiteY5" fmla="*/ 2609088 h 2609088"/>
                <a:gd name="connsiteX6" fmla="*/ 646176 w 1261872"/>
                <a:gd name="connsiteY6" fmla="*/ 2609088 h 2609088"/>
                <a:gd name="connsiteX7" fmla="*/ 140208 w 1261872"/>
                <a:gd name="connsiteY7" fmla="*/ 2103120 h 2609088"/>
                <a:gd name="connsiteX8" fmla="*/ 140208 w 1261872"/>
                <a:gd name="connsiteY8" fmla="*/ 554736 h 2609088"/>
                <a:gd name="connsiteX0" fmla="*/ 140208 w 1261872"/>
                <a:gd name="connsiteY0" fmla="*/ 554736 h 2609088"/>
                <a:gd name="connsiteX1" fmla="*/ 0 w 1261872"/>
                <a:gd name="connsiteY1" fmla="*/ 0 h 2609088"/>
                <a:gd name="connsiteX2" fmla="*/ 1261872 w 1261872"/>
                <a:gd name="connsiteY2" fmla="*/ 6096 h 2609088"/>
                <a:gd name="connsiteX3" fmla="*/ 1152144 w 1261872"/>
                <a:gd name="connsiteY3" fmla="*/ 554736 h 2609088"/>
                <a:gd name="connsiteX4" fmla="*/ 1152144 w 1261872"/>
                <a:gd name="connsiteY4" fmla="*/ 2103120 h 2609088"/>
                <a:gd name="connsiteX5" fmla="*/ 646176 w 1261872"/>
                <a:gd name="connsiteY5" fmla="*/ 2609088 h 2609088"/>
                <a:gd name="connsiteX6" fmla="*/ 646176 w 1261872"/>
                <a:gd name="connsiteY6" fmla="*/ 2609088 h 2609088"/>
                <a:gd name="connsiteX7" fmla="*/ 140208 w 1261872"/>
                <a:gd name="connsiteY7" fmla="*/ 2103120 h 2609088"/>
                <a:gd name="connsiteX8" fmla="*/ 140208 w 1261872"/>
                <a:gd name="connsiteY8" fmla="*/ 554736 h 2609088"/>
                <a:gd name="connsiteX0" fmla="*/ 140208 w 1261872"/>
                <a:gd name="connsiteY0" fmla="*/ 554736 h 2609088"/>
                <a:gd name="connsiteX1" fmla="*/ 0 w 1261872"/>
                <a:gd name="connsiteY1" fmla="*/ 0 h 2609088"/>
                <a:gd name="connsiteX2" fmla="*/ 1261872 w 1261872"/>
                <a:gd name="connsiteY2" fmla="*/ 6096 h 2609088"/>
                <a:gd name="connsiteX3" fmla="*/ 1152144 w 1261872"/>
                <a:gd name="connsiteY3" fmla="*/ 554736 h 2609088"/>
                <a:gd name="connsiteX4" fmla="*/ 1152144 w 1261872"/>
                <a:gd name="connsiteY4" fmla="*/ 2103120 h 2609088"/>
                <a:gd name="connsiteX5" fmla="*/ 646176 w 1261872"/>
                <a:gd name="connsiteY5" fmla="*/ 2609088 h 2609088"/>
                <a:gd name="connsiteX6" fmla="*/ 646176 w 1261872"/>
                <a:gd name="connsiteY6" fmla="*/ 2609088 h 2609088"/>
                <a:gd name="connsiteX7" fmla="*/ 140208 w 1261872"/>
                <a:gd name="connsiteY7" fmla="*/ 2103120 h 2609088"/>
                <a:gd name="connsiteX8" fmla="*/ 140208 w 1261872"/>
                <a:gd name="connsiteY8" fmla="*/ 554736 h 2609088"/>
                <a:gd name="connsiteX0" fmla="*/ 140208 w 1261872"/>
                <a:gd name="connsiteY0" fmla="*/ 554736 h 2609088"/>
                <a:gd name="connsiteX1" fmla="*/ 0 w 1261872"/>
                <a:gd name="connsiteY1" fmla="*/ 0 h 2609088"/>
                <a:gd name="connsiteX2" fmla="*/ 1261872 w 1261872"/>
                <a:gd name="connsiteY2" fmla="*/ 6096 h 2609088"/>
                <a:gd name="connsiteX3" fmla="*/ 1152144 w 1261872"/>
                <a:gd name="connsiteY3" fmla="*/ 554736 h 2609088"/>
                <a:gd name="connsiteX4" fmla="*/ 1152144 w 1261872"/>
                <a:gd name="connsiteY4" fmla="*/ 2103120 h 2609088"/>
                <a:gd name="connsiteX5" fmla="*/ 646176 w 1261872"/>
                <a:gd name="connsiteY5" fmla="*/ 2609088 h 2609088"/>
                <a:gd name="connsiteX6" fmla="*/ 646176 w 1261872"/>
                <a:gd name="connsiteY6" fmla="*/ 2609088 h 2609088"/>
                <a:gd name="connsiteX7" fmla="*/ 140208 w 1261872"/>
                <a:gd name="connsiteY7" fmla="*/ 2103120 h 2609088"/>
                <a:gd name="connsiteX8" fmla="*/ 140208 w 1261872"/>
                <a:gd name="connsiteY8" fmla="*/ 554736 h 2609088"/>
                <a:gd name="connsiteX0" fmla="*/ 140208 w 1261872"/>
                <a:gd name="connsiteY0" fmla="*/ 554736 h 2609088"/>
                <a:gd name="connsiteX1" fmla="*/ 0 w 1261872"/>
                <a:gd name="connsiteY1" fmla="*/ 0 h 2609088"/>
                <a:gd name="connsiteX2" fmla="*/ 1261872 w 1261872"/>
                <a:gd name="connsiteY2" fmla="*/ 6096 h 2609088"/>
                <a:gd name="connsiteX3" fmla="*/ 1152144 w 1261872"/>
                <a:gd name="connsiteY3" fmla="*/ 554736 h 2609088"/>
                <a:gd name="connsiteX4" fmla="*/ 1152144 w 1261872"/>
                <a:gd name="connsiteY4" fmla="*/ 2103120 h 2609088"/>
                <a:gd name="connsiteX5" fmla="*/ 646176 w 1261872"/>
                <a:gd name="connsiteY5" fmla="*/ 2609088 h 2609088"/>
                <a:gd name="connsiteX6" fmla="*/ 646176 w 1261872"/>
                <a:gd name="connsiteY6" fmla="*/ 2609088 h 2609088"/>
                <a:gd name="connsiteX7" fmla="*/ 140208 w 1261872"/>
                <a:gd name="connsiteY7" fmla="*/ 2103120 h 2609088"/>
                <a:gd name="connsiteX8" fmla="*/ 140208 w 1261872"/>
                <a:gd name="connsiteY8" fmla="*/ 554736 h 2609088"/>
                <a:gd name="connsiteX0" fmla="*/ 163737 w 1285401"/>
                <a:gd name="connsiteY0" fmla="*/ 633504 h 2687856"/>
                <a:gd name="connsiteX1" fmla="*/ 0 w 1285401"/>
                <a:gd name="connsiteY1" fmla="*/ 0 h 2687856"/>
                <a:gd name="connsiteX2" fmla="*/ 1285401 w 1285401"/>
                <a:gd name="connsiteY2" fmla="*/ 84864 h 2687856"/>
                <a:gd name="connsiteX3" fmla="*/ 1175673 w 1285401"/>
                <a:gd name="connsiteY3" fmla="*/ 633504 h 2687856"/>
                <a:gd name="connsiteX4" fmla="*/ 1175673 w 1285401"/>
                <a:gd name="connsiteY4" fmla="*/ 2181888 h 2687856"/>
                <a:gd name="connsiteX5" fmla="*/ 669705 w 1285401"/>
                <a:gd name="connsiteY5" fmla="*/ 2687856 h 2687856"/>
                <a:gd name="connsiteX6" fmla="*/ 669705 w 1285401"/>
                <a:gd name="connsiteY6" fmla="*/ 2687856 h 2687856"/>
                <a:gd name="connsiteX7" fmla="*/ 163737 w 1285401"/>
                <a:gd name="connsiteY7" fmla="*/ 2181888 h 2687856"/>
                <a:gd name="connsiteX8" fmla="*/ 163737 w 1285401"/>
                <a:gd name="connsiteY8" fmla="*/ 633504 h 2687856"/>
                <a:gd name="connsiteX0" fmla="*/ 163737 w 1285401"/>
                <a:gd name="connsiteY0" fmla="*/ 641730 h 2696082"/>
                <a:gd name="connsiteX1" fmla="*/ 0 w 1285401"/>
                <a:gd name="connsiteY1" fmla="*/ 8226 h 2696082"/>
                <a:gd name="connsiteX2" fmla="*/ 1285401 w 1285401"/>
                <a:gd name="connsiteY2" fmla="*/ 0 h 2696082"/>
                <a:gd name="connsiteX3" fmla="*/ 1175673 w 1285401"/>
                <a:gd name="connsiteY3" fmla="*/ 641730 h 2696082"/>
                <a:gd name="connsiteX4" fmla="*/ 1175673 w 1285401"/>
                <a:gd name="connsiteY4" fmla="*/ 2190114 h 2696082"/>
                <a:gd name="connsiteX5" fmla="*/ 669705 w 1285401"/>
                <a:gd name="connsiteY5" fmla="*/ 2696082 h 2696082"/>
                <a:gd name="connsiteX6" fmla="*/ 669705 w 1285401"/>
                <a:gd name="connsiteY6" fmla="*/ 2696082 h 2696082"/>
                <a:gd name="connsiteX7" fmla="*/ 163737 w 1285401"/>
                <a:gd name="connsiteY7" fmla="*/ 2190114 h 2696082"/>
                <a:gd name="connsiteX8" fmla="*/ 163737 w 1285401"/>
                <a:gd name="connsiteY8" fmla="*/ 641730 h 2696082"/>
                <a:gd name="connsiteX0" fmla="*/ 163737 w 1285401"/>
                <a:gd name="connsiteY0" fmla="*/ 641730 h 2696082"/>
                <a:gd name="connsiteX1" fmla="*/ 0 w 1285401"/>
                <a:gd name="connsiteY1" fmla="*/ 8226 h 2696082"/>
                <a:gd name="connsiteX2" fmla="*/ 1285401 w 1285401"/>
                <a:gd name="connsiteY2" fmla="*/ 0 h 2696082"/>
                <a:gd name="connsiteX3" fmla="*/ 1175673 w 1285401"/>
                <a:gd name="connsiteY3" fmla="*/ 641730 h 2696082"/>
                <a:gd name="connsiteX4" fmla="*/ 1175673 w 1285401"/>
                <a:gd name="connsiteY4" fmla="*/ 2190114 h 2696082"/>
                <a:gd name="connsiteX5" fmla="*/ 669705 w 1285401"/>
                <a:gd name="connsiteY5" fmla="*/ 2696082 h 2696082"/>
                <a:gd name="connsiteX6" fmla="*/ 669705 w 1285401"/>
                <a:gd name="connsiteY6" fmla="*/ 2696082 h 2696082"/>
                <a:gd name="connsiteX7" fmla="*/ 163737 w 1285401"/>
                <a:gd name="connsiteY7" fmla="*/ 2190114 h 2696082"/>
                <a:gd name="connsiteX8" fmla="*/ 163737 w 1285401"/>
                <a:gd name="connsiteY8" fmla="*/ 641730 h 2696082"/>
                <a:gd name="connsiteX0" fmla="*/ 146090 w 1267754"/>
                <a:gd name="connsiteY0" fmla="*/ 641730 h 2696082"/>
                <a:gd name="connsiteX1" fmla="*/ 0 w 1267754"/>
                <a:gd name="connsiteY1" fmla="*/ 8226 h 2696082"/>
                <a:gd name="connsiteX2" fmla="*/ 1267754 w 1267754"/>
                <a:gd name="connsiteY2" fmla="*/ 0 h 2696082"/>
                <a:gd name="connsiteX3" fmla="*/ 1158026 w 1267754"/>
                <a:gd name="connsiteY3" fmla="*/ 641730 h 2696082"/>
                <a:gd name="connsiteX4" fmla="*/ 1158026 w 1267754"/>
                <a:gd name="connsiteY4" fmla="*/ 2190114 h 2696082"/>
                <a:gd name="connsiteX5" fmla="*/ 652058 w 1267754"/>
                <a:gd name="connsiteY5" fmla="*/ 2696082 h 2696082"/>
                <a:gd name="connsiteX6" fmla="*/ 652058 w 1267754"/>
                <a:gd name="connsiteY6" fmla="*/ 2696082 h 2696082"/>
                <a:gd name="connsiteX7" fmla="*/ 146090 w 1267754"/>
                <a:gd name="connsiteY7" fmla="*/ 2190114 h 2696082"/>
                <a:gd name="connsiteX8" fmla="*/ 146090 w 1267754"/>
                <a:gd name="connsiteY8" fmla="*/ 641730 h 2696082"/>
                <a:gd name="connsiteX0" fmla="*/ 117603 w 1267754"/>
                <a:gd name="connsiteY0" fmla="*/ 1271875 h 2696082"/>
                <a:gd name="connsiteX1" fmla="*/ 0 w 1267754"/>
                <a:gd name="connsiteY1" fmla="*/ 8226 h 2696082"/>
                <a:gd name="connsiteX2" fmla="*/ 1267754 w 1267754"/>
                <a:gd name="connsiteY2" fmla="*/ 0 h 2696082"/>
                <a:gd name="connsiteX3" fmla="*/ 1158026 w 1267754"/>
                <a:gd name="connsiteY3" fmla="*/ 641730 h 2696082"/>
                <a:gd name="connsiteX4" fmla="*/ 1158026 w 1267754"/>
                <a:gd name="connsiteY4" fmla="*/ 2190114 h 2696082"/>
                <a:gd name="connsiteX5" fmla="*/ 652058 w 1267754"/>
                <a:gd name="connsiteY5" fmla="*/ 2696082 h 2696082"/>
                <a:gd name="connsiteX6" fmla="*/ 652058 w 1267754"/>
                <a:gd name="connsiteY6" fmla="*/ 2696082 h 2696082"/>
                <a:gd name="connsiteX7" fmla="*/ 146090 w 1267754"/>
                <a:gd name="connsiteY7" fmla="*/ 2190114 h 2696082"/>
                <a:gd name="connsiteX8" fmla="*/ 117603 w 1267754"/>
                <a:gd name="connsiteY8" fmla="*/ 1271875 h 2696082"/>
                <a:gd name="connsiteX0" fmla="*/ 148124 w 1267754"/>
                <a:gd name="connsiteY0" fmla="*/ 1364544 h 2696082"/>
                <a:gd name="connsiteX1" fmla="*/ 0 w 1267754"/>
                <a:gd name="connsiteY1" fmla="*/ 8226 h 2696082"/>
                <a:gd name="connsiteX2" fmla="*/ 1267754 w 1267754"/>
                <a:gd name="connsiteY2" fmla="*/ 0 h 2696082"/>
                <a:gd name="connsiteX3" fmla="*/ 1158026 w 1267754"/>
                <a:gd name="connsiteY3" fmla="*/ 641730 h 2696082"/>
                <a:gd name="connsiteX4" fmla="*/ 1158026 w 1267754"/>
                <a:gd name="connsiteY4" fmla="*/ 2190114 h 2696082"/>
                <a:gd name="connsiteX5" fmla="*/ 652058 w 1267754"/>
                <a:gd name="connsiteY5" fmla="*/ 2696082 h 2696082"/>
                <a:gd name="connsiteX6" fmla="*/ 652058 w 1267754"/>
                <a:gd name="connsiteY6" fmla="*/ 2696082 h 2696082"/>
                <a:gd name="connsiteX7" fmla="*/ 146090 w 1267754"/>
                <a:gd name="connsiteY7" fmla="*/ 2190114 h 2696082"/>
                <a:gd name="connsiteX8" fmla="*/ 148124 w 1267754"/>
                <a:gd name="connsiteY8" fmla="*/ 1364544 h 2696082"/>
                <a:gd name="connsiteX0" fmla="*/ 148124 w 1267754"/>
                <a:gd name="connsiteY0" fmla="*/ 1364544 h 2696082"/>
                <a:gd name="connsiteX1" fmla="*/ 0 w 1267754"/>
                <a:gd name="connsiteY1" fmla="*/ 8226 h 2696082"/>
                <a:gd name="connsiteX2" fmla="*/ 1267754 w 1267754"/>
                <a:gd name="connsiteY2" fmla="*/ 0 h 2696082"/>
                <a:gd name="connsiteX3" fmla="*/ 1160061 w 1267754"/>
                <a:gd name="connsiteY3" fmla="*/ 1346010 h 2696082"/>
                <a:gd name="connsiteX4" fmla="*/ 1158026 w 1267754"/>
                <a:gd name="connsiteY4" fmla="*/ 2190114 h 2696082"/>
                <a:gd name="connsiteX5" fmla="*/ 652058 w 1267754"/>
                <a:gd name="connsiteY5" fmla="*/ 2696082 h 2696082"/>
                <a:gd name="connsiteX6" fmla="*/ 652058 w 1267754"/>
                <a:gd name="connsiteY6" fmla="*/ 2696082 h 2696082"/>
                <a:gd name="connsiteX7" fmla="*/ 146090 w 1267754"/>
                <a:gd name="connsiteY7" fmla="*/ 2190114 h 2696082"/>
                <a:gd name="connsiteX8" fmla="*/ 148124 w 1267754"/>
                <a:gd name="connsiteY8" fmla="*/ 1364544 h 2696082"/>
                <a:gd name="connsiteX0" fmla="*/ 148124 w 1267754"/>
                <a:gd name="connsiteY0" fmla="*/ 1364544 h 2696082"/>
                <a:gd name="connsiteX1" fmla="*/ 0 w 1267754"/>
                <a:gd name="connsiteY1" fmla="*/ 8226 h 2696082"/>
                <a:gd name="connsiteX2" fmla="*/ 1267754 w 1267754"/>
                <a:gd name="connsiteY2" fmla="*/ 0 h 2696082"/>
                <a:gd name="connsiteX3" fmla="*/ 1160061 w 1267754"/>
                <a:gd name="connsiteY3" fmla="*/ 1346010 h 2696082"/>
                <a:gd name="connsiteX4" fmla="*/ 1158026 w 1267754"/>
                <a:gd name="connsiteY4" fmla="*/ 2190114 h 2696082"/>
                <a:gd name="connsiteX5" fmla="*/ 652058 w 1267754"/>
                <a:gd name="connsiteY5" fmla="*/ 2696082 h 2696082"/>
                <a:gd name="connsiteX6" fmla="*/ 652058 w 1267754"/>
                <a:gd name="connsiteY6" fmla="*/ 2696082 h 2696082"/>
                <a:gd name="connsiteX7" fmla="*/ 146090 w 1267754"/>
                <a:gd name="connsiteY7" fmla="*/ 2190114 h 2696082"/>
                <a:gd name="connsiteX8" fmla="*/ 148124 w 1267754"/>
                <a:gd name="connsiteY8" fmla="*/ 1364544 h 2696082"/>
                <a:gd name="connsiteX0" fmla="*/ 148124 w 1267754"/>
                <a:gd name="connsiteY0" fmla="*/ 1364544 h 2696082"/>
                <a:gd name="connsiteX1" fmla="*/ 0 w 1267754"/>
                <a:gd name="connsiteY1" fmla="*/ 8226 h 2696082"/>
                <a:gd name="connsiteX2" fmla="*/ 1267754 w 1267754"/>
                <a:gd name="connsiteY2" fmla="*/ 0 h 2696082"/>
                <a:gd name="connsiteX3" fmla="*/ 1160061 w 1267754"/>
                <a:gd name="connsiteY3" fmla="*/ 1346010 h 2696082"/>
                <a:gd name="connsiteX4" fmla="*/ 1158026 w 1267754"/>
                <a:gd name="connsiteY4" fmla="*/ 2190114 h 2696082"/>
                <a:gd name="connsiteX5" fmla="*/ 652058 w 1267754"/>
                <a:gd name="connsiteY5" fmla="*/ 2696082 h 2696082"/>
                <a:gd name="connsiteX6" fmla="*/ 652058 w 1267754"/>
                <a:gd name="connsiteY6" fmla="*/ 2696082 h 2696082"/>
                <a:gd name="connsiteX7" fmla="*/ 146090 w 1267754"/>
                <a:gd name="connsiteY7" fmla="*/ 2190114 h 2696082"/>
                <a:gd name="connsiteX8" fmla="*/ 148124 w 1267754"/>
                <a:gd name="connsiteY8" fmla="*/ 1364544 h 2696082"/>
                <a:gd name="connsiteX0" fmla="*/ 148124 w 1267754"/>
                <a:gd name="connsiteY0" fmla="*/ 1364544 h 2696082"/>
                <a:gd name="connsiteX1" fmla="*/ 0 w 1267754"/>
                <a:gd name="connsiteY1" fmla="*/ 8226 h 2696082"/>
                <a:gd name="connsiteX2" fmla="*/ 1267754 w 1267754"/>
                <a:gd name="connsiteY2" fmla="*/ 0 h 2696082"/>
                <a:gd name="connsiteX3" fmla="*/ 1155992 w 1267754"/>
                <a:gd name="connsiteY3" fmla="*/ 1352188 h 2696082"/>
                <a:gd name="connsiteX4" fmla="*/ 1158026 w 1267754"/>
                <a:gd name="connsiteY4" fmla="*/ 2190114 h 2696082"/>
                <a:gd name="connsiteX5" fmla="*/ 652058 w 1267754"/>
                <a:gd name="connsiteY5" fmla="*/ 2696082 h 2696082"/>
                <a:gd name="connsiteX6" fmla="*/ 652058 w 1267754"/>
                <a:gd name="connsiteY6" fmla="*/ 2696082 h 2696082"/>
                <a:gd name="connsiteX7" fmla="*/ 146090 w 1267754"/>
                <a:gd name="connsiteY7" fmla="*/ 2190114 h 2696082"/>
                <a:gd name="connsiteX8" fmla="*/ 148124 w 1267754"/>
                <a:gd name="connsiteY8" fmla="*/ 1364544 h 2696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7754" h="2696082">
                  <a:moveTo>
                    <a:pt x="148124" y="1364544"/>
                  </a:moveTo>
                  <a:cubicBezTo>
                    <a:pt x="145076" y="1021136"/>
                    <a:pt x="163390" y="284499"/>
                    <a:pt x="0" y="8226"/>
                  </a:cubicBezTo>
                  <a:cubicBezTo>
                    <a:pt x="627888" y="59026"/>
                    <a:pt x="696766" y="153082"/>
                    <a:pt x="1267754" y="0"/>
                  </a:cubicBezTo>
                  <a:cubicBezTo>
                    <a:pt x="1124498" y="262128"/>
                    <a:pt x="1155992" y="1072750"/>
                    <a:pt x="1155992" y="1352188"/>
                  </a:cubicBezTo>
                  <a:cubicBezTo>
                    <a:pt x="1159383" y="1633556"/>
                    <a:pt x="1158704" y="1908746"/>
                    <a:pt x="1158026" y="2190114"/>
                  </a:cubicBezTo>
                  <a:cubicBezTo>
                    <a:pt x="1158026" y="2469552"/>
                    <a:pt x="931496" y="2696082"/>
                    <a:pt x="652058" y="2696082"/>
                  </a:cubicBezTo>
                  <a:lnTo>
                    <a:pt x="652058" y="2696082"/>
                  </a:lnTo>
                  <a:cubicBezTo>
                    <a:pt x="372620" y="2696082"/>
                    <a:pt x="146090" y="2469552"/>
                    <a:pt x="146090" y="2190114"/>
                  </a:cubicBezTo>
                  <a:lnTo>
                    <a:pt x="148124" y="1364544"/>
                  </a:lnTo>
                  <a:close/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2FE9D00-5013-4B3A-A085-AFE888FE989C}"/>
                </a:ext>
              </a:extLst>
            </p:cNvPr>
            <p:cNvSpPr/>
            <p:nvPr/>
          </p:nvSpPr>
          <p:spPr>
            <a:xfrm>
              <a:off x="3592788" y="3909134"/>
              <a:ext cx="834548" cy="2104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2104226-0C9D-4646-8095-9AC49E054F8A}"/>
              </a:ext>
            </a:extLst>
          </p:cNvPr>
          <p:cNvSpPr/>
          <p:nvPr/>
        </p:nvSpPr>
        <p:spPr>
          <a:xfrm>
            <a:off x="1857320" y="3779769"/>
            <a:ext cx="1131980" cy="267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Probe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482B615-F4D4-4CE1-BB68-CE5F9C549B52}"/>
              </a:ext>
            </a:extLst>
          </p:cNvPr>
          <p:cNvSpPr/>
          <p:nvPr/>
        </p:nvSpPr>
        <p:spPr>
          <a:xfrm>
            <a:off x="3775233" y="4612116"/>
            <a:ext cx="1131980" cy="267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CYP3A4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B4CB28F-4130-4BF6-9D49-A13E0D80E8E8}"/>
              </a:ext>
            </a:extLst>
          </p:cNvPr>
          <p:cNvSpPr/>
          <p:nvPr/>
        </p:nvSpPr>
        <p:spPr>
          <a:xfrm>
            <a:off x="3775233" y="5008740"/>
            <a:ext cx="1131980" cy="267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Drug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F3BF65E-E6BC-4A14-914C-54B664134103}"/>
              </a:ext>
            </a:extLst>
          </p:cNvPr>
          <p:cNvSpPr/>
          <p:nvPr/>
        </p:nvSpPr>
        <p:spPr>
          <a:xfrm>
            <a:off x="3795105" y="3897992"/>
            <a:ext cx="1131980" cy="267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Metabolite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486947-D05F-4258-9934-463C4C9B4592}"/>
              </a:ext>
            </a:extLst>
          </p:cNvPr>
          <p:cNvGrpSpPr/>
          <p:nvPr/>
        </p:nvGrpSpPr>
        <p:grpSpPr>
          <a:xfrm>
            <a:off x="7326275" y="3429000"/>
            <a:ext cx="1774614" cy="2069592"/>
            <a:chOff x="3592788" y="3909134"/>
            <a:chExt cx="834548" cy="187069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2" name="Rectangle: Rounded Corners 3">
              <a:extLst>
                <a:ext uri="{FF2B5EF4-FFF2-40B4-BE49-F238E27FC236}">
                  <a16:creationId xmlns:a16="http://schemas.microsoft.com/office/drawing/2014/main" id="{5F611BD0-1573-4F57-9014-F52C44F4AFB3}"/>
                </a:ext>
              </a:extLst>
            </p:cNvPr>
            <p:cNvSpPr/>
            <p:nvPr/>
          </p:nvSpPr>
          <p:spPr>
            <a:xfrm>
              <a:off x="3596638" y="4015186"/>
              <a:ext cx="815299" cy="1764645"/>
            </a:xfrm>
            <a:custGeom>
              <a:avLst/>
              <a:gdLst>
                <a:gd name="connsiteX0" fmla="*/ 0 w 1011936"/>
                <a:gd name="connsiteY0" fmla="*/ 505968 h 2560320"/>
                <a:gd name="connsiteX1" fmla="*/ 505968 w 1011936"/>
                <a:gd name="connsiteY1" fmla="*/ 0 h 2560320"/>
                <a:gd name="connsiteX2" fmla="*/ 505968 w 1011936"/>
                <a:gd name="connsiteY2" fmla="*/ 0 h 2560320"/>
                <a:gd name="connsiteX3" fmla="*/ 1011936 w 1011936"/>
                <a:gd name="connsiteY3" fmla="*/ 505968 h 2560320"/>
                <a:gd name="connsiteX4" fmla="*/ 1011936 w 1011936"/>
                <a:gd name="connsiteY4" fmla="*/ 2054352 h 2560320"/>
                <a:gd name="connsiteX5" fmla="*/ 505968 w 1011936"/>
                <a:gd name="connsiteY5" fmla="*/ 2560320 h 2560320"/>
                <a:gd name="connsiteX6" fmla="*/ 505968 w 1011936"/>
                <a:gd name="connsiteY6" fmla="*/ 2560320 h 2560320"/>
                <a:gd name="connsiteX7" fmla="*/ 0 w 1011936"/>
                <a:gd name="connsiteY7" fmla="*/ 2054352 h 2560320"/>
                <a:gd name="connsiteX8" fmla="*/ 0 w 1011936"/>
                <a:gd name="connsiteY8" fmla="*/ 505968 h 2560320"/>
                <a:gd name="connsiteX0" fmla="*/ 0 w 1066515"/>
                <a:gd name="connsiteY0" fmla="*/ 505968 h 2560320"/>
                <a:gd name="connsiteX1" fmla="*/ 505968 w 1066515"/>
                <a:gd name="connsiteY1" fmla="*/ 0 h 2560320"/>
                <a:gd name="connsiteX2" fmla="*/ 908304 w 1066515"/>
                <a:gd name="connsiteY2" fmla="*/ 6096 h 2560320"/>
                <a:gd name="connsiteX3" fmla="*/ 1011936 w 1066515"/>
                <a:gd name="connsiteY3" fmla="*/ 505968 h 2560320"/>
                <a:gd name="connsiteX4" fmla="*/ 1011936 w 1066515"/>
                <a:gd name="connsiteY4" fmla="*/ 2054352 h 2560320"/>
                <a:gd name="connsiteX5" fmla="*/ 505968 w 1066515"/>
                <a:gd name="connsiteY5" fmla="*/ 2560320 h 2560320"/>
                <a:gd name="connsiteX6" fmla="*/ 505968 w 1066515"/>
                <a:gd name="connsiteY6" fmla="*/ 2560320 h 2560320"/>
                <a:gd name="connsiteX7" fmla="*/ 0 w 1066515"/>
                <a:gd name="connsiteY7" fmla="*/ 2054352 h 2560320"/>
                <a:gd name="connsiteX8" fmla="*/ 0 w 1066515"/>
                <a:gd name="connsiteY8" fmla="*/ 505968 h 2560320"/>
                <a:gd name="connsiteX0" fmla="*/ 137912 w 1204427"/>
                <a:gd name="connsiteY0" fmla="*/ 512064 h 2566416"/>
                <a:gd name="connsiteX1" fmla="*/ 119624 w 1204427"/>
                <a:gd name="connsiteY1" fmla="*/ 0 h 2566416"/>
                <a:gd name="connsiteX2" fmla="*/ 1046216 w 1204427"/>
                <a:gd name="connsiteY2" fmla="*/ 12192 h 2566416"/>
                <a:gd name="connsiteX3" fmla="*/ 1149848 w 1204427"/>
                <a:gd name="connsiteY3" fmla="*/ 512064 h 2566416"/>
                <a:gd name="connsiteX4" fmla="*/ 1149848 w 1204427"/>
                <a:gd name="connsiteY4" fmla="*/ 2060448 h 2566416"/>
                <a:gd name="connsiteX5" fmla="*/ 643880 w 1204427"/>
                <a:gd name="connsiteY5" fmla="*/ 2566416 h 2566416"/>
                <a:gd name="connsiteX6" fmla="*/ 643880 w 1204427"/>
                <a:gd name="connsiteY6" fmla="*/ 2566416 h 2566416"/>
                <a:gd name="connsiteX7" fmla="*/ 137912 w 1204427"/>
                <a:gd name="connsiteY7" fmla="*/ 2060448 h 2566416"/>
                <a:gd name="connsiteX8" fmla="*/ 137912 w 1204427"/>
                <a:gd name="connsiteY8" fmla="*/ 512064 h 2566416"/>
                <a:gd name="connsiteX0" fmla="*/ 18288 w 1084803"/>
                <a:gd name="connsiteY0" fmla="*/ 512064 h 2566416"/>
                <a:gd name="connsiteX1" fmla="*/ 0 w 1084803"/>
                <a:gd name="connsiteY1" fmla="*/ 0 h 2566416"/>
                <a:gd name="connsiteX2" fmla="*/ 926592 w 1084803"/>
                <a:gd name="connsiteY2" fmla="*/ 12192 h 2566416"/>
                <a:gd name="connsiteX3" fmla="*/ 1030224 w 1084803"/>
                <a:gd name="connsiteY3" fmla="*/ 512064 h 2566416"/>
                <a:gd name="connsiteX4" fmla="*/ 1030224 w 1084803"/>
                <a:gd name="connsiteY4" fmla="*/ 2060448 h 2566416"/>
                <a:gd name="connsiteX5" fmla="*/ 524256 w 1084803"/>
                <a:gd name="connsiteY5" fmla="*/ 2566416 h 2566416"/>
                <a:gd name="connsiteX6" fmla="*/ 524256 w 1084803"/>
                <a:gd name="connsiteY6" fmla="*/ 2566416 h 2566416"/>
                <a:gd name="connsiteX7" fmla="*/ 18288 w 1084803"/>
                <a:gd name="connsiteY7" fmla="*/ 2060448 h 2566416"/>
                <a:gd name="connsiteX8" fmla="*/ 18288 w 1084803"/>
                <a:gd name="connsiteY8" fmla="*/ 512064 h 2566416"/>
                <a:gd name="connsiteX0" fmla="*/ 95077 w 1161592"/>
                <a:gd name="connsiteY0" fmla="*/ 512082 h 2566434"/>
                <a:gd name="connsiteX1" fmla="*/ 76789 w 1161592"/>
                <a:gd name="connsiteY1" fmla="*/ 18 h 2566434"/>
                <a:gd name="connsiteX2" fmla="*/ 1003381 w 1161592"/>
                <a:gd name="connsiteY2" fmla="*/ 12210 h 2566434"/>
                <a:gd name="connsiteX3" fmla="*/ 1107013 w 1161592"/>
                <a:gd name="connsiteY3" fmla="*/ 512082 h 2566434"/>
                <a:gd name="connsiteX4" fmla="*/ 1107013 w 1161592"/>
                <a:gd name="connsiteY4" fmla="*/ 2060466 h 2566434"/>
                <a:gd name="connsiteX5" fmla="*/ 601045 w 1161592"/>
                <a:gd name="connsiteY5" fmla="*/ 2566434 h 2566434"/>
                <a:gd name="connsiteX6" fmla="*/ 601045 w 1161592"/>
                <a:gd name="connsiteY6" fmla="*/ 2566434 h 2566434"/>
                <a:gd name="connsiteX7" fmla="*/ 95077 w 1161592"/>
                <a:gd name="connsiteY7" fmla="*/ 2060466 h 2566434"/>
                <a:gd name="connsiteX8" fmla="*/ 95077 w 1161592"/>
                <a:gd name="connsiteY8" fmla="*/ 512082 h 2566434"/>
                <a:gd name="connsiteX0" fmla="*/ 19263 w 1085778"/>
                <a:gd name="connsiteY0" fmla="*/ 647007 h 2701359"/>
                <a:gd name="connsiteX1" fmla="*/ 975 w 1085778"/>
                <a:gd name="connsiteY1" fmla="*/ 134943 h 2701359"/>
                <a:gd name="connsiteX2" fmla="*/ 927567 w 1085778"/>
                <a:gd name="connsiteY2" fmla="*/ 147135 h 2701359"/>
                <a:gd name="connsiteX3" fmla="*/ 1031199 w 1085778"/>
                <a:gd name="connsiteY3" fmla="*/ 647007 h 2701359"/>
                <a:gd name="connsiteX4" fmla="*/ 1031199 w 1085778"/>
                <a:gd name="connsiteY4" fmla="*/ 2195391 h 2701359"/>
                <a:gd name="connsiteX5" fmla="*/ 525231 w 1085778"/>
                <a:gd name="connsiteY5" fmla="*/ 2701359 h 2701359"/>
                <a:gd name="connsiteX6" fmla="*/ 525231 w 1085778"/>
                <a:gd name="connsiteY6" fmla="*/ 2701359 h 2701359"/>
                <a:gd name="connsiteX7" fmla="*/ 19263 w 1085778"/>
                <a:gd name="connsiteY7" fmla="*/ 2195391 h 2701359"/>
                <a:gd name="connsiteX8" fmla="*/ 19263 w 1085778"/>
                <a:gd name="connsiteY8" fmla="*/ 647007 h 2701359"/>
                <a:gd name="connsiteX0" fmla="*/ 19734 w 1086249"/>
                <a:gd name="connsiteY0" fmla="*/ 647007 h 2701359"/>
                <a:gd name="connsiteX1" fmla="*/ 1446 w 1086249"/>
                <a:gd name="connsiteY1" fmla="*/ 134943 h 2701359"/>
                <a:gd name="connsiteX2" fmla="*/ 928038 w 1086249"/>
                <a:gd name="connsiteY2" fmla="*/ 147135 h 2701359"/>
                <a:gd name="connsiteX3" fmla="*/ 1031670 w 1086249"/>
                <a:gd name="connsiteY3" fmla="*/ 647007 h 2701359"/>
                <a:gd name="connsiteX4" fmla="*/ 1031670 w 1086249"/>
                <a:gd name="connsiteY4" fmla="*/ 2195391 h 2701359"/>
                <a:gd name="connsiteX5" fmla="*/ 525702 w 1086249"/>
                <a:gd name="connsiteY5" fmla="*/ 2701359 h 2701359"/>
                <a:gd name="connsiteX6" fmla="*/ 525702 w 1086249"/>
                <a:gd name="connsiteY6" fmla="*/ 2701359 h 2701359"/>
                <a:gd name="connsiteX7" fmla="*/ 19734 w 1086249"/>
                <a:gd name="connsiteY7" fmla="*/ 2195391 h 2701359"/>
                <a:gd name="connsiteX8" fmla="*/ 19734 w 1086249"/>
                <a:gd name="connsiteY8" fmla="*/ 647007 h 2701359"/>
                <a:gd name="connsiteX0" fmla="*/ 19734 w 1086249"/>
                <a:gd name="connsiteY0" fmla="*/ 647007 h 2701359"/>
                <a:gd name="connsiteX1" fmla="*/ 1446 w 1086249"/>
                <a:gd name="connsiteY1" fmla="*/ 134943 h 2701359"/>
                <a:gd name="connsiteX2" fmla="*/ 928038 w 1086249"/>
                <a:gd name="connsiteY2" fmla="*/ 147135 h 2701359"/>
                <a:gd name="connsiteX3" fmla="*/ 1031670 w 1086249"/>
                <a:gd name="connsiteY3" fmla="*/ 647007 h 2701359"/>
                <a:gd name="connsiteX4" fmla="*/ 1031670 w 1086249"/>
                <a:gd name="connsiteY4" fmla="*/ 2195391 h 2701359"/>
                <a:gd name="connsiteX5" fmla="*/ 525702 w 1086249"/>
                <a:gd name="connsiteY5" fmla="*/ 2701359 h 2701359"/>
                <a:gd name="connsiteX6" fmla="*/ 525702 w 1086249"/>
                <a:gd name="connsiteY6" fmla="*/ 2701359 h 2701359"/>
                <a:gd name="connsiteX7" fmla="*/ 19734 w 1086249"/>
                <a:gd name="connsiteY7" fmla="*/ 2195391 h 2701359"/>
                <a:gd name="connsiteX8" fmla="*/ 19734 w 1086249"/>
                <a:gd name="connsiteY8" fmla="*/ 647007 h 2701359"/>
                <a:gd name="connsiteX0" fmla="*/ 19734 w 1086249"/>
                <a:gd name="connsiteY0" fmla="*/ 512064 h 2566416"/>
                <a:gd name="connsiteX1" fmla="*/ 1446 w 1086249"/>
                <a:gd name="connsiteY1" fmla="*/ 0 h 2566416"/>
                <a:gd name="connsiteX2" fmla="*/ 928038 w 1086249"/>
                <a:gd name="connsiteY2" fmla="*/ 12192 h 2566416"/>
                <a:gd name="connsiteX3" fmla="*/ 1031670 w 1086249"/>
                <a:gd name="connsiteY3" fmla="*/ 512064 h 2566416"/>
                <a:gd name="connsiteX4" fmla="*/ 1031670 w 1086249"/>
                <a:gd name="connsiteY4" fmla="*/ 2060448 h 2566416"/>
                <a:gd name="connsiteX5" fmla="*/ 525702 w 1086249"/>
                <a:gd name="connsiteY5" fmla="*/ 2566416 h 2566416"/>
                <a:gd name="connsiteX6" fmla="*/ 525702 w 1086249"/>
                <a:gd name="connsiteY6" fmla="*/ 2566416 h 2566416"/>
                <a:gd name="connsiteX7" fmla="*/ 19734 w 1086249"/>
                <a:gd name="connsiteY7" fmla="*/ 2060448 h 2566416"/>
                <a:gd name="connsiteX8" fmla="*/ 19734 w 1086249"/>
                <a:gd name="connsiteY8" fmla="*/ 512064 h 2566416"/>
                <a:gd name="connsiteX0" fmla="*/ 18288 w 1084803"/>
                <a:gd name="connsiteY0" fmla="*/ 512064 h 2566416"/>
                <a:gd name="connsiteX1" fmla="*/ 0 w 1084803"/>
                <a:gd name="connsiteY1" fmla="*/ 0 h 2566416"/>
                <a:gd name="connsiteX2" fmla="*/ 926592 w 1084803"/>
                <a:gd name="connsiteY2" fmla="*/ 12192 h 2566416"/>
                <a:gd name="connsiteX3" fmla="*/ 1030224 w 1084803"/>
                <a:gd name="connsiteY3" fmla="*/ 512064 h 2566416"/>
                <a:gd name="connsiteX4" fmla="*/ 1030224 w 1084803"/>
                <a:gd name="connsiteY4" fmla="*/ 2060448 h 2566416"/>
                <a:gd name="connsiteX5" fmla="*/ 524256 w 1084803"/>
                <a:gd name="connsiteY5" fmla="*/ 2566416 h 2566416"/>
                <a:gd name="connsiteX6" fmla="*/ 524256 w 1084803"/>
                <a:gd name="connsiteY6" fmla="*/ 2566416 h 2566416"/>
                <a:gd name="connsiteX7" fmla="*/ 18288 w 1084803"/>
                <a:gd name="connsiteY7" fmla="*/ 2060448 h 2566416"/>
                <a:gd name="connsiteX8" fmla="*/ 18288 w 1084803"/>
                <a:gd name="connsiteY8" fmla="*/ 512064 h 2566416"/>
                <a:gd name="connsiteX0" fmla="*/ 6096 w 1072611"/>
                <a:gd name="connsiteY0" fmla="*/ 518160 h 2572512"/>
                <a:gd name="connsiteX1" fmla="*/ 0 w 1072611"/>
                <a:gd name="connsiteY1" fmla="*/ 0 h 2572512"/>
                <a:gd name="connsiteX2" fmla="*/ 914400 w 1072611"/>
                <a:gd name="connsiteY2" fmla="*/ 18288 h 2572512"/>
                <a:gd name="connsiteX3" fmla="*/ 1018032 w 1072611"/>
                <a:gd name="connsiteY3" fmla="*/ 518160 h 2572512"/>
                <a:gd name="connsiteX4" fmla="*/ 1018032 w 1072611"/>
                <a:gd name="connsiteY4" fmla="*/ 2066544 h 2572512"/>
                <a:gd name="connsiteX5" fmla="*/ 512064 w 1072611"/>
                <a:gd name="connsiteY5" fmla="*/ 2572512 h 2572512"/>
                <a:gd name="connsiteX6" fmla="*/ 512064 w 1072611"/>
                <a:gd name="connsiteY6" fmla="*/ 2572512 h 2572512"/>
                <a:gd name="connsiteX7" fmla="*/ 6096 w 1072611"/>
                <a:gd name="connsiteY7" fmla="*/ 2066544 h 2572512"/>
                <a:gd name="connsiteX8" fmla="*/ 6096 w 1072611"/>
                <a:gd name="connsiteY8" fmla="*/ 518160 h 2572512"/>
                <a:gd name="connsiteX0" fmla="*/ 6096 w 1072611"/>
                <a:gd name="connsiteY0" fmla="*/ 518160 h 2572512"/>
                <a:gd name="connsiteX1" fmla="*/ 0 w 1072611"/>
                <a:gd name="connsiteY1" fmla="*/ 0 h 2572512"/>
                <a:gd name="connsiteX2" fmla="*/ 914400 w 1072611"/>
                <a:gd name="connsiteY2" fmla="*/ 18288 h 2572512"/>
                <a:gd name="connsiteX3" fmla="*/ 1018032 w 1072611"/>
                <a:gd name="connsiteY3" fmla="*/ 518160 h 2572512"/>
                <a:gd name="connsiteX4" fmla="*/ 1018032 w 1072611"/>
                <a:gd name="connsiteY4" fmla="*/ 2066544 h 2572512"/>
                <a:gd name="connsiteX5" fmla="*/ 512064 w 1072611"/>
                <a:gd name="connsiteY5" fmla="*/ 2572512 h 2572512"/>
                <a:gd name="connsiteX6" fmla="*/ 512064 w 1072611"/>
                <a:gd name="connsiteY6" fmla="*/ 2572512 h 2572512"/>
                <a:gd name="connsiteX7" fmla="*/ 6096 w 1072611"/>
                <a:gd name="connsiteY7" fmla="*/ 2066544 h 2572512"/>
                <a:gd name="connsiteX8" fmla="*/ 6096 w 1072611"/>
                <a:gd name="connsiteY8" fmla="*/ 518160 h 2572512"/>
                <a:gd name="connsiteX0" fmla="*/ 6096 w 1018032"/>
                <a:gd name="connsiteY0" fmla="*/ 518160 h 2572512"/>
                <a:gd name="connsiteX1" fmla="*/ 0 w 1018032"/>
                <a:gd name="connsiteY1" fmla="*/ 0 h 2572512"/>
                <a:gd name="connsiteX2" fmla="*/ 914400 w 1018032"/>
                <a:gd name="connsiteY2" fmla="*/ 18288 h 2572512"/>
                <a:gd name="connsiteX3" fmla="*/ 1018032 w 1018032"/>
                <a:gd name="connsiteY3" fmla="*/ 518160 h 2572512"/>
                <a:gd name="connsiteX4" fmla="*/ 1018032 w 1018032"/>
                <a:gd name="connsiteY4" fmla="*/ 2066544 h 2572512"/>
                <a:gd name="connsiteX5" fmla="*/ 512064 w 1018032"/>
                <a:gd name="connsiteY5" fmla="*/ 2572512 h 2572512"/>
                <a:gd name="connsiteX6" fmla="*/ 512064 w 1018032"/>
                <a:gd name="connsiteY6" fmla="*/ 2572512 h 2572512"/>
                <a:gd name="connsiteX7" fmla="*/ 6096 w 1018032"/>
                <a:gd name="connsiteY7" fmla="*/ 2066544 h 2572512"/>
                <a:gd name="connsiteX8" fmla="*/ 6096 w 1018032"/>
                <a:gd name="connsiteY8" fmla="*/ 518160 h 2572512"/>
                <a:gd name="connsiteX0" fmla="*/ 6096 w 1018065"/>
                <a:gd name="connsiteY0" fmla="*/ 518160 h 2572512"/>
                <a:gd name="connsiteX1" fmla="*/ 0 w 1018065"/>
                <a:gd name="connsiteY1" fmla="*/ 0 h 2572512"/>
                <a:gd name="connsiteX2" fmla="*/ 969264 w 1018065"/>
                <a:gd name="connsiteY2" fmla="*/ 12192 h 2572512"/>
                <a:gd name="connsiteX3" fmla="*/ 1018032 w 1018065"/>
                <a:gd name="connsiteY3" fmla="*/ 518160 h 2572512"/>
                <a:gd name="connsiteX4" fmla="*/ 1018032 w 1018065"/>
                <a:gd name="connsiteY4" fmla="*/ 2066544 h 2572512"/>
                <a:gd name="connsiteX5" fmla="*/ 512064 w 1018065"/>
                <a:gd name="connsiteY5" fmla="*/ 2572512 h 2572512"/>
                <a:gd name="connsiteX6" fmla="*/ 512064 w 1018065"/>
                <a:gd name="connsiteY6" fmla="*/ 2572512 h 2572512"/>
                <a:gd name="connsiteX7" fmla="*/ 6096 w 1018065"/>
                <a:gd name="connsiteY7" fmla="*/ 2066544 h 2572512"/>
                <a:gd name="connsiteX8" fmla="*/ 6096 w 1018065"/>
                <a:gd name="connsiteY8" fmla="*/ 518160 h 2572512"/>
                <a:gd name="connsiteX0" fmla="*/ 6096 w 1018032"/>
                <a:gd name="connsiteY0" fmla="*/ 518160 h 2572512"/>
                <a:gd name="connsiteX1" fmla="*/ 0 w 1018032"/>
                <a:gd name="connsiteY1" fmla="*/ 0 h 2572512"/>
                <a:gd name="connsiteX2" fmla="*/ 969264 w 1018032"/>
                <a:gd name="connsiteY2" fmla="*/ 12192 h 2572512"/>
                <a:gd name="connsiteX3" fmla="*/ 1018032 w 1018032"/>
                <a:gd name="connsiteY3" fmla="*/ 518160 h 2572512"/>
                <a:gd name="connsiteX4" fmla="*/ 1018032 w 1018032"/>
                <a:gd name="connsiteY4" fmla="*/ 2066544 h 2572512"/>
                <a:gd name="connsiteX5" fmla="*/ 512064 w 1018032"/>
                <a:gd name="connsiteY5" fmla="*/ 2572512 h 2572512"/>
                <a:gd name="connsiteX6" fmla="*/ 512064 w 1018032"/>
                <a:gd name="connsiteY6" fmla="*/ 2572512 h 2572512"/>
                <a:gd name="connsiteX7" fmla="*/ 6096 w 1018032"/>
                <a:gd name="connsiteY7" fmla="*/ 2066544 h 2572512"/>
                <a:gd name="connsiteX8" fmla="*/ 6096 w 1018032"/>
                <a:gd name="connsiteY8" fmla="*/ 518160 h 2572512"/>
                <a:gd name="connsiteX0" fmla="*/ 6096 w 1045085"/>
                <a:gd name="connsiteY0" fmla="*/ 518160 h 2572512"/>
                <a:gd name="connsiteX1" fmla="*/ 0 w 1045085"/>
                <a:gd name="connsiteY1" fmla="*/ 0 h 2572512"/>
                <a:gd name="connsiteX2" fmla="*/ 1036320 w 1045085"/>
                <a:gd name="connsiteY2" fmla="*/ 18288 h 2572512"/>
                <a:gd name="connsiteX3" fmla="*/ 1018032 w 1045085"/>
                <a:gd name="connsiteY3" fmla="*/ 518160 h 2572512"/>
                <a:gd name="connsiteX4" fmla="*/ 1018032 w 1045085"/>
                <a:gd name="connsiteY4" fmla="*/ 2066544 h 2572512"/>
                <a:gd name="connsiteX5" fmla="*/ 512064 w 1045085"/>
                <a:gd name="connsiteY5" fmla="*/ 2572512 h 2572512"/>
                <a:gd name="connsiteX6" fmla="*/ 512064 w 1045085"/>
                <a:gd name="connsiteY6" fmla="*/ 2572512 h 2572512"/>
                <a:gd name="connsiteX7" fmla="*/ 6096 w 1045085"/>
                <a:gd name="connsiteY7" fmla="*/ 2066544 h 2572512"/>
                <a:gd name="connsiteX8" fmla="*/ 6096 w 1045085"/>
                <a:gd name="connsiteY8" fmla="*/ 518160 h 2572512"/>
                <a:gd name="connsiteX0" fmla="*/ 6096 w 1036320"/>
                <a:gd name="connsiteY0" fmla="*/ 518160 h 2572512"/>
                <a:gd name="connsiteX1" fmla="*/ 0 w 1036320"/>
                <a:gd name="connsiteY1" fmla="*/ 0 h 2572512"/>
                <a:gd name="connsiteX2" fmla="*/ 1036320 w 1036320"/>
                <a:gd name="connsiteY2" fmla="*/ 18288 h 2572512"/>
                <a:gd name="connsiteX3" fmla="*/ 1018032 w 1036320"/>
                <a:gd name="connsiteY3" fmla="*/ 518160 h 2572512"/>
                <a:gd name="connsiteX4" fmla="*/ 1018032 w 1036320"/>
                <a:gd name="connsiteY4" fmla="*/ 2066544 h 2572512"/>
                <a:gd name="connsiteX5" fmla="*/ 512064 w 1036320"/>
                <a:gd name="connsiteY5" fmla="*/ 2572512 h 2572512"/>
                <a:gd name="connsiteX6" fmla="*/ 512064 w 1036320"/>
                <a:gd name="connsiteY6" fmla="*/ 2572512 h 2572512"/>
                <a:gd name="connsiteX7" fmla="*/ 6096 w 1036320"/>
                <a:gd name="connsiteY7" fmla="*/ 2066544 h 2572512"/>
                <a:gd name="connsiteX8" fmla="*/ 6096 w 1036320"/>
                <a:gd name="connsiteY8" fmla="*/ 518160 h 2572512"/>
                <a:gd name="connsiteX0" fmla="*/ 6096 w 1018032"/>
                <a:gd name="connsiteY0" fmla="*/ 518160 h 2572512"/>
                <a:gd name="connsiteX1" fmla="*/ 0 w 1018032"/>
                <a:gd name="connsiteY1" fmla="*/ 0 h 2572512"/>
                <a:gd name="connsiteX2" fmla="*/ 1011936 w 1018032"/>
                <a:gd name="connsiteY2" fmla="*/ 18288 h 2572512"/>
                <a:gd name="connsiteX3" fmla="*/ 1018032 w 1018032"/>
                <a:gd name="connsiteY3" fmla="*/ 518160 h 2572512"/>
                <a:gd name="connsiteX4" fmla="*/ 1018032 w 1018032"/>
                <a:gd name="connsiteY4" fmla="*/ 2066544 h 2572512"/>
                <a:gd name="connsiteX5" fmla="*/ 512064 w 1018032"/>
                <a:gd name="connsiteY5" fmla="*/ 2572512 h 2572512"/>
                <a:gd name="connsiteX6" fmla="*/ 512064 w 1018032"/>
                <a:gd name="connsiteY6" fmla="*/ 2572512 h 2572512"/>
                <a:gd name="connsiteX7" fmla="*/ 6096 w 1018032"/>
                <a:gd name="connsiteY7" fmla="*/ 2066544 h 2572512"/>
                <a:gd name="connsiteX8" fmla="*/ 6096 w 1018032"/>
                <a:gd name="connsiteY8" fmla="*/ 518160 h 2572512"/>
                <a:gd name="connsiteX0" fmla="*/ 6096 w 1048512"/>
                <a:gd name="connsiteY0" fmla="*/ 518160 h 2572512"/>
                <a:gd name="connsiteX1" fmla="*/ 0 w 1048512"/>
                <a:gd name="connsiteY1" fmla="*/ 0 h 2572512"/>
                <a:gd name="connsiteX2" fmla="*/ 1048512 w 1048512"/>
                <a:gd name="connsiteY2" fmla="*/ 18288 h 2572512"/>
                <a:gd name="connsiteX3" fmla="*/ 1018032 w 1048512"/>
                <a:gd name="connsiteY3" fmla="*/ 518160 h 2572512"/>
                <a:gd name="connsiteX4" fmla="*/ 1018032 w 1048512"/>
                <a:gd name="connsiteY4" fmla="*/ 2066544 h 2572512"/>
                <a:gd name="connsiteX5" fmla="*/ 512064 w 1048512"/>
                <a:gd name="connsiteY5" fmla="*/ 2572512 h 2572512"/>
                <a:gd name="connsiteX6" fmla="*/ 512064 w 1048512"/>
                <a:gd name="connsiteY6" fmla="*/ 2572512 h 2572512"/>
                <a:gd name="connsiteX7" fmla="*/ 6096 w 1048512"/>
                <a:gd name="connsiteY7" fmla="*/ 2066544 h 2572512"/>
                <a:gd name="connsiteX8" fmla="*/ 6096 w 1048512"/>
                <a:gd name="connsiteY8" fmla="*/ 518160 h 2572512"/>
                <a:gd name="connsiteX0" fmla="*/ 6096 w 1072896"/>
                <a:gd name="connsiteY0" fmla="*/ 518160 h 2572512"/>
                <a:gd name="connsiteX1" fmla="*/ 0 w 1072896"/>
                <a:gd name="connsiteY1" fmla="*/ 0 h 2572512"/>
                <a:gd name="connsiteX2" fmla="*/ 1072896 w 1072896"/>
                <a:gd name="connsiteY2" fmla="*/ 18288 h 2572512"/>
                <a:gd name="connsiteX3" fmla="*/ 1018032 w 1072896"/>
                <a:gd name="connsiteY3" fmla="*/ 518160 h 2572512"/>
                <a:gd name="connsiteX4" fmla="*/ 1018032 w 1072896"/>
                <a:gd name="connsiteY4" fmla="*/ 2066544 h 2572512"/>
                <a:gd name="connsiteX5" fmla="*/ 512064 w 1072896"/>
                <a:gd name="connsiteY5" fmla="*/ 2572512 h 2572512"/>
                <a:gd name="connsiteX6" fmla="*/ 512064 w 1072896"/>
                <a:gd name="connsiteY6" fmla="*/ 2572512 h 2572512"/>
                <a:gd name="connsiteX7" fmla="*/ 6096 w 1072896"/>
                <a:gd name="connsiteY7" fmla="*/ 2066544 h 2572512"/>
                <a:gd name="connsiteX8" fmla="*/ 6096 w 1072896"/>
                <a:gd name="connsiteY8" fmla="*/ 518160 h 2572512"/>
                <a:gd name="connsiteX0" fmla="*/ 6096 w 1072896"/>
                <a:gd name="connsiteY0" fmla="*/ 518160 h 2572512"/>
                <a:gd name="connsiteX1" fmla="*/ 0 w 1072896"/>
                <a:gd name="connsiteY1" fmla="*/ 0 h 2572512"/>
                <a:gd name="connsiteX2" fmla="*/ 1072896 w 1072896"/>
                <a:gd name="connsiteY2" fmla="*/ 18288 h 2572512"/>
                <a:gd name="connsiteX3" fmla="*/ 1018032 w 1072896"/>
                <a:gd name="connsiteY3" fmla="*/ 518160 h 2572512"/>
                <a:gd name="connsiteX4" fmla="*/ 1018032 w 1072896"/>
                <a:gd name="connsiteY4" fmla="*/ 2066544 h 2572512"/>
                <a:gd name="connsiteX5" fmla="*/ 512064 w 1072896"/>
                <a:gd name="connsiteY5" fmla="*/ 2572512 h 2572512"/>
                <a:gd name="connsiteX6" fmla="*/ 512064 w 1072896"/>
                <a:gd name="connsiteY6" fmla="*/ 2572512 h 2572512"/>
                <a:gd name="connsiteX7" fmla="*/ 6096 w 1072896"/>
                <a:gd name="connsiteY7" fmla="*/ 2066544 h 2572512"/>
                <a:gd name="connsiteX8" fmla="*/ 6096 w 1072896"/>
                <a:gd name="connsiteY8" fmla="*/ 518160 h 2572512"/>
                <a:gd name="connsiteX0" fmla="*/ 60960 w 1127760"/>
                <a:gd name="connsiteY0" fmla="*/ 505968 h 2560320"/>
                <a:gd name="connsiteX1" fmla="*/ 0 w 1127760"/>
                <a:gd name="connsiteY1" fmla="*/ 0 h 2560320"/>
                <a:gd name="connsiteX2" fmla="*/ 1127760 w 1127760"/>
                <a:gd name="connsiteY2" fmla="*/ 6096 h 2560320"/>
                <a:gd name="connsiteX3" fmla="*/ 1072896 w 1127760"/>
                <a:gd name="connsiteY3" fmla="*/ 505968 h 2560320"/>
                <a:gd name="connsiteX4" fmla="*/ 1072896 w 1127760"/>
                <a:gd name="connsiteY4" fmla="*/ 2054352 h 2560320"/>
                <a:gd name="connsiteX5" fmla="*/ 566928 w 1127760"/>
                <a:gd name="connsiteY5" fmla="*/ 2560320 h 2560320"/>
                <a:gd name="connsiteX6" fmla="*/ 566928 w 1127760"/>
                <a:gd name="connsiteY6" fmla="*/ 2560320 h 2560320"/>
                <a:gd name="connsiteX7" fmla="*/ 60960 w 1127760"/>
                <a:gd name="connsiteY7" fmla="*/ 2054352 h 2560320"/>
                <a:gd name="connsiteX8" fmla="*/ 60960 w 1127760"/>
                <a:gd name="connsiteY8" fmla="*/ 505968 h 2560320"/>
                <a:gd name="connsiteX0" fmla="*/ 60960 w 1127760"/>
                <a:gd name="connsiteY0" fmla="*/ 505968 h 2560320"/>
                <a:gd name="connsiteX1" fmla="*/ 0 w 1127760"/>
                <a:gd name="connsiteY1" fmla="*/ 0 h 2560320"/>
                <a:gd name="connsiteX2" fmla="*/ 1127760 w 1127760"/>
                <a:gd name="connsiteY2" fmla="*/ 6096 h 2560320"/>
                <a:gd name="connsiteX3" fmla="*/ 1072896 w 1127760"/>
                <a:gd name="connsiteY3" fmla="*/ 505968 h 2560320"/>
                <a:gd name="connsiteX4" fmla="*/ 1072896 w 1127760"/>
                <a:gd name="connsiteY4" fmla="*/ 2054352 h 2560320"/>
                <a:gd name="connsiteX5" fmla="*/ 566928 w 1127760"/>
                <a:gd name="connsiteY5" fmla="*/ 2560320 h 2560320"/>
                <a:gd name="connsiteX6" fmla="*/ 566928 w 1127760"/>
                <a:gd name="connsiteY6" fmla="*/ 2560320 h 2560320"/>
                <a:gd name="connsiteX7" fmla="*/ 60960 w 1127760"/>
                <a:gd name="connsiteY7" fmla="*/ 2054352 h 2560320"/>
                <a:gd name="connsiteX8" fmla="*/ 60960 w 1127760"/>
                <a:gd name="connsiteY8" fmla="*/ 505968 h 2560320"/>
                <a:gd name="connsiteX0" fmla="*/ 60960 w 1127760"/>
                <a:gd name="connsiteY0" fmla="*/ 505968 h 2560320"/>
                <a:gd name="connsiteX1" fmla="*/ 0 w 1127760"/>
                <a:gd name="connsiteY1" fmla="*/ 0 h 2560320"/>
                <a:gd name="connsiteX2" fmla="*/ 1127760 w 1127760"/>
                <a:gd name="connsiteY2" fmla="*/ 6096 h 2560320"/>
                <a:gd name="connsiteX3" fmla="*/ 1072896 w 1127760"/>
                <a:gd name="connsiteY3" fmla="*/ 505968 h 2560320"/>
                <a:gd name="connsiteX4" fmla="*/ 1072896 w 1127760"/>
                <a:gd name="connsiteY4" fmla="*/ 2054352 h 2560320"/>
                <a:gd name="connsiteX5" fmla="*/ 566928 w 1127760"/>
                <a:gd name="connsiteY5" fmla="*/ 2560320 h 2560320"/>
                <a:gd name="connsiteX6" fmla="*/ 566928 w 1127760"/>
                <a:gd name="connsiteY6" fmla="*/ 2560320 h 2560320"/>
                <a:gd name="connsiteX7" fmla="*/ 60960 w 1127760"/>
                <a:gd name="connsiteY7" fmla="*/ 2054352 h 2560320"/>
                <a:gd name="connsiteX8" fmla="*/ 60960 w 1127760"/>
                <a:gd name="connsiteY8" fmla="*/ 505968 h 2560320"/>
                <a:gd name="connsiteX0" fmla="*/ 140208 w 1207008"/>
                <a:gd name="connsiteY0" fmla="*/ 554736 h 2609088"/>
                <a:gd name="connsiteX1" fmla="*/ 0 w 1207008"/>
                <a:gd name="connsiteY1" fmla="*/ 0 h 2609088"/>
                <a:gd name="connsiteX2" fmla="*/ 1207008 w 1207008"/>
                <a:gd name="connsiteY2" fmla="*/ 54864 h 2609088"/>
                <a:gd name="connsiteX3" fmla="*/ 1152144 w 1207008"/>
                <a:gd name="connsiteY3" fmla="*/ 554736 h 2609088"/>
                <a:gd name="connsiteX4" fmla="*/ 1152144 w 1207008"/>
                <a:gd name="connsiteY4" fmla="*/ 2103120 h 2609088"/>
                <a:gd name="connsiteX5" fmla="*/ 646176 w 1207008"/>
                <a:gd name="connsiteY5" fmla="*/ 2609088 h 2609088"/>
                <a:gd name="connsiteX6" fmla="*/ 646176 w 1207008"/>
                <a:gd name="connsiteY6" fmla="*/ 2609088 h 2609088"/>
                <a:gd name="connsiteX7" fmla="*/ 140208 w 1207008"/>
                <a:gd name="connsiteY7" fmla="*/ 2103120 h 2609088"/>
                <a:gd name="connsiteX8" fmla="*/ 140208 w 1207008"/>
                <a:gd name="connsiteY8" fmla="*/ 554736 h 2609088"/>
                <a:gd name="connsiteX0" fmla="*/ 140208 w 1207008"/>
                <a:gd name="connsiteY0" fmla="*/ 554736 h 2609088"/>
                <a:gd name="connsiteX1" fmla="*/ 0 w 1207008"/>
                <a:gd name="connsiteY1" fmla="*/ 0 h 2609088"/>
                <a:gd name="connsiteX2" fmla="*/ 1207008 w 1207008"/>
                <a:gd name="connsiteY2" fmla="*/ 54864 h 2609088"/>
                <a:gd name="connsiteX3" fmla="*/ 1152144 w 1207008"/>
                <a:gd name="connsiteY3" fmla="*/ 554736 h 2609088"/>
                <a:gd name="connsiteX4" fmla="*/ 1152144 w 1207008"/>
                <a:gd name="connsiteY4" fmla="*/ 2103120 h 2609088"/>
                <a:gd name="connsiteX5" fmla="*/ 646176 w 1207008"/>
                <a:gd name="connsiteY5" fmla="*/ 2609088 h 2609088"/>
                <a:gd name="connsiteX6" fmla="*/ 646176 w 1207008"/>
                <a:gd name="connsiteY6" fmla="*/ 2609088 h 2609088"/>
                <a:gd name="connsiteX7" fmla="*/ 140208 w 1207008"/>
                <a:gd name="connsiteY7" fmla="*/ 2103120 h 2609088"/>
                <a:gd name="connsiteX8" fmla="*/ 140208 w 1207008"/>
                <a:gd name="connsiteY8" fmla="*/ 554736 h 2609088"/>
                <a:gd name="connsiteX0" fmla="*/ 140208 w 1261872"/>
                <a:gd name="connsiteY0" fmla="*/ 554736 h 2609088"/>
                <a:gd name="connsiteX1" fmla="*/ 0 w 1261872"/>
                <a:gd name="connsiteY1" fmla="*/ 0 h 2609088"/>
                <a:gd name="connsiteX2" fmla="*/ 1261872 w 1261872"/>
                <a:gd name="connsiteY2" fmla="*/ 6096 h 2609088"/>
                <a:gd name="connsiteX3" fmla="*/ 1152144 w 1261872"/>
                <a:gd name="connsiteY3" fmla="*/ 554736 h 2609088"/>
                <a:gd name="connsiteX4" fmla="*/ 1152144 w 1261872"/>
                <a:gd name="connsiteY4" fmla="*/ 2103120 h 2609088"/>
                <a:gd name="connsiteX5" fmla="*/ 646176 w 1261872"/>
                <a:gd name="connsiteY5" fmla="*/ 2609088 h 2609088"/>
                <a:gd name="connsiteX6" fmla="*/ 646176 w 1261872"/>
                <a:gd name="connsiteY6" fmla="*/ 2609088 h 2609088"/>
                <a:gd name="connsiteX7" fmla="*/ 140208 w 1261872"/>
                <a:gd name="connsiteY7" fmla="*/ 2103120 h 2609088"/>
                <a:gd name="connsiteX8" fmla="*/ 140208 w 1261872"/>
                <a:gd name="connsiteY8" fmla="*/ 554736 h 2609088"/>
                <a:gd name="connsiteX0" fmla="*/ 140208 w 1261872"/>
                <a:gd name="connsiteY0" fmla="*/ 554736 h 2609088"/>
                <a:gd name="connsiteX1" fmla="*/ 0 w 1261872"/>
                <a:gd name="connsiteY1" fmla="*/ 0 h 2609088"/>
                <a:gd name="connsiteX2" fmla="*/ 1261872 w 1261872"/>
                <a:gd name="connsiteY2" fmla="*/ 6096 h 2609088"/>
                <a:gd name="connsiteX3" fmla="*/ 1152144 w 1261872"/>
                <a:gd name="connsiteY3" fmla="*/ 554736 h 2609088"/>
                <a:gd name="connsiteX4" fmla="*/ 1152144 w 1261872"/>
                <a:gd name="connsiteY4" fmla="*/ 2103120 h 2609088"/>
                <a:gd name="connsiteX5" fmla="*/ 646176 w 1261872"/>
                <a:gd name="connsiteY5" fmla="*/ 2609088 h 2609088"/>
                <a:gd name="connsiteX6" fmla="*/ 646176 w 1261872"/>
                <a:gd name="connsiteY6" fmla="*/ 2609088 h 2609088"/>
                <a:gd name="connsiteX7" fmla="*/ 140208 w 1261872"/>
                <a:gd name="connsiteY7" fmla="*/ 2103120 h 2609088"/>
                <a:gd name="connsiteX8" fmla="*/ 140208 w 1261872"/>
                <a:gd name="connsiteY8" fmla="*/ 554736 h 2609088"/>
                <a:gd name="connsiteX0" fmla="*/ 140208 w 1261872"/>
                <a:gd name="connsiteY0" fmla="*/ 554736 h 2609088"/>
                <a:gd name="connsiteX1" fmla="*/ 0 w 1261872"/>
                <a:gd name="connsiteY1" fmla="*/ 0 h 2609088"/>
                <a:gd name="connsiteX2" fmla="*/ 1261872 w 1261872"/>
                <a:gd name="connsiteY2" fmla="*/ 6096 h 2609088"/>
                <a:gd name="connsiteX3" fmla="*/ 1152144 w 1261872"/>
                <a:gd name="connsiteY3" fmla="*/ 554736 h 2609088"/>
                <a:gd name="connsiteX4" fmla="*/ 1152144 w 1261872"/>
                <a:gd name="connsiteY4" fmla="*/ 2103120 h 2609088"/>
                <a:gd name="connsiteX5" fmla="*/ 646176 w 1261872"/>
                <a:gd name="connsiteY5" fmla="*/ 2609088 h 2609088"/>
                <a:gd name="connsiteX6" fmla="*/ 646176 w 1261872"/>
                <a:gd name="connsiteY6" fmla="*/ 2609088 h 2609088"/>
                <a:gd name="connsiteX7" fmla="*/ 140208 w 1261872"/>
                <a:gd name="connsiteY7" fmla="*/ 2103120 h 2609088"/>
                <a:gd name="connsiteX8" fmla="*/ 140208 w 1261872"/>
                <a:gd name="connsiteY8" fmla="*/ 554736 h 2609088"/>
                <a:gd name="connsiteX0" fmla="*/ 140208 w 1261872"/>
                <a:gd name="connsiteY0" fmla="*/ 554736 h 2609088"/>
                <a:gd name="connsiteX1" fmla="*/ 0 w 1261872"/>
                <a:gd name="connsiteY1" fmla="*/ 0 h 2609088"/>
                <a:gd name="connsiteX2" fmla="*/ 1261872 w 1261872"/>
                <a:gd name="connsiteY2" fmla="*/ 6096 h 2609088"/>
                <a:gd name="connsiteX3" fmla="*/ 1152144 w 1261872"/>
                <a:gd name="connsiteY3" fmla="*/ 554736 h 2609088"/>
                <a:gd name="connsiteX4" fmla="*/ 1152144 w 1261872"/>
                <a:gd name="connsiteY4" fmla="*/ 2103120 h 2609088"/>
                <a:gd name="connsiteX5" fmla="*/ 646176 w 1261872"/>
                <a:gd name="connsiteY5" fmla="*/ 2609088 h 2609088"/>
                <a:gd name="connsiteX6" fmla="*/ 646176 w 1261872"/>
                <a:gd name="connsiteY6" fmla="*/ 2609088 h 2609088"/>
                <a:gd name="connsiteX7" fmla="*/ 140208 w 1261872"/>
                <a:gd name="connsiteY7" fmla="*/ 2103120 h 2609088"/>
                <a:gd name="connsiteX8" fmla="*/ 140208 w 1261872"/>
                <a:gd name="connsiteY8" fmla="*/ 554736 h 2609088"/>
                <a:gd name="connsiteX0" fmla="*/ 140208 w 1261872"/>
                <a:gd name="connsiteY0" fmla="*/ 554736 h 2609088"/>
                <a:gd name="connsiteX1" fmla="*/ 0 w 1261872"/>
                <a:gd name="connsiteY1" fmla="*/ 0 h 2609088"/>
                <a:gd name="connsiteX2" fmla="*/ 1261872 w 1261872"/>
                <a:gd name="connsiteY2" fmla="*/ 6096 h 2609088"/>
                <a:gd name="connsiteX3" fmla="*/ 1152144 w 1261872"/>
                <a:gd name="connsiteY3" fmla="*/ 554736 h 2609088"/>
                <a:gd name="connsiteX4" fmla="*/ 1152144 w 1261872"/>
                <a:gd name="connsiteY4" fmla="*/ 2103120 h 2609088"/>
                <a:gd name="connsiteX5" fmla="*/ 646176 w 1261872"/>
                <a:gd name="connsiteY5" fmla="*/ 2609088 h 2609088"/>
                <a:gd name="connsiteX6" fmla="*/ 646176 w 1261872"/>
                <a:gd name="connsiteY6" fmla="*/ 2609088 h 2609088"/>
                <a:gd name="connsiteX7" fmla="*/ 140208 w 1261872"/>
                <a:gd name="connsiteY7" fmla="*/ 2103120 h 2609088"/>
                <a:gd name="connsiteX8" fmla="*/ 140208 w 1261872"/>
                <a:gd name="connsiteY8" fmla="*/ 554736 h 2609088"/>
                <a:gd name="connsiteX0" fmla="*/ 163737 w 1285401"/>
                <a:gd name="connsiteY0" fmla="*/ 633504 h 2687856"/>
                <a:gd name="connsiteX1" fmla="*/ 0 w 1285401"/>
                <a:gd name="connsiteY1" fmla="*/ 0 h 2687856"/>
                <a:gd name="connsiteX2" fmla="*/ 1285401 w 1285401"/>
                <a:gd name="connsiteY2" fmla="*/ 84864 h 2687856"/>
                <a:gd name="connsiteX3" fmla="*/ 1175673 w 1285401"/>
                <a:gd name="connsiteY3" fmla="*/ 633504 h 2687856"/>
                <a:gd name="connsiteX4" fmla="*/ 1175673 w 1285401"/>
                <a:gd name="connsiteY4" fmla="*/ 2181888 h 2687856"/>
                <a:gd name="connsiteX5" fmla="*/ 669705 w 1285401"/>
                <a:gd name="connsiteY5" fmla="*/ 2687856 h 2687856"/>
                <a:gd name="connsiteX6" fmla="*/ 669705 w 1285401"/>
                <a:gd name="connsiteY6" fmla="*/ 2687856 h 2687856"/>
                <a:gd name="connsiteX7" fmla="*/ 163737 w 1285401"/>
                <a:gd name="connsiteY7" fmla="*/ 2181888 h 2687856"/>
                <a:gd name="connsiteX8" fmla="*/ 163737 w 1285401"/>
                <a:gd name="connsiteY8" fmla="*/ 633504 h 2687856"/>
                <a:gd name="connsiteX0" fmla="*/ 163737 w 1285401"/>
                <a:gd name="connsiteY0" fmla="*/ 641730 h 2696082"/>
                <a:gd name="connsiteX1" fmla="*/ 0 w 1285401"/>
                <a:gd name="connsiteY1" fmla="*/ 8226 h 2696082"/>
                <a:gd name="connsiteX2" fmla="*/ 1285401 w 1285401"/>
                <a:gd name="connsiteY2" fmla="*/ 0 h 2696082"/>
                <a:gd name="connsiteX3" fmla="*/ 1175673 w 1285401"/>
                <a:gd name="connsiteY3" fmla="*/ 641730 h 2696082"/>
                <a:gd name="connsiteX4" fmla="*/ 1175673 w 1285401"/>
                <a:gd name="connsiteY4" fmla="*/ 2190114 h 2696082"/>
                <a:gd name="connsiteX5" fmla="*/ 669705 w 1285401"/>
                <a:gd name="connsiteY5" fmla="*/ 2696082 h 2696082"/>
                <a:gd name="connsiteX6" fmla="*/ 669705 w 1285401"/>
                <a:gd name="connsiteY6" fmla="*/ 2696082 h 2696082"/>
                <a:gd name="connsiteX7" fmla="*/ 163737 w 1285401"/>
                <a:gd name="connsiteY7" fmla="*/ 2190114 h 2696082"/>
                <a:gd name="connsiteX8" fmla="*/ 163737 w 1285401"/>
                <a:gd name="connsiteY8" fmla="*/ 641730 h 2696082"/>
                <a:gd name="connsiteX0" fmla="*/ 163737 w 1285401"/>
                <a:gd name="connsiteY0" fmla="*/ 641730 h 2696082"/>
                <a:gd name="connsiteX1" fmla="*/ 0 w 1285401"/>
                <a:gd name="connsiteY1" fmla="*/ 8226 h 2696082"/>
                <a:gd name="connsiteX2" fmla="*/ 1285401 w 1285401"/>
                <a:gd name="connsiteY2" fmla="*/ 0 h 2696082"/>
                <a:gd name="connsiteX3" fmla="*/ 1175673 w 1285401"/>
                <a:gd name="connsiteY3" fmla="*/ 641730 h 2696082"/>
                <a:gd name="connsiteX4" fmla="*/ 1175673 w 1285401"/>
                <a:gd name="connsiteY4" fmla="*/ 2190114 h 2696082"/>
                <a:gd name="connsiteX5" fmla="*/ 669705 w 1285401"/>
                <a:gd name="connsiteY5" fmla="*/ 2696082 h 2696082"/>
                <a:gd name="connsiteX6" fmla="*/ 669705 w 1285401"/>
                <a:gd name="connsiteY6" fmla="*/ 2696082 h 2696082"/>
                <a:gd name="connsiteX7" fmla="*/ 163737 w 1285401"/>
                <a:gd name="connsiteY7" fmla="*/ 2190114 h 2696082"/>
                <a:gd name="connsiteX8" fmla="*/ 163737 w 1285401"/>
                <a:gd name="connsiteY8" fmla="*/ 641730 h 2696082"/>
                <a:gd name="connsiteX0" fmla="*/ 146090 w 1267754"/>
                <a:gd name="connsiteY0" fmla="*/ 641730 h 2696082"/>
                <a:gd name="connsiteX1" fmla="*/ 0 w 1267754"/>
                <a:gd name="connsiteY1" fmla="*/ 8226 h 2696082"/>
                <a:gd name="connsiteX2" fmla="*/ 1267754 w 1267754"/>
                <a:gd name="connsiteY2" fmla="*/ 0 h 2696082"/>
                <a:gd name="connsiteX3" fmla="*/ 1158026 w 1267754"/>
                <a:gd name="connsiteY3" fmla="*/ 641730 h 2696082"/>
                <a:gd name="connsiteX4" fmla="*/ 1158026 w 1267754"/>
                <a:gd name="connsiteY4" fmla="*/ 2190114 h 2696082"/>
                <a:gd name="connsiteX5" fmla="*/ 652058 w 1267754"/>
                <a:gd name="connsiteY5" fmla="*/ 2696082 h 2696082"/>
                <a:gd name="connsiteX6" fmla="*/ 652058 w 1267754"/>
                <a:gd name="connsiteY6" fmla="*/ 2696082 h 2696082"/>
                <a:gd name="connsiteX7" fmla="*/ 146090 w 1267754"/>
                <a:gd name="connsiteY7" fmla="*/ 2190114 h 2696082"/>
                <a:gd name="connsiteX8" fmla="*/ 146090 w 1267754"/>
                <a:gd name="connsiteY8" fmla="*/ 641730 h 2696082"/>
                <a:gd name="connsiteX0" fmla="*/ 117603 w 1267754"/>
                <a:gd name="connsiteY0" fmla="*/ 1271875 h 2696082"/>
                <a:gd name="connsiteX1" fmla="*/ 0 w 1267754"/>
                <a:gd name="connsiteY1" fmla="*/ 8226 h 2696082"/>
                <a:gd name="connsiteX2" fmla="*/ 1267754 w 1267754"/>
                <a:gd name="connsiteY2" fmla="*/ 0 h 2696082"/>
                <a:gd name="connsiteX3" fmla="*/ 1158026 w 1267754"/>
                <a:gd name="connsiteY3" fmla="*/ 641730 h 2696082"/>
                <a:gd name="connsiteX4" fmla="*/ 1158026 w 1267754"/>
                <a:gd name="connsiteY4" fmla="*/ 2190114 h 2696082"/>
                <a:gd name="connsiteX5" fmla="*/ 652058 w 1267754"/>
                <a:gd name="connsiteY5" fmla="*/ 2696082 h 2696082"/>
                <a:gd name="connsiteX6" fmla="*/ 652058 w 1267754"/>
                <a:gd name="connsiteY6" fmla="*/ 2696082 h 2696082"/>
                <a:gd name="connsiteX7" fmla="*/ 146090 w 1267754"/>
                <a:gd name="connsiteY7" fmla="*/ 2190114 h 2696082"/>
                <a:gd name="connsiteX8" fmla="*/ 117603 w 1267754"/>
                <a:gd name="connsiteY8" fmla="*/ 1271875 h 2696082"/>
                <a:gd name="connsiteX0" fmla="*/ 148124 w 1267754"/>
                <a:gd name="connsiteY0" fmla="*/ 1364544 h 2696082"/>
                <a:gd name="connsiteX1" fmla="*/ 0 w 1267754"/>
                <a:gd name="connsiteY1" fmla="*/ 8226 h 2696082"/>
                <a:gd name="connsiteX2" fmla="*/ 1267754 w 1267754"/>
                <a:gd name="connsiteY2" fmla="*/ 0 h 2696082"/>
                <a:gd name="connsiteX3" fmla="*/ 1158026 w 1267754"/>
                <a:gd name="connsiteY3" fmla="*/ 641730 h 2696082"/>
                <a:gd name="connsiteX4" fmla="*/ 1158026 w 1267754"/>
                <a:gd name="connsiteY4" fmla="*/ 2190114 h 2696082"/>
                <a:gd name="connsiteX5" fmla="*/ 652058 w 1267754"/>
                <a:gd name="connsiteY5" fmla="*/ 2696082 h 2696082"/>
                <a:gd name="connsiteX6" fmla="*/ 652058 w 1267754"/>
                <a:gd name="connsiteY6" fmla="*/ 2696082 h 2696082"/>
                <a:gd name="connsiteX7" fmla="*/ 146090 w 1267754"/>
                <a:gd name="connsiteY7" fmla="*/ 2190114 h 2696082"/>
                <a:gd name="connsiteX8" fmla="*/ 148124 w 1267754"/>
                <a:gd name="connsiteY8" fmla="*/ 1364544 h 2696082"/>
                <a:gd name="connsiteX0" fmla="*/ 148124 w 1267754"/>
                <a:gd name="connsiteY0" fmla="*/ 1364544 h 2696082"/>
                <a:gd name="connsiteX1" fmla="*/ 0 w 1267754"/>
                <a:gd name="connsiteY1" fmla="*/ 8226 h 2696082"/>
                <a:gd name="connsiteX2" fmla="*/ 1267754 w 1267754"/>
                <a:gd name="connsiteY2" fmla="*/ 0 h 2696082"/>
                <a:gd name="connsiteX3" fmla="*/ 1160061 w 1267754"/>
                <a:gd name="connsiteY3" fmla="*/ 1346010 h 2696082"/>
                <a:gd name="connsiteX4" fmla="*/ 1158026 w 1267754"/>
                <a:gd name="connsiteY4" fmla="*/ 2190114 h 2696082"/>
                <a:gd name="connsiteX5" fmla="*/ 652058 w 1267754"/>
                <a:gd name="connsiteY5" fmla="*/ 2696082 h 2696082"/>
                <a:gd name="connsiteX6" fmla="*/ 652058 w 1267754"/>
                <a:gd name="connsiteY6" fmla="*/ 2696082 h 2696082"/>
                <a:gd name="connsiteX7" fmla="*/ 146090 w 1267754"/>
                <a:gd name="connsiteY7" fmla="*/ 2190114 h 2696082"/>
                <a:gd name="connsiteX8" fmla="*/ 148124 w 1267754"/>
                <a:gd name="connsiteY8" fmla="*/ 1364544 h 2696082"/>
                <a:gd name="connsiteX0" fmla="*/ 148124 w 1267754"/>
                <a:gd name="connsiteY0" fmla="*/ 1364544 h 2696082"/>
                <a:gd name="connsiteX1" fmla="*/ 0 w 1267754"/>
                <a:gd name="connsiteY1" fmla="*/ 8226 h 2696082"/>
                <a:gd name="connsiteX2" fmla="*/ 1267754 w 1267754"/>
                <a:gd name="connsiteY2" fmla="*/ 0 h 2696082"/>
                <a:gd name="connsiteX3" fmla="*/ 1160061 w 1267754"/>
                <a:gd name="connsiteY3" fmla="*/ 1346010 h 2696082"/>
                <a:gd name="connsiteX4" fmla="*/ 1158026 w 1267754"/>
                <a:gd name="connsiteY4" fmla="*/ 2190114 h 2696082"/>
                <a:gd name="connsiteX5" fmla="*/ 652058 w 1267754"/>
                <a:gd name="connsiteY5" fmla="*/ 2696082 h 2696082"/>
                <a:gd name="connsiteX6" fmla="*/ 652058 w 1267754"/>
                <a:gd name="connsiteY6" fmla="*/ 2696082 h 2696082"/>
                <a:gd name="connsiteX7" fmla="*/ 146090 w 1267754"/>
                <a:gd name="connsiteY7" fmla="*/ 2190114 h 2696082"/>
                <a:gd name="connsiteX8" fmla="*/ 148124 w 1267754"/>
                <a:gd name="connsiteY8" fmla="*/ 1364544 h 2696082"/>
                <a:gd name="connsiteX0" fmla="*/ 148124 w 1267754"/>
                <a:gd name="connsiteY0" fmla="*/ 1364544 h 2696082"/>
                <a:gd name="connsiteX1" fmla="*/ 0 w 1267754"/>
                <a:gd name="connsiteY1" fmla="*/ 8226 h 2696082"/>
                <a:gd name="connsiteX2" fmla="*/ 1267754 w 1267754"/>
                <a:gd name="connsiteY2" fmla="*/ 0 h 2696082"/>
                <a:gd name="connsiteX3" fmla="*/ 1160061 w 1267754"/>
                <a:gd name="connsiteY3" fmla="*/ 1346010 h 2696082"/>
                <a:gd name="connsiteX4" fmla="*/ 1158026 w 1267754"/>
                <a:gd name="connsiteY4" fmla="*/ 2190114 h 2696082"/>
                <a:gd name="connsiteX5" fmla="*/ 652058 w 1267754"/>
                <a:gd name="connsiteY5" fmla="*/ 2696082 h 2696082"/>
                <a:gd name="connsiteX6" fmla="*/ 652058 w 1267754"/>
                <a:gd name="connsiteY6" fmla="*/ 2696082 h 2696082"/>
                <a:gd name="connsiteX7" fmla="*/ 146090 w 1267754"/>
                <a:gd name="connsiteY7" fmla="*/ 2190114 h 2696082"/>
                <a:gd name="connsiteX8" fmla="*/ 148124 w 1267754"/>
                <a:gd name="connsiteY8" fmla="*/ 1364544 h 2696082"/>
                <a:gd name="connsiteX0" fmla="*/ 148124 w 1267754"/>
                <a:gd name="connsiteY0" fmla="*/ 1364544 h 2696082"/>
                <a:gd name="connsiteX1" fmla="*/ 0 w 1267754"/>
                <a:gd name="connsiteY1" fmla="*/ 8226 h 2696082"/>
                <a:gd name="connsiteX2" fmla="*/ 1267754 w 1267754"/>
                <a:gd name="connsiteY2" fmla="*/ 0 h 2696082"/>
                <a:gd name="connsiteX3" fmla="*/ 1155992 w 1267754"/>
                <a:gd name="connsiteY3" fmla="*/ 1352188 h 2696082"/>
                <a:gd name="connsiteX4" fmla="*/ 1158026 w 1267754"/>
                <a:gd name="connsiteY4" fmla="*/ 2190114 h 2696082"/>
                <a:gd name="connsiteX5" fmla="*/ 652058 w 1267754"/>
                <a:gd name="connsiteY5" fmla="*/ 2696082 h 2696082"/>
                <a:gd name="connsiteX6" fmla="*/ 652058 w 1267754"/>
                <a:gd name="connsiteY6" fmla="*/ 2696082 h 2696082"/>
                <a:gd name="connsiteX7" fmla="*/ 146090 w 1267754"/>
                <a:gd name="connsiteY7" fmla="*/ 2190114 h 2696082"/>
                <a:gd name="connsiteX8" fmla="*/ 148124 w 1267754"/>
                <a:gd name="connsiteY8" fmla="*/ 1364544 h 2696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7754" h="2696082">
                  <a:moveTo>
                    <a:pt x="148124" y="1364544"/>
                  </a:moveTo>
                  <a:cubicBezTo>
                    <a:pt x="145076" y="1021136"/>
                    <a:pt x="163390" y="284499"/>
                    <a:pt x="0" y="8226"/>
                  </a:cubicBezTo>
                  <a:cubicBezTo>
                    <a:pt x="627888" y="59026"/>
                    <a:pt x="696766" y="153082"/>
                    <a:pt x="1267754" y="0"/>
                  </a:cubicBezTo>
                  <a:cubicBezTo>
                    <a:pt x="1124498" y="262128"/>
                    <a:pt x="1155992" y="1072750"/>
                    <a:pt x="1155992" y="1352188"/>
                  </a:cubicBezTo>
                  <a:cubicBezTo>
                    <a:pt x="1159383" y="1633556"/>
                    <a:pt x="1158704" y="1908746"/>
                    <a:pt x="1158026" y="2190114"/>
                  </a:cubicBezTo>
                  <a:cubicBezTo>
                    <a:pt x="1158026" y="2469552"/>
                    <a:pt x="931496" y="2696082"/>
                    <a:pt x="652058" y="2696082"/>
                  </a:cubicBezTo>
                  <a:lnTo>
                    <a:pt x="652058" y="2696082"/>
                  </a:lnTo>
                  <a:cubicBezTo>
                    <a:pt x="372620" y="2696082"/>
                    <a:pt x="146090" y="2469552"/>
                    <a:pt x="146090" y="2190114"/>
                  </a:cubicBezTo>
                  <a:lnTo>
                    <a:pt x="148124" y="1364544"/>
                  </a:lnTo>
                  <a:close/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62B1CFB-CC39-4CE8-9A8E-8F8B1408C3FB}"/>
                </a:ext>
              </a:extLst>
            </p:cNvPr>
            <p:cNvSpPr/>
            <p:nvPr/>
          </p:nvSpPr>
          <p:spPr>
            <a:xfrm>
              <a:off x="3592788" y="3909134"/>
              <a:ext cx="834548" cy="2104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2DEB14E-A260-45CA-8871-C3E73CC9867B}"/>
              </a:ext>
            </a:extLst>
          </p:cNvPr>
          <p:cNvSpPr/>
          <p:nvPr/>
        </p:nvSpPr>
        <p:spPr>
          <a:xfrm>
            <a:off x="5729679" y="3779769"/>
            <a:ext cx="1131980" cy="267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Probe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103F88A-256A-48C9-A289-443E6D7D1759}"/>
              </a:ext>
            </a:extLst>
          </p:cNvPr>
          <p:cNvSpPr/>
          <p:nvPr/>
        </p:nvSpPr>
        <p:spPr>
          <a:xfrm>
            <a:off x="7647592" y="4612116"/>
            <a:ext cx="1131980" cy="267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CYP3A4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D75E7EC-E708-42E9-AE6C-780387FEC005}"/>
              </a:ext>
            </a:extLst>
          </p:cNvPr>
          <p:cNvSpPr/>
          <p:nvPr/>
        </p:nvSpPr>
        <p:spPr>
          <a:xfrm>
            <a:off x="7647592" y="5008740"/>
            <a:ext cx="1131980" cy="267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Drug</a:t>
            </a:r>
          </a:p>
        </p:txBody>
      </p:sp>
    </p:spTree>
    <p:extLst>
      <p:ext uri="{BB962C8B-B14F-4D97-AF65-F5344CB8AC3E}">
        <p14:creationId xmlns:p14="http://schemas.microsoft.com/office/powerpoint/2010/main" val="84631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3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0023 C 0.00312 -0.01458 0.01211 -0.1081 0.04349 -0.1162 C 0.07474 -0.1243 0.10182 -0.11666 0.12747 -0.08935 C 0.15286 -0.06227 0.1582 0.01574 0.15781 0.06505 " pathEditMode="relative" rAng="0" ptsTypes="AAAA"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91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0.00026 -0.0349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decel="3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0023 C 0.00312 -0.01458 0.01211 -0.1081 0.04349 -0.1162 C 0.07474 -0.1243 0.10182 -0.11666 0.12747 -0.08935 C 0.15286 -0.06227 0.1582 0.01574 0.15781 0.06505 " pathEditMode="relative" rAng="0" ptsTypes="AAAA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91" y="-270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-0.00013 -0.03889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94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9" grpId="0" animBg="1"/>
      <p:bldP spid="34" grpId="0" animBg="1"/>
      <p:bldP spid="34" grpId="1" animBg="1"/>
      <p:bldP spid="35" grpId="0" animBg="1"/>
      <p:bldP spid="36" grpId="0" animBg="1"/>
      <p:bldP spid="3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8AD8-6E52-42DD-BD89-7E95E9B6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Inhibition Model Review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E28D6B-5037-4B54-9E68-767AC2652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1644"/>
              </p:ext>
            </p:extLst>
          </p:nvPr>
        </p:nvGraphicFramePr>
        <p:xfrm>
          <a:off x="398810" y="1305739"/>
          <a:ext cx="11005790" cy="4866738"/>
        </p:xfrm>
        <a:graphic>
          <a:graphicData uri="http://schemas.openxmlformats.org/drawingml/2006/table">
            <a:tbl>
              <a:tblPr firstRow="1" firstCol="1" bandRow="1"/>
              <a:tblGrid>
                <a:gridCol w="1388732">
                  <a:extLst>
                    <a:ext uri="{9D8B030D-6E8A-4147-A177-3AD203B41FA5}">
                      <a16:colId xmlns:a16="http://schemas.microsoft.com/office/drawing/2014/main" val="2282359242"/>
                    </a:ext>
                  </a:extLst>
                </a:gridCol>
                <a:gridCol w="600771">
                  <a:extLst>
                    <a:ext uri="{9D8B030D-6E8A-4147-A177-3AD203B41FA5}">
                      <a16:colId xmlns:a16="http://schemas.microsoft.com/office/drawing/2014/main" val="34332836"/>
                    </a:ext>
                  </a:extLst>
                </a:gridCol>
                <a:gridCol w="3835901">
                  <a:extLst>
                    <a:ext uri="{9D8B030D-6E8A-4147-A177-3AD203B41FA5}">
                      <a16:colId xmlns:a16="http://schemas.microsoft.com/office/drawing/2014/main" val="4233858438"/>
                    </a:ext>
                  </a:extLst>
                </a:gridCol>
                <a:gridCol w="519305">
                  <a:extLst>
                    <a:ext uri="{9D8B030D-6E8A-4147-A177-3AD203B41FA5}">
                      <a16:colId xmlns:a16="http://schemas.microsoft.com/office/drawing/2014/main" val="417957047"/>
                    </a:ext>
                  </a:extLst>
                </a:gridCol>
                <a:gridCol w="648930">
                  <a:extLst>
                    <a:ext uri="{9D8B030D-6E8A-4147-A177-3AD203B41FA5}">
                      <a16:colId xmlns:a16="http://schemas.microsoft.com/office/drawing/2014/main" val="1540473809"/>
                    </a:ext>
                  </a:extLst>
                </a:gridCol>
                <a:gridCol w="1120322">
                  <a:extLst>
                    <a:ext uri="{9D8B030D-6E8A-4147-A177-3AD203B41FA5}">
                      <a16:colId xmlns:a16="http://schemas.microsoft.com/office/drawing/2014/main" val="2138322006"/>
                    </a:ext>
                  </a:extLst>
                </a:gridCol>
                <a:gridCol w="683044">
                  <a:extLst>
                    <a:ext uri="{9D8B030D-6E8A-4147-A177-3AD203B41FA5}">
                      <a16:colId xmlns:a16="http://schemas.microsoft.com/office/drawing/2014/main" val="2103720526"/>
                    </a:ext>
                  </a:extLst>
                </a:gridCol>
                <a:gridCol w="2208785">
                  <a:extLst>
                    <a:ext uri="{9D8B030D-6E8A-4147-A177-3AD203B41FA5}">
                      <a16:colId xmlns:a16="http://schemas.microsoft.com/office/drawing/2014/main" val="974085852"/>
                    </a:ext>
                  </a:extLst>
                </a:gridCol>
              </a:tblGrid>
              <a:tr h="3281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Authors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Date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Model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Val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Acc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# Inhibitors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# Non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Feature Set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046272"/>
                  </a:ext>
                </a:extLst>
              </a:tr>
              <a:tr h="3281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Wu et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al.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2019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XGBoost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CV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0.860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3070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5985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PaDEL1&amp;2D, PubChem FP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798473"/>
                  </a:ext>
                </a:extLst>
              </a:tr>
              <a:tr h="3281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Wu et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al.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2019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Gradient Boosting Decision Tree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CV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0.851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3070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5985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PaDEL1&amp;2D, PubChem FP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747309"/>
                  </a:ext>
                </a:extLst>
              </a:tr>
              <a:tr h="3281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Wu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et al.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2019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Deep Neural Network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CV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0.839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3070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5985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PaDEL1&amp;2D, PubChem FP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223753"/>
                  </a:ext>
                </a:extLst>
              </a:tr>
              <a:tr h="3281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Wu et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al.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2019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Convolutional Neural Network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CV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0.833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3070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5985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PaDEL1&amp;2D, PubChem FP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167010"/>
                  </a:ext>
                </a:extLst>
              </a:tr>
              <a:tr h="3281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Wu et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al.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2019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Random Forest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CV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0.828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3070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5985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PaDEL1&amp;2D, PubChem FP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268682"/>
                  </a:ext>
                </a:extLst>
              </a:tr>
              <a:tr h="3281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Li et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al.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2018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Multitask Auto Encoder Deep Neural Network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CV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0.850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3070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5985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PaDEL1&amp;2D, PubChem FP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596361"/>
                  </a:ext>
                </a:extLst>
              </a:tr>
              <a:tr h="3281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Li et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al.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2018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Singletask Auto Encoder Deep Neural Network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CV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0.845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3070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5985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PaDEL1&amp;2D, PubChem FP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949661"/>
                  </a:ext>
                </a:extLst>
              </a:tr>
              <a:tr h="3281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Lee et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al.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2017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Multiclass Laplacian-Modified Naïve Bayes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Test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0.799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1193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2221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VolSurf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+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98122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et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al.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2015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Support Vector Machine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Test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0.756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5177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7456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PaDEL3D, Mold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086579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et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al.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2015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C5.0 Decision Tree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Test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0.733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5177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7456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PaDEL3D, Mold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957274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Sun et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al.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2011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Support Vector Machine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CV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0.811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2334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4466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Custom Atom types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759429"/>
                  </a:ext>
                </a:extLst>
              </a:tr>
              <a:tr h="3281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Cheng et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al.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2011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Support Vector Machine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CV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0.775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4637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6899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MACCS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29382"/>
                  </a:ext>
                </a:extLst>
              </a:tr>
              <a:tr h="3281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Cheng et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al.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2011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Stacked: SVM; K-NN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CV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0.767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4637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6899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MACCS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890526"/>
                  </a:ext>
                </a:extLst>
              </a:tr>
              <a:tr h="3281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Cheng et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al.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2011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Stacked: SVM; Naïve Bayes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CV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0.752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4637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6899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FP4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791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892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BCAB-C960-4980-BE34-53924BB6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Compound Featurization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B2A85-C4B6-4A59-8FD4-7FEDDDD9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/>
              <a:t>Simplified Molecular-Input Line-Entry System (SMILES)</a:t>
            </a:r>
          </a:p>
          <a:p>
            <a:pPr lvl="1"/>
            <a:r>
              <a:rPr lang="en-US" sz="2000"/>
              <a:t>Model a compound using a single line of characters</a:t>
            </a:r>
          </a:p>
          <a:p>
            <a:r>
              <a:rPr lang="en-US" sz="2400"/>
              <a:t>Molecular Fingerprints</a:t>
            </a:r>
          </a:p>
          <a:p>
            <a:pPr lvl="1"/>
            <a:r>
              <a:rPr lang="en-US" sz="2000"/>
              <a:t>Compounds are represented as a string of integers</a:t>
            </a:r>
          </a:p>
          <a:p>
            <a:pPr lvl="1"/>
            <a:r>
              <a:rPr lang="en-US" sz="2000"/>
              <a:t>Typically represent presence or absence of substructure</a:t>
            </a:r>
          </a:p>
          <a:p>
            <a:r>
              <a:rPr lang="en-US" sz="2400"/>
              <a:t>Molecular Descriptors</a:t>
            </a:r>
          </a:p>
          <a:p>
            <a:pPr lvl="1"/>
            <a:r>
              <a:rPr lang="en-US" sz="2000"/>
              <a:t>Compute chemically relevant data from compound structures</a:t>
            </a:r>
          </a:p>
          <a:p>
            <a:pPr lvl="1"/>
            <a:r>
              <a:rPr lang="en-US" sz="2000"/>
              <a:t>Solubility, acidic properties, electrostatic properties, etc.</a:t>
            </a:r>
          </a:p>
          <a:p>
            <a:pPr lvl="1"/>
            <a:r>
              <a:rPr lang="en-US" sz="2000"/>
              <a:t>Examples: PaDEL-Descriptor and Mordred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</p:txBody>
      </p:sp>
      <p:pic>
        <p:nvPicPr>
          <p:cNvPr id="4" name="Picture 6" descr="Cyclohexane Market Research Report 2019-2025 - a2z Press Release">
            <a:extLst>
              <a:ext uri="{FF2B5EF4-FFF2-40B4-BE49-F238E27FC236}">
                <a16:creationId xmlns:a16="http://schemas.microsoft.com/office/drawing/2014/main" id="{F843DEF9-A4E3-441D-B1FD-272E1A7270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9"/>
          <a:stretch/>
        </p:blipFill>
        <p:spPr bwMode="auto">
          <a:xfrm>
            <a:off x="10244579" y="1437638"/>
            <a:ext cx="1582531" cy="153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8051D3-023A-47FC-85AD-3E044FE78AA4}"/>
              </a:ext>
            </a:extLst>
          </p:cNvPr>
          <p:cNvSpPr/>
          <p:nvPr/>
        </p:nvSpPr>
        <p:spPr>
          <a:xfrm>
            <a:off x="10292179" y="1099458"/>
            <a:ext cx="14873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Cyclohexane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EB1213-09C6-4D46-8945-8C7A86D99D10}"/>
              </a:ext>
            </a:extLst>
          </p:cNvPr>
          <p:cNvSpPr/>
          <p:nvPr/>
        </p:nvSpPr>
        <p:spPr>
          <a:xfrm>
            <a:off x="10486655" y="2917254"/>
            <a:ext cx="1098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/>
              <a:t>c1ccccc1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ADDFA-191C-4257-AA8E-60C54528576A}"/>
              </a:ext>
            </a:extLst>
          </p:cNvPr>
          <p:cNvSpPr/>
          <p:nvPr/>
        </p:nvSpPr>
        <p:spPr>
          <a:xfrm>
            <a:off x="8852782" y="2371026"/>
            <a:ext cx="707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212121"/>
                </a:solidFill>
                <a:latin typeface="-apple-system"/>
              </a:rPr>
              <a:t>CCO</a:t>
            </a:r>
            <a:endParaRPr lang="en-US" b="1"/>
          </a:p>
        </p:txBody>
      </p:sp>
      <p:pic>
        <p:nvPicPr>
          <p:cNvPr id="8" name="Picture 2" descr="Ethanol Standard Solution - 0.3 g/L | Megazyme">
            <a:extLst>
              <a:ext uri="{FF2B5EF4-FFF2-40B4-BE49-F238E27FC236}">
                <a16:creationId xmlns:a16="http://schemas.microsoft.com/office/drawing/2014/main" id="{9C7C8A16-18DE-4666-838A-81FCB76EF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255" y="1946592"/>
            <a:ext cx="1156136" cy="42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DE3B68-D4B7-4C7D-9BB3-56DA734BF246}"/>
              </a:ext>
            </a:extLst>
          </p:cNvPr>
          <p:cNvSpPr/>
          <p:nvPr/>
        </p:nvSpPr>
        <p:spPr>
          <a:xfrm>
            <a:off x="8716349" y="1559526"/>
            <a:ext cx="979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/>
              <a:t>Ethanol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8580F1-AC17-4070-800E-573368DD4801}"/>
              </a:ext>
            </a:extLst>
          </p:cNvPr>
          <p:cNvSpPr/>
          <p:nvPr/>
        </p:nvSpPr>
        <p:spPr>
          <a:xfrm>
            <a:off x="364890" y="5760043"/>
            <a:ext cx="78132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Calibri" panose="020F0502020204030204" pitchFamily="34" charset="0"/>
              </a:rPr>
              <a:t>D.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Weininger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, “SMILES, a chemical language and information system. 1. Introduction to methodology and encoding rules,” </a:t>
            </a:r>
            <a:r>
              <a:rPr lang="en-US" sz="1400" i="1" dirty="0">
                <a:latin typeface="Times New Roman" panose="02020603050405020304" pitchFamily="18" charset="0"/>
                <a:ea typeface="Calibri" panose="020F0502020204030204" pitchFamily="34" charset="0"/>
              </a:rPr>
              <a:t>J. Chem. Inf. Model.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, vol. 28, no. 1, pp. 31–36, Feb. 1988.</a:t>
            </a:r>
            <a:endParaRPr lang="en-US" sz="14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B0883B2-5633-4E56-86B6-B8C0187A24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0"/>
          <a:stretch/>
        </p:blipFill>
        <p:spPr bwMode="auto">
          <a:xfrm>
            <a:off x="8178177" y="3599483"/>
            <a:ext cx="3601332" cy="200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86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7BF995-5D3E-4DC7-BE74-216C1465DAEC}"/>
              </a:ext>
            </a:extLst>
          </p:cNvPr>
          <p:cNvSpPr/>
          <p:nvPr/>
        </p:nvSpPr>
        <p:spPr>
          <a:xfrm>
            <a:off x="3534774" y="1443225"/>
            <a:ext cx="7819026" cy="4096802"/>
          </a:xfrm>
          <a:prstGeom prst="rect">
            <a:avLst/>
          </a:prstGeom>
          <a:solidFill>
            <a:srgbClr val="F7F7F7">
              <a:alpha val="49804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376B8C-EFA3-4739-B7CD-6BE9D3574F8F}"/>
              </a:ext>
            </a:extLst>
          </p:cNvPr>
          <p:cNvSpPr/>
          <p:nvPr/>
        </p:nvSpPr>
        <p:spPr>
          <a:xfrm>
            <a:off x="838200" y="1728641"/>
            <a:ext cx="10452100" cy="1756007"/>
          </a:xfrm>
          <a:custGeom>
            <a:avLst/>
            <a:gdLst>
              <a:gd name="connsiteX0" fmla="*/ 0 w 10515600"/>
              <a:gd name="connsiteY0" fmla="*/ 0 h 1891059"/>
              <a:gd name="connsiteX1" fmla="*/ 10515600 w 10515600"/>
              <a:gd name="connsiteY1" fmla="*/ 0 h 1891059"/>
              <a:gd name="connsiteX2" fmla="*/ 10515600 w 10515600"/>
              <a:gd name="connsiteY2" fmla="*/ 1891059 h 1891059"/>
              <a:gd name="connsiteX3" fmla="*/ 0 w 10515600"/>
              <a:gd name="connsiteY3" fmla="*/ 1891059 h 1891059"/>
              <a:gd name="connsiteX4" fmla="*/ 0 w 10515600"/>
              <a:gd name="connsiteY4" fmla="*/ 0 h 1891059"/>
              <a:gd name="connsiteX0" fmla="*/ 0 w 10515600"/>
              <a:gd name="connsiteY0" fmla="*/ 0 h 1911611"/>
              <a:gd name="connsiteX1" fmla="*/ 10515600 w 10515600"/>
              <a:gd name="connsiteY1" fmla="*/ 0 h 1911611"/>
              <a:gd name="connsiteX2" fmla="*/ 10515600 w 10515600"/>
              <a:gd name="connsiteY2" fmla="*/ 1891059 h 1911611"/>
              <a:gd name="connsiteX3" fmla="*/ 0 w 10515600"/>
              <a:gd name="connsiteY3" fmla="*/ 1891059 h 1911611"/>
              <a:gd name="connsiteX4" fmla="*/ 25400 w 10515600"/>
              <a:gd name="connsiteY4" fmla="*/ 1911611 h 1911611"/>
              <a:gd name="connsiteX5" fmla="*/ 0 w 10515600"/>
              <a:gd name="connsiteY5" fmla="*/ 0 h 1911611"/>
              <a:gd name="connsiteX0" fmla="*/ 0 w 10515600"/>
              <a:gd name="connsiteY0" fmla="*/ 0 h 1891059"/>
              <a:gd name="connsiteX1" fmla="*/ 10515600 w 10515600"/>
              <a:gd name="connsiteY1" fmla="*/ 0 h 1891059"/>
              <a:gd name="connsiteX2" fmla="*/ 10515600 w 10515600"/>
              <a:gd name="connsiteY2" fmla="*/ 1891059 h 1891059"/>
              <a:gd name="connsiteX3" fmla="*/ 0 w 10515600"/>
              <a:gd name="connsiteY3" fmla="*/ 1891059 h 1891059"/>
              <a:gd name="connsiteX4" fmla="*/ 19050 w 10515600"/>
              <a:gd name="connsiteY4" fmla="*/ 1765561 h 1891059"/>
              <a:gd name="connsiteX5" fmla="*/ 0 w 10515600"/>
              <a:gd name="connsiteY5" fmla="*/ 0 h 1891059"/>
              <a:gd name="connsiteX0" fmla="*/ 0 w 10515600"/>
              <a:gd name="connsiteY0" fmla="*/ 0 h 1891059"/>
              <a:gd name="connsiteX1" fmla="*/ 10515600 w 10515600"/>
              <a:gd name="connsiteY1" fmla="*/ 0 h 1891059"/>
              <a:gd name="connsiteX2" fmla="*/ 10515600 w 10515600"/>
              <a:gd name="connsiteY2" fmla="*/ 1891059 h 1891059"/>
              <a:gd name="connsiteX3" fmla="*/ 2609850 w 10515600"/>
              <a:gd name="connsiteY3" fmla="*/ 1846609 h 1891059"/>
              <a:gd name="connsiteX4" fmla="*/ 19050 w 10515600"/>
              <a:gd name="connsiteY4" fmla="*/ 1765561 h 1891059"/>
              <a:gd name="connsiteX5" fmla="*/ 0 w 10515600"/>
              <a:gd name="connsiteY5" fmla="*/ 0 h 1891059"/>
              <a:gd name="connsiteX0" fmla="*/ 0 w 10515600"/>
              <a:gd name="connsiteY0" fmla="*/ 0 h 1891059"/>
              <a:gd name="connsiteX1" fmla="*/ 10515600 w 10515600"/>
              <a:gd name="connsiteY1" fmla="*/ 0 h 1891059"/>
              <a:gd name="connsiteX2" fmla="*/ 10515600 w 10515600"/>
              <a:gd name="connsiteY2" fmla="*/ 1891059 h 1891059"/>
              <a:gd name="connsiteX3" fmla="*/ 2609850 w 10515600"/>
              <a:gd name="connsiteY3" fmla="*/ 1846609 h 1891059"/>
              <a:gd name="connsiteX4" fmla="*/ 0 w 10515600"/>
              <a:gd name="connsiteY4" fmla="*/ 1829061 h 1891059"/>
              <a:gd name="connsiteX5" fmla="*/ 0 w 10515600"/>
              <a:gd name="connsiteY5" fmla="*/ 0 h 1891059"/>
              <a:gd name="connsiteX0" fmla="*/ 0 w 10515600"/>
              <a:gd name="connsiteY0" fmla="*/ 0 h 1891059"/>
              <a:gd name="connsiteX1" fmla="*/ 10515600 w 10515600"/>
              <a:gd name="connsiteY1" fmla="*/ 0 h 1891059"/>
              <a:gd name="connsiteX2" fmla="*/ 10515600 w 10515600"/>
              <a:gd name="connsiteY2" fmla="*/ 1891059 h 1891059"/>
              <a:gd name="connsiteX3" fmla="*/ 2622550 w 10515600"/>
              <a:gd name="connsiteY3" fmla="*/ 1827559 h 1891059"/>
              <a:gd name="connsiteX4" fmla="*/ 0 w 10515600"/>
              <a:gd name="connsiteY4" fmla="*/ 1829061 h 1891059"/>
              <a:gd name="connsiteX5" fmla="*/ 0 w 10515600"/>
              <a:gd name="connsiteY5" fmla="*/ 0 h 1891059"/>
              <a:gd name="connsiteX0" fmla="*/ 0 w 10528300"/>
              <a:gd name="connsiteY0" fmla="*/ 0 h 1891059"/>
              <a:gd name="connsiteX1" fmla="*/ 10515600 w 10528300"/>
              <a:gd name="connsiteY1" fmla="*/ 0 h 1891059"/>
              <a:gd name="connsiteX2" fmla="*/ 10515600 w 10528300"/>
              <a:gd name="connsiteY2" fmla="*/ 1891059 h 1891059"/>
              <a:gd name="connsiteX3" fmla="*/ 10528300 w 10528300"/>
              <a:gd name="connsiteY3" fmla="*/ 1867161 h 1891059"/>
              <a:gd name="connsiteX4" fmla="*/ 2622550 w 10528300"/>
              <a:gd name="connsiteY4" fmla="*/ 1827559 h 1891059"/>
              <a:gd name="connsiteX5" fmla="*/ 0 w 10528300"/>
              <a:gd name="connsiteY5" fmla="*/ 1829061 h 1891059"/>
              <a:gd name="connsiteX6" fmla="*/ 0 w 10528300"/>
              <a:gd name="connsiteY6" fmla="*/ 0 h 1891059"/>
              <a:gd name="connsiteX0" fmla="*/ 0 w 10515600"/>
              <a:gd name="connsiteY0" fmla="*/ 0 h 1891059"/>
              <a:gd name="connsiteX1" fmla="*/ 10515600 w 10515600"/>
              <a:gd name="connsiteY1" fmla="*/ 0 h 1891059"/>
              <a:gd name="connsiteX2" fmla="*/ 10515600 w 10515600"/>
              <a:gd name="connsiteY2" fmla="*/ 1891059 h 1891059"/>
              <a:gd name="connsiteX3" fmla="*/ 9690100 w 10515600"/>
              <a:gd name="connsiteY3" fmla="*/ 1771911 h 1891059"/>
              <a:gd name="connsiteX4" fmla="*/ 2622550 w 10515600"/>
              <a:gd name="connsiteY4" fmla="*/ 1827559 h 1891059"/>
              <a:gd name="connsiteX5" fmla="*/ 0 w 10515600"/>
              <a:gd name="connsiteY5" fmla="*/ 1829061 h 1891059"/>
              <a:gd name="connsiteX6" fmla="*/ 0 w 10515600"/>
              <a:gd name="connsiteY6" fmla="*/ 0 h 1891059"/>
              <a:gd name="connsiteX0" fmla="*/ 0 w 10515600"/>
              <a:gd name="connsiteY0" fmla="*/ 0 h 1891059"/>
              <a:gd name="connsiteX1" fmla="*/ 10515600 w 10515600"/>
              <a:gd name="connsiteY1" fmla="*/ 0 h 1891059"/>
              <a:gd name="connsiteX2" fmla="*/ 10515600 w 10515600"/>
              <a:gd name="connsiteY2" fmla="*/ 1891059 h 1891059"/>
              <a:gd name="connsiteX3" fmla="*/ 6819900 w 10515600"/>
              <a:gd name="connsiteY3" fmla="*/ 990861 h 1891059"/>
              <a:gd name="connsiteX4" fmla="*/ 2622550 w 10515600"/>
              <a:gd name="connsiteY4" fmla="*/ 1827559 h 1891059"/>
              <a:gd name="connsiteX5" fmla="*/ 0 w 10515600"/>
              <a:gd name="connsiteY5" fmla="*/ 1829061 h 1891059"/>
              <a:gd name="connsiteX6" fmla="*/ 0 w 10515600"/>
              <a:gd name="connsiteY6" fmla="*/ 0 h 1891059"/>
              <a:gd name="connsiteX0" fmla="*/ 0 w 10515600"/>
              <a:gd name="connsiteY0" fmla="*/ 0 h 1829061"/>
              <a:gd name="connsiteX1" fmla="*/ 10515600 w 10515600"/>
              <a:gd name="connsiteY1" fmla="*/ 0 h 1829061"/>
              <a:gd name="connsiteX2" fmla="*/ 10509250 w 10515600"/>
              <a:gd name="connsiteY2" fmla="*/ 1014759 h 1829061"/>
              <a:gd name="connsiteX3" fmla="*/ 6819900 w 10515600"/>
              <a:gd name="connsiteY3" fmla="*/ 990861 h 1829061"/>
              <a:gd name="connsiteX4" fmla="*/ 2622550 w 10515600"/>
              <a:gd name="connsiteY4" fmla="*/ 1827559 h 1829061"/>
              <a:gd name="connsiteX5" fmla="*/ 0 w 10515600"/>
              <a:gd name="connsiteY5" fmla="*/ 1829061 h 1829061"/>
              <a:gd name="connsiteX6" fmla="*/ 0 w 10515600"/>
              <a:gd name="connsiteY6" fmla="*/ 0 h 1829061"/>
              <a:gd name="connsiteX0" fmla="*/ 0 w 10515600"/>
              <a:gd name="connsiteY0" fmla="*/ 0 h 1829061"/>
              <a:gd name="connsiteX1" fmla="*/ 10515600 w 10515600"/>
              <a:gd name="connsiteY1" fmla="*/ 0 h 1829061"/>
              <a:gd name="connsiteX2" fmla="*/ 10509250 w 10515600"/>
              <a:gd name="connsiteY2" fmla="*/ 976659 h 1829061"/>
              <a:gd name="connsiteX3" fmla="*/ 6819900 w 10515600"/>
              <a:gd name="connsiteY3" fmla="*/ 990861 h 1829061"/>
              <a:gd name="connsiteX4" fmla="*/ 2622550 w 10515600"/>
              <a:gd name="connsiteY4" fmla="*/ 1827559 h 1829061"/>
              <a:gd name="connsiteX5" fmla="*/ 0 w 10515600"/>
              <a:gd name="connsiteY5" fmla="*/ 1829061 h 1829061"/>
              <a:gd name="connsiteX6" fmla="*/ 0 w 10515600"/>
              <a:gd name="connsiteY6" fmla="*/ 0 h 1829061"/>
              <a:gd name="connsiteX0" fmla="*/ 0 w 10515600"/>
              <a:gd name="connsiteY0" fmla="*/ 0 h 1829061"/>
              <a:gd name="connsiteX1" fmla="*/ 10515600 w 10515600"/>
              <a:gd name="connsiteY1" fmla="*/ 0 h 1829061"/>
              <a:gd name="connsiteX2" fmla="*/ 10509250 w 10515600"/>
              <a:gd name="connsiteY2" fmla="*/ 976659 h 1829061"/>
              <a:gd name="connsiteX3" fmla="*/ 2635250 w 10515600"/>
              <a:gd name="connsiteY3" fmla="*/ 997211 h 1829061"/>
              <a:gd name="connsiteX4" fmla="*/ 2622550 w 10515600"/>
              <a:gd name="connsiteY4" fmla="*/ 1827559 h 1829061"/>
              <a:gd name="connsiteX5" fmla="*/ 0 w 10515600"/>
              <a:gd name="connsiteY5" fmla="*/ 1829061 h 1829061"/>
              <a:gd name="connsiteX6" fmla="*/ 0 w 10515600"/>
              <a:gd name="connsiteY6" fmla="*/ 0 h 1829061"/>
              <a:gd name="connsiteX0" fmla="*/ 0 w 10515600"/>
              <a:gd name="connsiteY0" fmla="*/ 0 h 1829061"/>
              <a:gd name="connsiteX1" fmla="*/ 10515600 w 10515600"/>
              <a:gd name="connsiteY1" fmla="*/ 0 h 1829061"/>
              <a:gd name="connsiteX2" fmla="*/ 10509250 w 10515600"/>
              <a:gd name="connsiteY2" fmla="*/ 976659 h 1829061"/>
              <a:gd name="connsiteX3" fmla="*/ 2635250 w 10515600"/>
              <a:gd name="connsiteY3" fmla="*/ 997211 h 1829061"/>
              <a:gd name="connsiteX4" fmla="*/ 2641600 w 10515600"/>
              <a:gd name="connsiteY4" fmla="*/ 1827559 h 1829061"/>
              <a:gd name="connsiteX5" fmla="*/ 0 w 10515600"/>
              <a:gd name="connsiteY5" fmla="*/ 1829061 h 1829061"/>
              <a:gd name="connsiteX6" fmla="*/ 0 w 10515600"/>
              <a:gd name="connsiteY6" fmla="*/ 0 h 1829061"/>
              <a:gd name="connsiteX0" fmla="*/ 0 w 10515600"/>
              <a:gd name="connsiteY0" fmla="*/ 0 h 1833909"/>
              <a:gd name="connsiteX1" fmla="*/ 10515600 w 10515600"/>
              <a:gd name="connsiteY1" fmla="*/ 0 h 1833909"/>
              <a:gd name="connsiteX2" fmla="*/ 10509250 w 10515600"/>
              <a:gd name="connsiteY2" fmla="*/ 976659 h 1833909"/>
              <a:gd name="connsiteX3" fmla="*/ 2635250 w 10515600"/>
              <a:gd name="connsiteY3" fmla="*/ 997211 h 1833909"/>
              <a:gd name="connsiteX4" fmla="*/ 2609850 w 10515600"/>
              <a:gd name="connsiteY4" fmla="*/ 1833909 h 1833909"/>
              <a:gd name="connsiteX5" fmla="*/ 0 w 10515600"/>
              <a:gd name="connsiteY5" fmla="*/ 1829061 h 1833909"/>
              <a:gd name="connsiteX6" fmla="*/ 0 w 10515600"/>
              <a:gd name="connsiteY6" fmla="*/ 0 h 1833909"/>
              <a:gd name="connsiteX0" fmla="*/ 0 w 10515600"/>
              <a:gd name="connsiteY0" fmla="*/ 0 h 1833909"/>
              <a:gd name="connsiteX1" fmla="*/ 10515600 w 10515600"/>
              <a:gd name="connsiteY1" fmla="*/ 0 h 1833909"/>
              <a:gd name="connsiteX2" fmla="*/ 10509250 w 10515600"/>
              <a:gd name="connsiteY2" fmla="*/ 976659 h 1833909"/>
              <a:gd name="connsiteX3" fmla="*/ 2635250 w 10515600"/>
              <a:gd name="connsiteY3" fmla="*/ 997211 h 1833909"/>
              <a:gd name="connsiteX4" fmla="*/ 2635250 w 10515600"/>
              <a:gd name="connsiteY4" fmla="*/ 1833909 h 1833909"/>
              <a:gd name="connsiteX5" fmla="*/ 0 w 10515600"/>
              <a:gd name="connsiteY5" fmla="*/ 1829061 h 1833909"/>
              <a:gd name="connsiteX6" fmla="*/ 0 w 10515600"/>
              <a:gd name="connsiteY6" fmla="*/ 0 h 183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15600" h="1833909">
                <a:moveTo>
                  <a:pt x="0" y="0"/>
                </a:moveTo>
                <a:lnTo>
                  <a:pt x="10515600" y="0"/>
                </a:lnTo>
                <a:cubicBezTo>
                  <a:pt x="10513483" y="338253"/>
                  <a:pt x="10511367" y="638406"/>
                  <a:pt x="10509250" y="976659"/>
                </a:cubicBezTo>
                <a:lnTo>
                  <a:pt x="2635250" y="997211"/>
                </a:lnTo>
                <a:cubicBezTo>
                  <a:pt x="2637367" y="1273994"/>
                  <a:pt x="2633133" y="1557126"/>
                  <a:pt x="2635250" y="1833909"/>
                </a:cubicBezTo>
                <a:lnTo>
                  <a:pt x="0" y="1829061"/>
                </a:lnTo>
                <a:lnTo>
                  <a:pt x="0" y="0"/>
                </a:lnTo>
                <a:close/>
              </a:path>
            </a:pathLst>
          </a:custGeom>
          <a:solidFill>
            <a:srgbClr val="FFFE9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CE972-B0CA-4024-AF41-067CF96F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Cytochrome P450 3A4 Inhibitor Modeling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7ED4E7-7EDC-4A72-A16C-4F2752AB9A46}"/>
              </a:ext>
            </a:extLst>
          </p:cNvPr>
          <p:cNvSpPr/>
          <p:nvPr/>
        </p:nvSpPr>
        <p:spPr>
          <a:xfrm>
            <a:off x="1034013" y="1801680"/>
            <a:ext cx="1982421" cy="626111"/>
          </a:xfrm>
          <a:prstGeom prst="roundRect">
            <a:avLst>
              <a:gd name="adj" fmla="val 50000"/>
            </a:avLst>
          </a:prstGeom>
          <a:solidFill>
            <a:srgbClr val="E1CCF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Retrieve AID: 1851 </a:t>
            </a:r>
          </a:p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using PubChem API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933D70-5A60-40D9-B262-71729D112380}"/>
              </a:ext>
            </a:extLst>
          </p:cNvPr>
          <p:cNvSpPr/>
          <p:nvPr/>
        </p:nvSpPr>
        <p:spPr>
          <a:xfrm>
            <a:off x="1321926" y="2893608"/>
            <a:ext cx="1406598" cy="500813"/>
          </a:xfrm>
          <a:prstGeom prst="roundRect">
            <a:avLst>
              <a:gd name="adj" fmla="val 50000"/>
            </a:avLst>
          </a:prstGeom>
          <a:solidFill>
            <a:srgbClr val="FA909F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Clean and Label 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E58F3C3-4CCD-4024-ABFC-F3674BE04141}"/>
              </a:ext>
            </a:extLst>
          </p:cNvPr>
          <p:cNvSpPr/>
          <p:nvPr/>
        </p:nvSpPr>
        <p:spPr>
          <a:xfrm>
            <a:off x="3890826" y="2017582"/>
            <a:ext cx="3325118" cy="298135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Generate Features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0F378C7-1AFD-4593-A53D-ECB33F153907}"/>
              </a:ext>
            </a:extLst>
          </p:cNvPr>
          <p:cNvGrpSpPr/>
          <p:nvPr/>
        </p:nvGrpSpPr>
        <p:grpSpPr>
          <a:xfrm>
            <a:off x="7265419" y="1827529"/>
            <a:ext cx="3825279" cy="669369"/>
            <a:chOff x="3298631" y="1725302"/>
            <a:chExt cx="1852205" cy="63082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F1AC6328-EC43-4F9F-9315-307A9ABC4C43}"/>
                </a:ext>
              </a:extLst>
            </p:cNvPr>
            <p:cNvSpPr/>
            <p:nvPr/>
          </p:nvSpPr>
          <p:spPr>
            <a:xfrm>
              <a:off x="3596356" y="1809849"/>
              <a:ext cx="1554480" cy="18287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Mordred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5541D94C-966E-42A5-9F9C-5E7E1E1C7F7E}"/>
                </a:ext>
              </a:extLst>
            </p:cNvPr>
            <p:cNvSpPr/>
            <p:nvPr/>
          </p:nvSpPr>
          <p:spPr>
            <a:xfrm>
              <a:off x="3596355" y="2088704"/>
              <a:ext cx="1554480" cy="18287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PubChem Fingerprints</a:t>
              </a:r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EFC5428D-7A60-4B6B-8FA6-4C71D79DEABF}"/>
                </a:ext>
              </a:extLst>
            </p:cNvPr>
            <p:cNvSpPr/>
            <p:nvPr/>
          </p:nvSpPr>
          <p:spPr>
            <a:xfrm>
              <a:off x="3298631" y="1725302"/>
              <a:ext cx="339381" cy="630826"/>
            </a:xfrm>
            <a:prstGeom prst="leftBrace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2A6B02-00DF-4E4D-8FC2-32E9E64227F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025224" y="2427791"/>
            <a:ext cx="1" cy="46581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8C10B8-A0B4-4685-8CED-9E437CB2447D}"/>
              </a:ext>
            </a:extLst>
          </p:cNvPr>
          <p:cNvCxnSpPr>
            <a:cxnSpLocks/>
            <a:stCxn id="7" idx="3"/>
            <a:endCxn id="38" idx="1"/>
          </p:cNvCxnSpPr>
          <p:nvPr/>
        </p:nvCxnSpPr>
        <p:spPr>
          <a:xfrm flipV="1">
            <a:off x="2728524" y="2166650"/>
            <a:ext cx="1162302" cy="97736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94CE7B-3FB2-42B3-8DEC-3FF03AD1BEA7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>
          <a:xfrm>
            <a:off x="5553385" y="2315717"/>
            <a:ext cx="0" cy="88632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7FE622A-9233-45FE-A166-EA0D3B502821}"/>
              </a:ext>
            </a:extLst>
          </p:cNvPr>
          <p:cNvSpPr/>
          <p:nvPr/>
        </p:nvSpPr>
        <p:spPr>
          <a:xfrm>
            <a:off x="3890826" y="3202044"/>
            <a:ext cx="3325118" cy="29813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Optimization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C75DFA9-AD10-4C79-BA26-D76DBD1196E6}"/>
              </a:ext>
            </a:extLst>
          </p:cNvPr>
          <p:cNvGrpSpPr/>
          <p:nvPr/>
        </p:nvGrpSpPr>
        <p:grpSpPr>
          <a:xfrm>
            <a:off x="7272379" y="2738415"/>
            <a:ext cx="3811359" cy="1208460"/>
            <a:chOff x="3305371" y="2643778"/>
            <a:chExt cx="1845465" cy="113887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A02491D-143D-4ABF-9809-AA3675982D54}"/>
                </a:ext>
              </a:extLst>
            </p:cNvPr>
            <p:cNvSpPr/>
            <p:nvPr/>
          </p:nvSpPr>
          <p:spPr>
            <a:xfrm>
              <a:off x="3596355" y="2705264"/>
              <a:ext cx="1554480" cy="18287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Imputation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38D98A2-07C6-4513-B55C-9B8EAE4CE911}"/>
                </a:ext>
              </a:extLst>
            </p:cNvPr>
            <p:cNvSpPr/>
            <p:nvPr/>
          </p:nvSpPr>
          <p:spPr>
            <a:xfrm>
              <a:off x="3596355" y="2979105"/>
              <a:ext cx="1554480" cy="18287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Normalization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6EC5842-948A-4557-AE39-A82ED60F5F00}"/>
                </a:ext>
              </a:extLst>
            </p:cNvPr>
            <p:cNvSpPr/>
            <p:nvPr/>
          </p:nvSpPr>
          <p:spPr>
            <a:xfrm>
              <a:off x="3596355" y="3257792"/>
              <a:ext cx="1554480" cy="18287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Low Variance Removal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39465A5-ACE8-4AA7-99E0-B5A957A18FDF}"/>
                </a:ext>
              </a:extLst>
            </p:cNvPr>
            <p:cNvSpPr/>
            <p:nvPr/>
          </p:nvSpPr>
          <p:spPr>
            <a:xfrm>
              <a:off x="3596356" y="3541048"/>
              <a:ext cx="1554480" cy="18287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 Balance</a:t>
              </a:r>
            </a:p>
          </p:txBody>
        </p: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69BA0D5D-2D2E-4073-97B9-41831A230612}"/>
                </a:ext>
              </a:extLst>
            </p:cNvPr>
            <p:cNvSpPr/>
            <p:nvPr/>
          </p:nvSpPr>
          <p:spPr>
            <a:xfrm>
              <a:off x="3305371" y="2643778"/>
              <a:ext cx="332641" cy="1138876"/>
            </a:xfrm>
            <a:prstGeom prst="leftBrace">
              <a:avLst>
                <a:gd name="adj1" fmla="val 849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1E6B918-03B7-428B-93A9-9237479CFA08}"/>
              </a:ext>
            </a:extLst>
          </p:cNvPr>
          <p:cNvSpPr/>
          <p:nvPr/>
        </p:nvSpPr>
        <p:spPr>
          <a:xfrm>
            <a:off x="3890826" y="4648921"/>
            <a:ext cx="3325119" cy="298135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Train Models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9F9831A-7A8D-4E24-9C9D-3C0064BACD0D}"/>
              </a:ext>
            </a:extLst>
          </p:cNvPr>
          <p:cNvGrpSpPr/>
          <p:nvPr/>
        </p:nvGrpSpPr>
        <p:grpSpPr>
          <a:xfrm>
            <a:off x="7264766" y="4188392"/>
            <a:ext cx="3826584" cy="1208460"/>
            <a:chOff x="3298631" y="4265022"/>
            <a:chExt cx="1852837" cy="1138876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B27FAFB-4F20-4F81-B1AD-9105ECFE417D}"/>
                </a:ext>
              </a:extLst>
            </p:cNvPr>
            <p:cNvSpPr/>
            <p:nvPr/>
          </p:nvSpPr>
          <p:spPr>
            <a:xfrm>
              <a:off x="3596987" y="4330903"/>
              <a:ext cx="1554481" cy="18287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Logistic Regression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F8FE887-AC64-4267-8851-49A585B42388}"/>
                </a:ext>
              </a:extLst>
            </p:cNvPr>
            <p:cNvSpPr/>
            <p:nvPr/>
          </p:nvSpPr>
          <p:spPr>
            <a:xfrm>
              <a:off x="3596356" y="4604745"/>
              <a:ext cx="1554481" cy="18287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 Vector Machine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0A25949-7D26-4EAC-A9F1-439E3CEFC644}"/>
                </a:ext>
              </a:extLst>
            </p:cNvPr>
            <p:cNvSpPr/>
            <p:nvPr/>
          </p:nvSpPr>
          <p:spPr>
            <a:xfrm>
              <a:off x="3596356" y="4878587"/>
              <a:ext cx="1554481" cy="18287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 Forests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36F420E-A471-40D7-819D-452E5950B6C2}"/>
                </a:ext>
              </a:extLst>
            </p:cNvPr>
            <p:cNvSpPr/>
            <p:nvPr/>
          </p:nvSpPr>
          <p:spPr>
            <a:xfrm>
              <a:off x="3596356" y="5151807"/>
              <a:ext cx="1554481" cy="18287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Neural Network</a:t>
              </a:r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15BBFAA3-7B09-4B62-BD70-D9CD5CE6DD0E}"/>
                </a:ext>
              </a:extLst>
            </p:cNvPr>
            <p:cNvSpPr/>
            <p:nvPr/>
          </p:nvSpPr>
          <p:spPr>
            <a:xfrm>
              <a:off x="3298631" y="4265022"/>
              <a:ext cx="332641" cy="1138876"/>
            </a:xfrm>
            <a:prstGeom prst="leftBrace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00FDAA-757C-45AC-9FC1-3A9467650E60}"/>
              </a:ext>
            </a:extLst>
          </p:cNvPr>
          <p:cNvCxnSpPr>
            <a:cxnSpLocks/>
            <a:stCxn id="31" idx="2"/>
            <a:endCxn id="24" idx="0"/>
          </p:cNvCxnSpPr>
          <p:nvPr/>
        </p:nvCxnSpPr>
        <p:spPr>
          <a:xfrm>
            <a:off x="5553385" y="3500179"/>
            <a:ext cx="1" cy="11487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05">
            <a:extLst>
              <a:ext uri="{FF2B5EF4-FFF2-40B4-BE49-F238E27FC236}">
                <a16:creationId xmlns:a16="http://schemas.microsoft.com/office/drawing/2014/main" id="{9593286C-8008-4CBE-A5A0-8E088B93670D}"/>
              </a:ext>
            </a:extLst>
          </p:cNvPr>
          <p:cNvCxnSpPr>
            <a:cxnSpLocks/>
            <a:stCxn id="7" idx="2"/>
            <a:endCxn id="19" idx="1"/>
          </p:cNvCxnSpPr>
          <p:nvPr/>
        </p:nvCxnSpPr>
        <p:spPr>
          <a:xfrm rot="16200000" flipH="1">
            <a:off x="1692422" y="3727223"/>
            <a:ext cx="2531206" cy="186560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A5736A2-CA35-4CAC-9344-FEA8B1D8B34E}"/>
              </a:ext>
            </a:extLst>
          </p:cNvPr>
          <p:cNvSpPr/>
          <p:nvPr/>
        </p:nvSpPr>
        <p:spPr>
          <a:xfrm>
            <a:off x="3890826" y="5776559"/>
            <a:ext cx="3325118" cy="298135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Train Models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47CF46-F8BA-4ED0-8F37-03895F8EC7DA}"/>
              </a:ext>
            </a:extLst>
          </p:cNvPr>
          <p:cNvGrpSpPr/>
          <p:nvPr/>
        </p:nvGrpSpPr>
        <p:grpSpPr>
          <a:xfrm>
            <a:off x="7264767" y="5615402"/>
            <a:ext cx="3826583" cy="614856"/>
            <a:chOff x="3298631" y="4265022"/>
            <a:chExt cx="1852837" cy="579452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CBBB6B9-7F1F-44F1-9F30-5D4278696739}"/>
                </a:ext>
              </a:extLst>
            </p:cNvPr>
            <p:cNvSpPr/>
            <p:nvPr/>
          </p:nvSpPr>
          <p:spPr>
            <a:xfrm>
              <a:off x="3596987" y="4330903"/>
              <a:ext cx="1554481" cy="18288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SMILE Auto-Extraction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432A625-F2D3-4659-BF8C-C74C89AE60DA}"/>
                </a:ext>
              </a:extLst>
            </p:cNvPr>
            <p:cNvSpPr/>
            <p:nvPr/>
          </p:nvSpPr>
          <p:spPr>
            <a:xfrm>
              <a:off x="3596356" y="4604746"/>
              <a:ext cx="1554480" cy="18288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2D Auto-Extraction</a:t>
              </a:r>
            </a:p>
          </p:txBody>
        </p: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F5DDD518-7DB3-4722-A225-703525F69763}"/>
                </a:ext>
              </a:extLst>
            </p:cNvPr>
            <p:cNvSpPr/>
            <p:nvPr/>
          </p:nvSpPr>
          <p:spPr>
            <a:xfrm>
              <a:off x="3298631" y="4265022"/>
              <a:ext cx="332641" cy="579452"/>
            </a:xfrm>
            <a:prstGeom prst="leftBrace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415E399-DABF-418D-AAB0-ECE025BF3BA3}"/>
              </a:ext>
            </a:extLst>
          </p:cNvPr>
          <p:cNvSpPr txBox="1"/>
          <p:nvPr/>
        </p:nvSpPr>
        <p:spPr>
          <a:xfrm>
            <a:off x="5519321" y="1443225"/>
            <a:ext cx="360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Standard 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F9FEA-0742-4561-9789-A9A6463C0526}"/>
              </a:ext>
            </a:extLst>
          </p:cNvPr>
          <p:cNvSpPr txBox="1"/>
          <p:nvPr/>
        </p:nvSpPr>
        <p:spPr>
          <a:xfrm>
            <a:off x="1813513" y="5622670"/>
            <a:ext cx="2188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Novel Models</a:t>
            </a:r>
          </a:p>
        </p:txBody>
      </p:sp>
    </p:spTree>
    <p:extLst>
      <p:ext uri="{BB962C8B-B14F-4D97-AF65-F5344CB8AC3E}">
        <p14:creationId xmlns:p14="http://schemas.microsoft.com/office/powerpoint/2010/main" val="155676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8C703F30-1418-4AAF-B99E-AB3E4C2D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1198304"/>
            <a:ext cx="10786872" cy="4822826"/>
          </a:xfrm>
        </p:spPr>
        <p:txBody>
          <a:bodyPr>
            <a:normAutofit/>
          </a:bodyPr>
          <a:lstStyle/>
          <a:p>
            <a:r>
              <a:rPr lang="en-US" sz="2400" dirty="0"/>
              <a:t>PubChem AID: 1851* </a:t>
            </a:r>
          </a:p>
          <a:p>
            <a:pPr lvl="1"/>
            <a:r>
              <a:rPr lang="en-US" sz="2000" dirty="0"/>
              <a:t>Publicly available, 17,143 compounds tested </a:t>
            </a:r>
            <a:r>
              <a:rPr lang="en-US" sz="2000" i="1" dirty="0"/>
              <a:t>in vitro</a:t>
            </a:r>
            <a:endParaRPr lang="en-US" sz="2000" dirty="0"/>
          </a:p>
          <a:p>
            <a:pPr lvl="1"/>
            <a:r>
              <a:rPr lang="en-US" sz="2000" dirty="0" err="1"/>
              <a:t>Dealkylation</a:t>
            </a:r>
            <a:r>
              <a:rPr lang="en-US" sz="2000" dirty="0"/>
              <a:t> of pro-luciferin to luciferin; luciferin detected with luminescence</a:t>
            </a:r>
          </a:p>
          <a:p>
            <a:pPr lvl="1"/>
            <a:r>
              <a:rPr lang="en-US" sz="2000" dirty="0" err="1"/>
              <a:t>Mesaured</a:t>
            </a:r>
            <a:r>
              <a:rPr lang="en-US" sz="2000" dirty="0"/>
              <a:t> concentration−response curves</a:t>
            </a:r>
          </a:p>
          <a:p>
            <a:r>
              <a:rPr lang="en-US" sz="2400" dirty="0"/>
              <a:t>PubChem RESTful API (HTTPS protocol)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10,832 compounds, 1,826 molecular features, and 881 fingerprint bits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4763A-E125-4DC6-8B14-BB61B6EA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7740"/>
          </a:xfrm>
        </p:spPr>
        <p:txBody>
          <a:bodyPr/>
          <a:lstStyle/>
          <a:p>
            <a:r>
              <a:rPr lang="en-US" dirty="0"/>
              <a:t>Dataset Curation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F49B0B-AE7F-4C5A-992F-0164826776EF}"/>
              </a:ext>
            </a:extLst>
          </p:cNvPr>
          <p:cNvSpPr/>
          <p:nvPr/>
        </p:nvSpPr>
        <p:spPr>
          <a:xfrm>
            <a:off x="679704" y="3157423"/>
            <a:ext cx="1193800" cy="4651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</a:rPr>
              <a:t>PubChem AID: 1851 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C6EE8A6-8650-4BDC-AD2E-0F0FE0EC3640}"/>
              </a:ext>
            </a:extLst>
          </p:cNvPr>
          <p:cNvGrpSpPr/>
          <p:nvPr/>
        </p:nvGrpSpPr>
        <p:grpSpPr>
          <a:xfrm>
            <a:off x="2148935" y="3458578"/>
            <a:ext cx="1445420" cy="1494454"/>
            <a:chOff x="2593181" y="4130348"/>
            <a:chExt cx="1445420" cy="149445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C366AB7-47BA-4F29-8767-2E52FF361CF2}"/>
                </a:ext>
              </a:extLst>
            </p:cNvPr>
            <p:cNvSpPr/>
            <p:nvPr/>
          </p:nvSpPr>
          <p:spPr>
            <a:xfrm>
              <a:off x="2593182" y="5350482"/>
              <a:ext cx="1445419" cy="2743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</a:rPr>
                <a:t>SMILES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5303D08-E666-4A17-A2E6-FEAFD2D51BC9}"/>
                </a:ext>
              </a:extLst>
            </p:cNvPr>
            <p:cNvSpPr/>
            <p:nvPr/>
          </p:nvSpPr>
          <p:spPr>
            <a:xfrm>
              <a:off x="2593182" y="4130348"/>
              <a:ext cx="1445419" cy="2743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</a:rPr>
                <a:t>Activity scores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BCC1A71-C595-40E5-B418-8A66C0219DE7}"/>
                </a:ext>
              </a:extLst>
            </p:cNvPr>
            <p:cNvSpPr/>
            <p:nvPr/>
          </p:nvSpPr>
          <p:spPr>
            <a:xfrm>
              <a:off x="2593181" y="4674451"/>
              <a:ext cx="1445419" cy="2743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</a:rPr>
                <a:t>Curves</a:t>
              </a:r>
            </a:p>
          </p:txBody>
        </p:sp>
      </p:grp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338BC40-2D31-4FEE-8985-6D2F662C3E68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1116115" y="3783050"/>
            <a:ext cx="1193311" cy="87233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7A667DA-0693-4A34-931B-0A54047F3E51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1454129" y="3445035"/>
            <a:ext cx="517280" cy="87233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801EFBA-B929-4782-82B5-8323C8E934D3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5400000" flipH="1" flipV="1">
            <a:off x="1699358" y="3172984"/>
            <a:ext cx="26823" cy="872332"/>
          </a:xfrm>
          <a:prstGeom prst="bentConnector4">
            <a:avLst>
              <a:gd name="adj1" fmla="val -852254"/>
              <a:gd name="adj2" fmla="val 8421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805776B-8065-47DA-B22D-40D14ECA4D22}"/>
              </a:ext>
            </a:extLst>
          </p:cNvPr>
          <p:cNvGrpSpPr/>
          <p:nvPr/>
        </p:nvGrpSpPr>
        <p:grpSpPr>
          <a:xfrm>
            <a:off x="3962654" y="3597793"/>
            <a:ext cx="2994411" cy="1057275"/>
            <a:chOff x="4406900" y="4333231"/>
            <a:chExt cx="2994411" cy="1057275"/>
          </a:xfrm>
        </p:grpSpPr>
        <p:sp>
          <p:nvSpPr>
            <p:cNvPr id="41" name="Arrow: Pentagon 40">
              <a:extLst>
                <a:ext uri="{FF2B5EF4-FFF2-40B4-BE49-F238E27FC236}">
                  <a16:creationId xmlns:a16="http://schemas.microsoft.com/office/drawing/2014/main" id="{DC267F1C-850E-4AC0-AC37-585DBC45B78B}"/>
                </a:ext>
              </a:extLst>
            </p:cNvPr>
            <p:cNvSpPr/>
            <p:nvPr/>
          </p:nvSpPr>
          <p:spPr>
            <a:xfrm>
              <a:off x="4406900" y="4333231"/>
              <a:ext cx="2994411" cy="457200"/>
            </a:xfrm>
            <a:prstGeom prst="homePlate">
              <a:avLst>
                <a:gd name="adj" fmla="val 3689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</a:rPr>
                <a:t>activity score ≥ 40</a:t>
              </a:r>
            </a:p>
            <a:p>
              <a:pPr algn="ctr"/>
              <a:r>
                <a:rPr lang="en-US" sz="1600">
                  <a:solidFill>
                    <a:sysClr val="windowText" lastClr="000000"/>
                  </a:solidFill>
                </a:rPr>
                <a:t>complete curve or high efficacy</a:t>
              </a:r>
            </a:p>
          </p:txBody>
        </p:sp>
        <p:sp>
          <p:nvSpPr>
            <p:cNvPr id="42" name="Arrow: Pentagon 41">
              <a:extLst>
                <a:ext uri="{FF2B5EF4-FFF2-40B4-BE49-F238E27FC236}">
                  <a16:creationId xmlns:a16="http://schemas.microsoft.com/office/drawing/2014/main" id="{F4E245D1-229B-45C1-9A1F-C44116A6D973}"/>
                </a:ext>
              </a:extLst>
            </p:cNvPr>
            <p:cNvSpPr/>
            <p:nvPr/>
          </p:nvSpPr>
          <p:spPr>
            <a:xfrm>
              <a:off x="4406900" y="4933306"/>
              <a:ext cx="2994411" cy="457200"/>
            </a:xfrm>
            <a:prstGeom prst="homePlate">
              <a:avLst>
                <a:gd name="adj" fmla="val 3689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</a:rPr>
                <a:t>activity score = 0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093711E-5953-4A32-A57B-EA90965C12E6}"/>
              </a:ext>
            </a:extLst>
          </p:cNvPr>
          <p:cNvGrpSpPr/>
          <p:nvPr/>
        </p:nvGrpSpPr>
        <p:grpSpPr>
          <a:xfrm>
            <a:off x="7061584" y="3687920"/>
            <a:ext cx="1492120" cy="877021"/>
            <a:chOff x="7505830" y="4427327"/>
            <a:chExt cx="1492120" cy="877021"/>
          </a:xfrm>
        </p:grpSpPr>
        <p:sp>
          <p:nvSpPr>
            <p:cNvPr id="44" name="Rectangle: Top Corners Rounded 43">
              <a:extLst>
                <a:ext uri="{FF2B5EF4-FFF2-40B4-BE49-F238E27FC236}">
                  <a16:creationId xmlns:a16="http://schemas.microsoft.com/office/drawing/2014/main" id="{6ABA38BD-6BD2-4087-AAF2-CDC215ADA02B}"/>
                </a:ext>
              </a:extLst>
            </p:cNvPr>
            <p:cNvSpPr/>
            <p:nvPr/>
          </p:nvSpPr>
          <p:spPr>
            <a:xfrm>
              <a:off x="7505830" y="5027402"/>
              <a:ext cx="1492120" cy="276946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</a:rPr>
                <a:t>Non-inhibitors</a:t>
              </a:r>
            </a:p>
          </p:txBody>
        </p:sp>
        <p:sp>
          <p:nvSpPr>
            <p:cNvPr id="46" name="Rectangle: Top Corners Rounded 45">
              <a:extLst>
                <a:ext uri="{FF2B5EF4-FFF2-40B4-BE49-F238E27FC236}">
                  <a16:creationId xmlns:a16="http://schemas.microsoft.com/office/drawing/2014/main" id="{93F8BE60-F811-45D3-8098-0775159AD318}"/>
                </a:ext>
              </a:extLst>
            </p:cNvPr>
            <p:cNvSpPr/>
            <p:nvPr/>
          </p:nvSpPr>
          <p:spPr>
            <a:xfrm>
              <a:off x="7505830" y="4427327"/>
              <a:ext cx="1492120" cy="276946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</a:rPr>
                <a:t>Inhibitors</a:t>
              </a:r>
            </a:p>
          </p:txBody>
        </p:sp>
      </p:grp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95E668B-DAB2-4297-B421-E804ABDDD244}"/>
              </a:ext>
            </a:extLst>
          </p:cNvPr>
          <p:cNvCxnSpPr>
            <a:cxnSpLocks/>
            <a:stCxn id="7" idx="3"/>
            <a:endCxn id="42" idx="1"/>
          </p:cNvCxnSpPr>
          <p:nvPr/>
        </p:nvCxnSpPr>
        <p:spPr>
          <a:xfrm>
            <a:off x="3594355" y="3595738"/>
            <a:ext cx="368299" cy="8307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6CA5183-1666-42C4-A998-7724ACE34933}"/>
              </a:ext>
            </a:extLst>
          </p:cNvPr>
          <p:cNvCxnSpPr>
            <a:cxnSpLocks/>
            <a:stCxn id="8" idx="3"/>
            <a:endCxn id="41" idx="1"/>
          </p:cNvCxnSpPr>
          <p:nvPr/>
        </p:nvCxnSpPr>
        <p:spPr>
          <a:xfrm flipV="1">
            <a:off x="3594354" y="3826393"/>
            <a:ext cx="368300" cy="3134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FC4887A1-3D36-4E6A-91E6-025233F5F2BB}"/>
              </a:ext>
            </a:extLst>
          </p:cNvPr>
          <p:cNvCxnSpPr>
            <a:cxnSpLocks/>
            <a:stCxn id="6" idx="3"/>
            <a:endCxn id="111" idx="1"/>
          </p:cNvCxnSpPr>
          <p:nvPr/>
        </p:nvCxnSpPr>
        <p:spPr>
          <a:xfrm flipV="1">
            <a:off x="3594355" y="4318514"/>
            <a:ext cx="5324495" cy="497358"/>
          </a:xfrm>
          <a:prstGeom prst="bentConnector3">
            <a:avLst>
              <a:gd name="adj1" fmla="val 966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859495F-D47B-4212-AD5B-BA37DA2698A0}"/>
              </a:ext>
            </a:extLst>
          </p:cNvPr>
          <p:cNvGrpSpPr/>
          <p:nvPr/>
        </p:nvGrpSpPr>
        <p:grpSpPr>
          <a:xfrm>
            <a:off x="10116954" y="3638971"/>
            <a:ext cx="1492120" cy="974918"/>
            <a:chOff x="10509501" y="4333054"/>
            <a:chExt cx="1492120" cy="974918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E0ECB03-8758-477E-A61C-6BC2657B8822}"/>
                </a:ext>
              </a:extLst>
            </p:cNvPr>
            <p:cNvSpPr/>
            <p:nvPr/>
          </p:nvSpPr>
          <p:spPr>
            <a:xfrm>
              <a:off x="10509501" y="4333054"/>
              <a:ext cx="1492120" cy="4874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</a:rPr>
                <a:t>PubChem fingerprints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59BDCBB-53D2-478F-A46D-761697F49BAD}"/>
                </a:ext>
              </a:extLst>
            </p:cNvPr>
            <p:cNvSpPr/>
            <p:nvPr/>
          </p:nvSpPr>
          <p:spPr>
            <a:xfrm>
              <a:off x="10509501" y="4820513"/>
              <a:ext cx="1492120" cy="4874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</a:rPr>
                <a:t>Molecular features 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56A64DF-2D0F-460A-B3CA-28AFE56A5334}"/>
              </a:ext>
            </a:extLst>
          </p:cNvPr>
          <p:cNvGrpSpPr/>
          <p:nvPr/>
        </p:nvGrpSpPr>
        <p:grpSpPr>
          <a:xfrm>
            <a:off x="8918850" y="3795873"/>
            <a:ext cx="1086278" cy="661114"/>
            <a:chOff x="9363096" y="4530618"/>
            <a:chExt cx="1086278" cy="661114"/>
          </a:xfrm>
        </p:grpSpPr>
        <p:sp>
          <p:nvSpPr>
            <p:cNvPr id="110" name="Arrow: Pentagon 109">
              <a:extLst>
                <a:ext uri="{FF2B5EF4-FFF2-40B4-BE49-F238E27FC236}">
                  <a16:creationId xmlns:a16="http://schemas.microsoft.com/office/drawing/2014/main" id="{EF53DD03-5AA6-4064-A72E-FAD062868276}"/>
                </a:ext>
              </a:extLst>
            </p:cNvPr>
            <p:cNvSpPr/>
            <p:nvPr/>
          </p:nvSpPr>
          <p:spPr>
            <a:xfrm>
              <a:off x="9363096" y="4530618"/>
              <a:ext cx="1086278" cy="276947"/>
            </a:xfrm>
            <a:prstGeom prst="homePlate">
              <a:avLst>
                <a:gd name="adj" fmla="val 3689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</a:rPr>
                <a:t>PaDEL </a:t>
              </a:r>
            </a:p>
          </p:txBody>
        </p:sp>
        <p:sp>
          <p:nvSpPr>
            <p:cNvPr id="111" name="Arrow: Pentagon 110">
              <a:extLst>
                <a:ext uri="{FF2B5EF4-FFF2-40B4-BE49-F238E27FC236}">
                  <a16:creationId xmlns:a16="http://schemas.microsoft.com/office/drawing/2014/main" id="{C8015011-A91E-423D-9904-BCB1B3A769BB}"/>
                </a:ext>
              </a:extLst>
            </p:cNvPr>
            <p:cNvSpPr/>
            <p:nvPr/>
          </p:nvSpPr>
          <p:spPr>
            <a:xfrm>
              <a:off x="9363096" y="4914785"/>
              <a:ext cx="1086278" cy="276947"/>
            </a:xfrm>
            <a:prstGeom prst="homePlate">
              <a:avLst>
                <a:gd name="adj" fmla="val 3689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ysClr val="windowText" lastClr="000000"/>
                  </a:solidFill>
                </a:rPr>
                <a:t>Mordred </a:t>
              </a:r>
            </a:p>
          </p:txBody>
        </p:sp>
      </p:grp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14C1BED-DCF6-4ECE-9F02-65A6A182F1E4}"/>
              </a:ext>
            </a:extLst>
          </p:cNvPr>
          <p:cNvCxnSpPr>
            <a:cxnSpLocks/>
            <a:stCxn id="44" idx="0"/>
            <a:endCxn id="110" idx="1"/>
          </p:cNvCxnSpPr>
          <p:nvPr/>
        </p:nvCxnSpPr>
        <p:spPr>
          <a:xfrm flipV="1">
            <a:off x="8553704" y="3934347"/>
            <a:ext cx="365146" cy="4921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FC87AF45-AA6A-4A08-AAE8-BE0D1D02E33C}"/>
              </a:ext>
            </a:extLst>
          </p:cNvPr>
          <p:cNvCxnSpPr>
            <a:cxnSpLocks/>
            <a:stCxn id="46" idx="0"/>
            <a:endCxn id="111" idx="1"/>
          </p:cNvCxnSpPr>
          <p:nvPr/>
        </p:nvCxnSpPr>
        <p:spPr>
          <a:xfrm>
            <a:off x="8553704" y="3826393"/>
            <a:ext cx="365146" cy="4921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987CDCC3-5FF4-41DC-AD02-B79021753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" t="1364" r="50872" b="2130"/>
          <a:stretch/>
        </p:blipFill>
        <p:spPr>
          <a:xfrm>
            <a:off x="9655925" y="503334"/>
            <a:ext cx="2111899" cy="28487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621957" y="5947644"/>
            <a:ext cx="39063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*https://pubchem.ncbi.nlm.nih.gov/bioassay/1851</a:t>
            </a:r>
          </a:p>
        </p:txBody>
      </p:sp>
    </p:spTree>
    <p:extLst>
      <p:ext uri="{BB962C8B-B14F-4D97-AF65-F5344CB8AC3E}">
        <p14:creationId xmlns:p14="http://schemas.microsoft.com/office/powerpoint/2010/main" val="215784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AAB4-5B04-4985-BF3D-5953EF6E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 Development Challenges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5608E6B-3478-4AB0-A042-900084CA9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394" y="4963169"/>
            <a:ext cx="9836253" cy="135190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+mn-lt"/>
                <a:cs typeface="Tunga" panose="020B0502040204020203" pitchFamily="34" charset="0"/>
              </a:rPr>
              <a:t>Drug development can take over ten years from start to approval</a:t>
            </a:r>
          </a:p>
          <a:p>
            <a:pPr lvl="1"/>
            <a:r>
              <a:rPr lang="en-US" dirty="0">
                <a:latin typeface="+mn-lt"/>
                <a:cs typeface="Tunga" panose="020B0502040204020203" pitchFamily="34" charset="0"/>
              </a:rPr>
              <a:t>Many candidate </a:t>
            </a:r>
            <a:r>
              <a:rPr lang="en-US">
                <a:latin typeface="+mn-lt"/>
                <a:cs typeface="Tunga" panose="020B0502040204020203" pitchFamily="34" charset="0"/>
              </a:rPr>
              <a:t>compounds are tested for one successful drug</a:t>
            </a:r>
          </a:p>
          <a:p>
            <a:pPr lvl="1"/>
            <a:r>
              <a:rPr lang="en-US">
                <a:cs typeface="Tunga" panose="020B0502040204020203" pitchFamily="34" charset="0"/>
              </a:rPr>
              <a:t>Harmful drugs can still make it through clinical trials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EEC3D08-CC94-4514-BD5C-1B841DBAC415}"/>
              </a:ext>
            </a:extLst>
          </p:cNvPr>
          <p:cNvGrpSpPr/>
          <p:nvPr/>
        </p:nvGrpSpPr>
        <p:grpSpPr>
          <a:xfrm>
            <a:off x="1088394" y="1543051"/>
            <a:ext cx="9836257" cy="3266920"/>
            <a:chOff x="1088394" y="1672640"/>
            <a:chExt cx="9836257" cy="307065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D6CA3F4-F9B1-4DB9-B469-77805C801B19}"/>
                </a:ext>
              </a:extLst>
            </p:cNvPr>
            <p:cNvGrpSpPr/>
            <p:nvPr/>
          </p:nvGrpSpPr>
          <p:grpSpPr>
            <a:xfrm>
              <a:off x="1088394" y="1672640"/>
              <a:ext cx="3383280" cy="2692957"/>
              <a:chOff x="1408399" y="1690688"/>
              <a:chExt cx="2394278" cy="269295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7415EE5-575B-4730-91A6-73D38B755530}"/>
                  </a:ext>
                </a:extLst>
              </p:cNvPr>
              <p:cNvSpPr/>
              <p:nvPr/>
            </p:nvSpPr>
            <p:spPr>
              <a:xfrm>
                <a:off x="1408399" y="1945663"/>
                <a:ext cx="2394278" cy="218566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ea typeface="Verdana" panose="020B0604030504040204" pitchFamily="34" charset="0"/>
                </a:endParaRP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ea typeface="Verdana" panose="020B0604030504040204" pitchFamily="34" charset="0"/>
                  </a:rPr>
                  <a:t>Drug Discovery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9143224-02F8-430E-8188-4CD8437BF095}"/>
                  </a:ext>
                </a:extLst>
              </p:cNvPr>
              <p:cNvSpPr/>
              <p:nvPr/>
            </p:nvSpPr>
            <p:spPr>
              <a:xfrm>
                <a:off x="1408399" y="1690688"/>
                <a:ext cx="2394278" cy="25497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ea typeface="Verdana" panose="020B0604030504040204" pitchFamily="34" charset="0"/>
                  </a:rPr>
                  <a:t>Pre-clinical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B47CAE5-72E2-4C57-A556-E1DFAB286FA2}"/>
                  </a:ext>
                </a:extLst>
              </p:cNvPr>
              <p:cNvSpPr/>
              <p:nvPr/>
            </p:nvSpPr>
            <p:spPr>
              <a:xfrm>
                <a:off x="1408399" y="4128670"/>
                <a:ext cx="2394278" cy="25497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ea typeface="Verdana" panose="020B0604030504040204" pitchFamily="34" charset="0"/>
                  </a:rPr>
                  <a:t>3 – 6 years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3FF2851-CAF4-4A68-9149-47B7255C353C}"/>
                </a:ext>
              </a:extLst>
            </p:cNvPr>
            <p:cNvGrpSpPr/>
            <p:nvPr/>
          </p:nvGrpSpPr>
          <p:grpSpPr>
            <a:xfrm>
              <a:off x="8638651" y="1672640"/>
              <a:ext cx="2286000" cy="2692958"/>
              <a:chOff x="7691376" y="1690688"/>
              <a:chExt cx="3097298" cy="269295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96B899C-AC36-4D0B-93E6-8444A275484D}"/>
                  </a:ext>
                </a:extLst>
              </p:cNvPr>
              <p:cNvSpPr/>
              <p:nvPr/>
            </p:nvSpPr>
            <p:spPr>
              <a:xfrm>
                <a:off x="9361712" y="1945663"/>
                <a:ext cx="1426958" cy="218566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ea typeface="Verdana" panose="020B0604030504040204" pitchFamily="34" charset="0"/>
                </a:endParaRPr>
              </a:p>
              <a:p>
                <a:pPr algn="ctr"/>
                <a:r>
                  <a:rPr lang="en-US" sz="1600" dirty="0">
                    <a:ea typeface="Verdana" panose="020B0604030504040204" pitchFamily="34" charset="0"/>
                  </a:rPr>
                  <a:t>Phase IV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564BCD7-9D42-45FD-8F83-6482E83B00EC}"/>
                  </a:ext>
                </a:extLst>
              </p:cNvPr>
              <p:cNvSpPr/>
              <p:nvPr/>
            </p:nvSpPr>
            <p:spPr>
              <a:xfrm>
                <a:off x="7691376" y="1945663"/>
                <a:ext cx="1670338" cy="21856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ea typeface="Verdana" panose="020B0604030504040204" pitchFamily="34" charset="0"/>
                </a:endParaRPr>
              </a:p>
              <a:p>
                <a:pPr algn="ctr"/>
                <a:r>
                  <a:rPr lang="en-US" sz="1600" dirty="0">
                    <a:ea typeface="Verdana" panose="020B0604030504040204" pitchFamily="34" charset="0"/>
                  </a:rPr>
                  <a:t>FDA Review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DBF4FFB-6AD4-443C-A843-5D9C48BCD118}"/>
                  </a:ext>
                </a:extLst>
              </p:cNvPr>
              <p:cNvSpPr/>
              <p:nvPr/>
            </p:nvSpPr>
            <p:spPr>
              <a:xfrm>
                <a:off x="7691378" y="1690688"/>
                <a:ext cx="3097293" cy="254975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ea typeface="Verdana" panose="020B0604030504040204" pitchFamily="34" charset="0"/>
                  </a:rPr>
                  <a:t>Approval and Monitoring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FFC56A5-A275-46B4-9BBC-5D812E24BEAD}"/>
                  </a:ext>
                </a:extLst>
              </p:cNvPr>
              <p:cNvSpPr/>
              <p:nvPr/>
            </p:nvSpPr>
            <p:spPr>
              <a:xfrm>
                <a:off x="7691378" y="4124609"/>
                <a:ext cx="1670335" cy="259036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ea typeface="Verdana" panose="020B0604030504040204" pitchFamily="34" charset="0"/>
                  </a:rPr>
                  <a:t>0.5 – 2 year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624BDE5-6ACF-49D6-B047-83C1D0E0DC9E}"/>
                  </a:ext>
                </a:extLst>
              </p:cNvPr>
              <p:cNvSpPr/>
              <p:nvPr/>
            </p:nvSpPr>
            <p:spPr>
              <a:xfrm>
                <a:off x="9361717" y="4124610"/>
                <a:ext cx="1426957" cy="259036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ea typeface="Verdana" panose="020B0604030504040204" pitchFamily="34" charset="0"/>
                  </a:rPr>
                  <a:t>∞</a:t>
                </a: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E4A9C9D-F716-4771-B272-2AB8EB3697BD}"/>
                </a:ext>
              </a:extLst>
            </p:cNvPr>
            <p:cNvSpPr/>
            <p:nvPr/>
          </p:nvSpPr>
          <p:spPr>
            <a:xfrm>
              <a:off x="1088394" y="4444838"/>
              <a:ext cx="9836253" cy="298457"/>
            </a:xfrm>
            <a:prstGeom prst="rect">
              <a:avLst/>
            </a:prstGeom>
            <a:solidFill>
              <a:srgbClr val="E2A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ea typeface="Verdana" panose="020B0604030504040204" pitchFamily="34" charset="0"/>
                </a:rPr>
                <a:t>$2.6 billion per compound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06F0809-525D-49D2-97C5-D3931FF3828F}"/>
                </a:ext>
              </a:extLst>
            </p:cNvPr>
            <p:cNvGrpSpPr/>
            <p:nvPr/>
          </p:nvGrpSpPr>
          <p:grpSpPr>
            <a:xfrm>
              <a:off x="4638356" y="1672640"/>
              <a:ext cx="3830232" cy="2692957"/>
              <a:chOff x="4638356" y="1672640"/>
              <a:chExt cx="3830232" cy="269295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FBB4C7-BA3D-433F-80CA-964C9E349855}"/>
                  </a:ext>
                </a:extLst>
              </p:cNvPr>
              <p:cNvSpPr/>
              <p:nvPr/>
            </p:nvSpPr>
            <p:spPr>
              <a:xfrm>
                <a:off x="4638356" y="1927615"/>
                <a:ext cx="1279138" cy="218566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ea typeface="Verdana" panose="020B0604030504040204" pitchFamily="34" charset="0"/>
                </a:endParaRP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ea typeface="Verdana" panose="020B0604030504040204" pitchFamily="34" charset="0"/>
                  </a:rPr>
                  <a:t>Phase I</a:t>
                </a:r>
              </a:p>
              <a:p>
                <a:pPr algn="ctr"/>
                <a:endParaRPr lang="en-US" sz="1600" dirty="0">
                  <a:solidFill>
                    <a:schemeClr val="bg1"/>
                  </a:solidFill>
                  <a:ea typeface="Verdana" panose="020B0604030504040204" pitchFamily="34" charset="0"/>
                </a:endParaRP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ea typeface="Verdana" panose="020B0604030504040204" pitchFamily="34" charset="0"/>
                  </a:rPr>
                  <a:t>Safety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ea typeface="Verdana" panose="020B0604030504040204" pitchFamily="34" charset="0"/>
                  </a:rPr>
                  <a:t>Healthy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2D27C46-C0B3-4579-BD41-2803EDC4BE95}"/>
                  </a:ext>
                </a:extLst>
              </p:cNvPr>
              <p:cNvSpPr/>
              <p:nvPr/>
            </p:nvSpPr>
            <p:spPr>
              <a:xfrm>
                <a:off x="5915905" y="1927615"/>
                <a:ext cx="1275134" cy="218566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ea typeface="Verdana" panose="020B0604030504040204" pitchFamily="34" charset="0"/>
                </a:endParaRP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ea typeface="Verdana" panose="020B0604030504040204" pitchFamily="34" charset="0"/>
                  </a:rPr>
                  <a:t>Phase II</a:t>
                </a:r>
              </a:p>
              <a:p>
                <a:pPr algn="ctr"/>
                <a:endParaRPr lang="en-US" sz="1600" dirty="0">
                  <a:solidFill>
                    <a:schemeClr val="bg1"/>
                  </a:solidFill>
                  <a:ea typeface="Verdana" panose="020B0604030504040204" pitchFamily="34" charset="0"/>
                </a:endParaRP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ea typeface="Verdana" panose="020B0604030504040204" pitchFamily="34" charset="0"/>
                  </a:rPr>
                  <a:t>Safety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ea typeface="Verdana" panose="020B0604030504040204" pitchFamily="34" charset="0"/>
                  </a:rPr>
                  <a:t>Efficacy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2E7102B-9551-4580-B7D9-17901B8F9E19}"/>
                  </a:ext>
                </a:extLst>
              </p:cNvPr>
              <p:cNvSpPr/>
              <p:nvPr/>
            </p:nvSpPr>
            <p:spPr>
              <a:xfrm>
                <a:off x="7189450" y="1927615"/>
                <a:ext cx="1279138" cy="218566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ea typeface="Verdana" panose="020B0604030504040204" pitchFamily="34" charset="0"/>
                </a:endParaRP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ea typeface="Verdana" panose="020B0604030504040204" pitchFamily="34" charset="0"/>
                  </a:rPr>
                  <a:t>Phase III</a:t>
                </a:r>
              </a:p>
              <a:p>
                <a:pPr algn="ctr"/>
                <a:endParaRPr lang="en-US" sz="1600" dirty="0">
                  <a:solidFill>
                    <a:schemeClr val="bg1"/>
                  </a:solidFill>
                  <a:ea typeface="Verdana" panose="020B0604030504040204" pitchFamily="34" charset="0"/>
                </a:endParaRP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ea typeface="Verdana" panose="020B0604030504040204" pitchFamily="34" charset="0"/>
                  </a:rPr>
                  <a:t>Diverse patients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264CB47-76FD-41C3-8D58-13684FD088FC}"/>
                  </a:ext>
                </a:extLst>
              </p:cNvPr>
              <p:cNvSpPr/>
              <p:nvPr/>
            </p:nvSpPr>
            <p:spPr>
              <a:xfrm>
                <a:off x="4641737" y="1672640"/>
                <a:ext cx="3826851" cy="254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ea typeface="Verdana" panose="020B0604030504040204" pitchFamily="34" charset="0"/>
                  </a:rPr>
                  <a:t>Clinical Trials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B181118-FF7D-4891-91CF-35119CFC3D3B}"/>
                  </a:ext>
                </a:extLst>
              </p:cNvPr>
              <p:cNvSpPr/>
              <p:nvPr/>
            </p:nvSpPr>
            <p:spPr>
              <a:xfrm>
                <a:off x="4641737" y="4110622"/>
                <a:ext cx="3826851" cy="25497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ea typeface="Verdana" panose="020B0604030504040204" pitchFamily="34" charset="0"/>
                  </a:rPr>
                  <a:t>6 – 7 years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01A759A-BE22-40F8-B208-77BF2FFFF477}"/>
                  </a:ext>
                </a:extLst>
              </p:cNvPr>
              <p:cNvSpPr/>
              <p:nvPr/>
            </p:nvSpPr>
            <p:spPr>
              <a:xfrm>
                <a:off x="4640771" y="3910698"/>
                <a:ext cx="1275134" cy="19764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ea typeface="Verdana" panose="020B0604030504040204" pitchFamily="34" charset="0"/>
                  </a:rPr>
                  <a:t>10 – 100 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B40F184-BD05-4EC3-A5C9-F904D433D0C3}"/>
                  </a:ext>
                </a:extLst>
              </p:cNvPr>
              <p:cNvSpPr/>
              <p:nvPr/>
            </p:nvSpPr>
            <p:spPr>
              <a:xfrm>
                <a:off x="4641737" y="3714137"/>
                <a:ext cx="3826851" cy="1965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ea typeface="Verdana" panose="020B0604030504040204" pitchFamily="34" charset="0"/>
                  </a:rPr>
                  <a:t># Volunteers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715848F-8E5A-4F7D-92DA-91CE97F47CEE}"/>
                  </a:ext>
                </a:extLst>
              </p:cNvPr>
              <p:cNvSpPr/>
              <p:nvPr/>
            </p:nvSpPr>
            <p:spPr>
              <a:xfrm>
                <a:off x="5915905" y="3910698"/>
                <a:ext cx="1280160" cy="19764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ea typeface="Verdana" panose="020B0604030504040204" pitchFamily="34" charset="0"/>
                  </a:rPr>
                  <a:t>50 – 500 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5973FDA-E26D-4F40-B6D1-0659F07CDEF0}"/>
                  </a:ext>
                </a:extLst>
              </p:cNvPr>
              <p:cNvSpPr/>
              <p:nvPr/>
            </p:nvSpPr>
            <p:spPr>
              <a:xfrm>
                <a:off x="7196065" y="3910698"/>
                <a:ext cx="1268519" cy="19764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ea typeface="Verdana" panose="020B0604030504040204" pitchFamily="34" charset="0"/>
                  </a:rPr>
                  <a:t>+1000s</a:t>
                </a:r>
              </a:p>
            </p:txBody>
          </p:sp>
        </p:grpSp>
        <p:sp>
          <p:nvSpPr>
            <p:cNvPr id="43" name="Flowchart: Manual Operation 42">
              <a:extLst>
                <a:ext uri="{FF2B5EF4-FFF2-40B4-BE49-F238E27FC236}">
                  <a16:creationId xmlns:a16="http://schemas.microsoft.com/office/drawing/2014/main" id="{EB86837D-69E8-41D3-A4EF-7B1A3897EAB5}"/>
                </a:ext>
              </a:extLst>
            </p:cNvPr>
            <p:cNvSpPr/>
            <p:nvPr/>
          </p:nvSpPr>
          <p:spPr>
            <a:xfrm rot="16200000">
              <a:off x="5289079" y="-1588290"/>
              <a:ext cx="1431938" cy="983330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4797 w 10000"/>
                <a:gd name="connsiteY2" fmla="*/ 9981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9981"/>
                <a:gd name="connsiteX1" fmla="*/ 10000 w 10000"/>
                <a:gd name="connsiteY1" fmla="*/ 0 h 9981"/>
                <a:gd name="connsiteX2" fmla="*/ 4797 w 10000"/>
                <a:gd name="connsiteY2" fmla="*/ 9981 h 9981"/>
                <a:gd name="connsiteX3" fmla="*/ 3868 w 10000"/>
                <a:gd name="connsiteY3" fmla="*/ 9981 h 9981"/>
                <a:gd name="connsiteX4" fmla="*/ 0 w 10000"/>
                <a:gd name="connsiteY4" fmla="*/ 0 h 9981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977 w 10000"/>
                <a:gd name="connsiteY2" fmla="*/ 3204 h 10000"/>
                <a:gd name="connsiteX3" fmla="*/ 4797 w 10000"/>
                <a:gd name="connsiteY3" fmla="*/ 10000 h 10000"/>
                <a:gd name="connsiteX4" fmla="*/ 3868 w 10000"/>
                <a:gd name="connsiteY4" fmla="*/ 10000 h 10000"/>
                <a:gd name="connsiteX5" fmla="*/ 0 w 10000"/>
                <a:gd name="connsiteY5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977 w 10000"/>
                <a:gd name="connsiteY2" fmla="*/ 3204 h 10000"/>
                <a:gd name="connsiteX3" fmla="*/ 4797 w 10000"/>
                <a:gd name="connsiteY3" fmla="*/ 10000 h 10000"/>
                <a:gd name="connsiteX4" fmla="*/ 3868 w 10000"/>
                <a:gd name="connsiteY4" fmla="*/ 10000 h 10000"/>
                <a:gd name="connsiteX5" fmla="*/ 4079 w 10000"/>
                <a:gd name="connsiteY5" fmla="*/ 3192 h 10000"/>
                <a:gd name="connsiteX6" fmla="*/ 0 w 10000"/>
                <a:gd name="connsiteY6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977 w 10000"/>
                <a:gd name="connsiteY2" fmla="*/ 3204 h 10000"/>
                <a:gd name="connsiteX3" fmla="*/ 5178 w 10000"/>
                <a:gd name="connsiteY3" fmla="*/ 10000 h 10000"/>
                <a:gd name="connsiteX4" fmla="*/ 3868 w 10000"/>
                <a:gd name="connsiteY4" fmla="*/ 10000 h 10000"/>
                <a:gd name="connsiteX5" fmla="*/ 4079 w 10000"/>
                <a:gd name="connsiteY5" fmla="*/ 3192 h 10000"/>
                <a:gd name="connsiteX6" fmla="*/ 0 w 10000"/>
                <a:gd name="connsiteY6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977 w 10000"/>
                <a:gd name="connsiteY2" fmla="*/ 3204 h 10000"/>
                <a:gd name="connsiteX3" fmla="*/ 5178 w 10000"/>
                <a:gd name="connsiteY3" fmla="*/ 10000 h 10000"/>
                <a:gd name="connsiteX4" fmla="*/ 4821 w 10000"/>
                <a:gd name="connsiteY4" fmla="*/ 10000 h 10000"/>
                <a:gd name="connsiteX5" fmla="*/ 4079 w 10000"/>
                <a:gd name="connsiteY5" fmla="*/ 3192 h 10000"/>
                <a:gd name="connsiteX6" fmla="*/ 0 w 10000"/>
                <a:gd name="connsiteY6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977 w 10000"/>
                <a:gd name="connsiteY2" fmla="*/ 3204 h 10000"/>
                <a:gd name="connsiteX3" fmla="*/ 5178 w 10000"/>
                <a:gd name="connsiteY3" fmla="*/ 10000 h 10000"/>
                <a:gd name="connsiteX4" fmla="*/ 4821 w 10000"/>
                <a:gd name="connsiteY4" fmla="*/ 10000 h 10000"/>
                <a:gd name="connsiteX5" fmla="*/ 4079 w 10000"/>
                <a:gd name="connsiteY5" fmla="*/ 3192 h 10000"/>
                <a:gd name="connsiteX6" fmla="*/ 0 w 10000"/>
                <a:gd name="connsiteY6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977 w 10000"/>
                <a:gd name="connsiteY2" fmla="*/ 3204 h 10000"/>
                <a:gd name="connsiteX3" fmla="*/ 5375 w 10000"/>
                <a:gd name="connsiteY3" fmla="*/ 7699 h 10000"/>
                <a:gd name="connsiteX4" fmla="*/ 5178 w 10000"/>
                <a:gd name="connsiteY4" fmla="*/ 10000 h 10000"/>
                <a:gd name="connsiteX5" fmla="*/ 4821 w 10000"/>
                <a:gd name="connsiteY5" fmla="*/ 10000 h 10000"/>
                <a:gd name="connsiteX6" fmla="*/ 4079 w 10000"/>
                <a:gd name="connsiteY6" fmla="*/ 3192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977 w 10000"/>
                <a:gd name="connsiteY2" fmla="*/ 3204 h 10000"/>
                <a:gd name="connsiteX3" fmla="*/ 5375 w 10000"/>
                <a:gd name="connsiteY3" fmla="*/ 7699 h 10000"/>
                <a:gd name="connsiteX4" fmla="*/ 5178 w 10000"/>
                <a:gd name="connsiteY4" fmla="*/ 10000 h 10000"/>
                <a:gd name="connsiteX5" fmla="*/ 4821 w 10000"/>
                <a:gd name="connsiteY5" fmla="*/ 10000 h 10000"/>
                <a:gd name="connsiteX6" fmla="*/ 4918 w 10000"/>
                <a:gd name="connsiteY6" fmla="*/ 7687 h 10000"/>
                <a:gd name="connsiteX7" fmla="*/ 4079 w 10000"/>
                <a:gd name="connsiteY7" fmla="*/ 3192 h 10000"/>
                <a:gd name="connsiteX8" fmla="*/ 0 w 10000"/>
                <a:gd name="connsiteY8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977 w 10000"/>
                <a:gd name="connsiteY2" fmla="*/ 3204 h 10000"/>
                <a:gd name="connsiteX3" fmla="*/ 5375 w 10000"/>
                <a:gd name="connsiteY3" fmla="*/ 7699 h 10000"/>
                <a:gd name="connsiteX4" fmla="*/ 5178 w 10000"/>
                <a:gd name="connsiteY4" fmla="*/ 10000 h 10000"/>
                <a:gd name="connsiteX5" fmla="*/ 4974 w 10000"/>
                <a:gd name="connsiteY5" fmla="*/ 9989 h 10000"/>
                <a:gd name="connsiteX6" fmla="*/ 4918 w 10000"/>
                <a:gd name="connsiteY6" fmla="*/ 7687 h 10000"/>
                <a:gd name="connsiteX7" fmla="*/ 4079 w 10000"/>
                <a:gd name="connsiteY7" fmla="*/ 3192 h 10000"/>
                <a:gd name="connsiteX8" fmla="*/ 0 w 10000"/>
                <a:gd name="connsiteY8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977 w 10000"/>
                <a:gd name="connsiteY2" fmla="*/ 3204 h 10000"/>
                <a:gd name="connsiteX3" fmla="*/ 5375 w 10000"/>
                <a:gd name="connsiteY3" fmla="*/ 7699 h 10000"/>
                <a:gd name="connsiteX4" fmla="*/ 5178 w 10000"/>
                <a:gd name="connsiteY4" fmla="*/ 10000 h 10000"/>
                <a:gd name="connsiteX5" fmla="*/ 4974 w 10000"/>
                <a:gd name="connsiteY5" fmla="*/ 9989 h 10000"/>
                <a:gd name="connsiteX6" fmla="*/ 4918 w 10000"/>
                <a:gd name="connsiteY6" fmla="*/ 7687 h 10000"/>
                <a:gd name="connsiteX7" fmla="*/ 4079 w 10000"/>
                <a:gd name="connsiteY7" fmla="*/ 3192 h 10000"/>
                <a:gd name="connsiteX8" fmla="*/ 0 w 10000"/>
                <a:gd name="connsiteY8" fmla="*/ 0 h 10000"/>
                <a:gd name="connsiteX0" fmla="*/ 0 w 10000"/>
                <a:gd name="connsiteY0" fmla="*/ 0 h 9989"/>
                <a:gd name="connsiteX1" fmla="*/ 10000 w 10000"/>
                <a:gd name="connsiteY1" fmla="*/ 0 h 9989"/>
                <a:gd name="connsiteX2" fmla="*/ 6977 w 10000"/>
                <a:gd name="connsiteY2" fmla="*/ 3204 h 9989"/>
                <a:gd name="connsiteX3" fmla="*/ 5375 w 10000"/>
                <a:gd name="connsiteY3" fmla="*/ 7699 h 9989"/>
                <a:gd name="connsiteX4" fmla="*/ 5140 w 10000"/>
                <a:gd name="connsiteY4" fmla="*/ 9989 h 9989"/>
                <a:gd name="connsiteX5" fmla="*/ 4974 w 10000"/>
                <a:gd name="connsiteY5" fmla="*/ 9989 h 9989"/>
                <a:gd name="connsiteX6" fmla="*/ 4918 w 10000"/>
                <a:gd name="connsiteY6" fmla="*/ 7687 h 9989"/>
                <a:gd name="connsiteX7" fmla="*/ 4079 w 10000"/>
                <a:gd name="connsiteY7" fmla="*/ 3192 h 9989"/>
                <a:gd name="connsiteX8" fmla="*/ 0 w 10000"/>
                <a:gd name="connsiteY8" fmla="*/ 0 h 9989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7053 w 10000"/>
                <a:gd name="connsiteY2" fmla="*/ 2736 h 10000"/>
                <a:gd name="connsiteX3" fmla="*/ 5375 w 10000"/>
                <a:gd name="connsiteY3" fmla="*/ 7707 h 10000"/>
                <a:gd name="connsiteX4" fmla="*/ 5140 w 10000"/>
                <a:gd name="connsiteY4" fmla="*/ 10000 h 10000"/>
                <a:gd name="connsiteX5" fmla="*/ 4974 w 10000"/>
                <a:gd name="connsiteY5" fmla="*/ 10000 h 10000"/>
                <a:gd name="connsiteX6" fmla="*/ 4918 w 10000"/>
                <a:gd name="connsiteY6" fmla="*/ 7695 h 10000"/>
                <a:gd name="connsiteX7" fmla="*/ 4079 w 10000"/>
                <a:gd name="connsiteY7" fmla="*/ 3196 h 10000"/>
                <a:gd name="connsiteX8" fmla="*/ 0 w 10000"/>
                <a:gd name="connsiteY8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7053 w 10000"/>
                <a:gd name="connsiteY2" fmla="*/ 2736 h 10000"/>
                <a:gd name="connsiteX3" fmla="*/ 5375 w 10000"/>
                <a:gd name="connsiteY3" fmla="*/ 7707 h 10000"/>
                <a:gd name="connsiteX4" fmla="*/ 5140 w 10000"/>
                <a:gd name="connsiteY4" fmla="*/ 10000 h 10000"/>
                <a:gd name="connsiteX5" fmla="*/ 4974 w 10000"/>
                <a:gd name="connsiteY5" fmla="*/ 10000 h 10000"/>
                <a:gd name="connsiteX6" fmla="*/ 4918 w 10000"/>
                <a:gd name="connsiteY6" fmla="*/ 7695 h 10000"/>
                <a:gd name="connsiteX7" fmla="*/ 4155 w 10000"/>
                <a:gd name="connsiteY7" fmla="*/ 2724 h 10000"/>
                <a:gd name="connsiteX8" fmla="*/ 0 w 10000"/>
                <a:gd name="connsiteY8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7053 w 10000"/>
                <a:gd name="connsiteY2" fmla="*/ 2736 h 10000"/>
                <a:gd name="connsiteX3" fmla="*/ 5413 w 10000"/>
                <a:gd name="connsiteY3" fmla="*/ 6511 h 10000"/>
                <a:gd name="connsiteX4" fmla="*/ 5140 w 10000"/>
                <a:gd name="connsiteY4" fmla="*/ 10000 h 10000"/>
                <a:gd name="connsiteX5" fmla="*/ 4974 w 10000"/>
                <a:gd name="connsiteY5" fmla="*/ 10000 h 10000"/>
                <a:gd name="connsiteX6" fmla="*/ 4918 w 10000"/>
                <a:gd name="connsiteY6" fmla="*/ 7695 h 10000"/>
                <a:gd name="connsiteX7" fmla="*/ 4155 w 10000"/>
                <a:gd name="connsiteY7" fmla="*/ 2724 h 10000"/>
                <a:gd name="connsiteX8" fmla="*/ 0 w 10000"/>
                <a:gd name="connsiteY8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7053 w 10000"/>
                <a:gd name="connsiteY2" fmla="*/ 2736 h 10000"/>
                <a:gd name="connsiteX3" fmla="*/ 5413 w 10000"/>
                <a:gd name="connsiteY3" fmla="*/ 6511 h 10000"/>
                <a:gd name="connsiteX4" fmla="*/ 5140 w 10000"/>
                <a:gd name="connsiteY4" fmla="*/ 10000 h 10000"/>
                <a:gd name="connsiteX5" fmla="*/ 4974 w 10000"/>
                <a:gd name="connsiteY5" fmla="*/ 10000 h 10000"/>
                <a:gd name="connsiteX6" fmla="*/ 5032 w 10000"/>
                <a:gd name="connsiteY6" fmla="*/ 6528 h 10000"/>
                <a:gd name="connsiteX7" fmla="*/ 4155 w 10000"/>
                <a:gd name="connsiteY7" fmla="*/ 2724 h 10000"/>
                <a:gd name="connsiteX8" fmla="*/ 0 w 10000"/>
                <a:gd name="connsiteY8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7053 w 10000"/>
                <a:gd name="connsiteY2" fmla="*/ 2736 h 10000"/>
                <a:gd name="connsiteX3" fmla="*/ 5413 w 10000"/>
                <a:gd name="connsiteY3" fmla="*/ 6511 h 10000"/>
                <a:gd name="connsiteX4" fmla="*/ 5216 w 10000"/>
                <a:gd name="connsiteY4" fmla="*/ 9990 h 10000"/>
                <a:gd name="connsiteX5" fmla="*/ 4974 w 10000"/>
                <a:gd name="connsiteY5" fmla="*/ 10000 h 10000"/>
                <a:gd name="connsiteX6" fmla="*/ 5032 w 10000"/>
                <a:gd name="connsiteY6" fmla="*/ 6528 h 10000"/>
                <a:gd name="connsiteX7" fmla="*/ 4155 w 10000"/>
                <a:gd name="connsiteY7" fmla="*/ 2724 h 10000"/>
                <a:gd name="connsiteX8" fmla="*/ 0 w 10000"/>
                <a:gd name="connsiteY8" fmla="*/ 0 h 10000"/>
                <a:gd name="connsiteX0" fmla="*/ 0 w 10000"/>
                <a:gd name="connsiteY0" fmla="*/ 0 h 9990"/>
                <a:gd name="connsiteX1" fmla="*/ 10000 w 10000"/>
                <a:gd name="connsiteY1" fmla="*/ 0 h 9990"/>
                <a:gd name="connsiteX2" fmla="*/ 7053 w 10000"/>
                <a:gd name="connsiteY2" fmla="*/ 2736 h 9990"/>
                <a:gd name="connsiteX3" fmla="*/ 5413 w 10000"/>
                <a:gd name="connsiteY3" fmla="*/ 6511 h 9990"/>
                <a:gd name="connsiteX4" fmla="*/ 5216 w 10000"/>
                <a:gd name="connsiteY4" fmla="*/ 9990 h 9990"/>
                <a:gd name="connsiteX5" fmla="*/ 5050 w 10000"/>
                <a:gd name="connsiteY5" fmla="*/ 9990 h 9990"/>
                <a:gd name="connsiteX6" fmla="*/ 5032 w 10000"/>
                <a:gd name="connsiteY6" fmla="*/ 6528 h 9990"/>
                <a:gd name="connsiteX7" fmla="*/ 4155 w 10000"/>
                <a:gd name="connsiteY7" fmla="*/ 2724 h 9990"/>
                <a:gd name="connsiteX8" fmla="*/ 0 w 10000"/>
                <a:gd name="connsiteY8" fmla="*/ 0 h 999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7053 w 10000"/>
                <a:gd name="connsiteY2" fmla="*/ 2739 h 10000"/>
                <a:gd name="connsiteX3" fmla="*/ 5413 w 10000"/>
                <a:gd name="connsiteY3" fmla="*/ 6518 h 10000"/>
                <a:gd name="connsiteX4" fmla="*/ 5216 w 10000"/>
                <a:gd name="connsiteY4" fmla="*/ 10000 h 10000"/>
                <a:gd name="connsiteX5" fmla="*/ 5050 w 10000"/>
                <a:gd name="connsiteY5" fmla="*/ 10000 h 10000"/>
                <a:gd name="connsiteX6" fmla="*/ 5032 w 10000"/>
                <a:gd name="connsiteY6" fmla="*/ 6535 h 10000"/>
                <a:gd name="connsiteX7" fmla="*/ 3155 w 10000"/>
                <a:gd name="connsiteY7" fmla="*/ 2756 h 10000"/>
                <a:gd name="connsiteX8" fmla="*/ 0 w 10000"/>
                <a:gd name="connsiteY8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053 w 10000"/>
                <a:gd name="connsiteY2" fmla="*/ 2739 h 10000"/>
                <a:gd name="connsiteX3" fmla="*/ 5413 w 10000"/>
                <a:gd name="connsiteY3" fmla="*/ 6518 h 10000"/>
                <a:gd name="connsiteX4" fmla="*/ 5216 w 10000"/>
                <a:gd name="connsiteY4" fmla="*/ 10000 h 10000"/>
                <a:gd name="connsiteX5" fmla="*/ 5050 w 10000"/>
                <a:gd name="connsiteY5" fmla="*/ 10000 h 10000"/>
                <a:gd name="connsiteX6" fmla="*/ 5032 w 10000"/>
                <a:gd name="connsiteY6" fmla="*/ 6535 h 10000"/>
                <a:gd name="connsiteX7" fmla="*/ 3155 w 10000"/>
                <a:gd name="connsiteY7" fmla="*/ 2756 h 10000"/>
                <a:gd name="connsiteX8" fmla="*/ 0 w 10000"/>
                <a:gd name="connsiteY8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990 w 10000"/>
                <a:gd name="connsiteY2" fmla="*/ 2749 h 10000"/>
                <a:gd name="connsiteX3" fmla="*/ 5413 w 10000"/>
                <a:gd name="connsiteY3" fmla="*/ 6518 h 10000"/>
                <a:gd name="connsiteX4" fmla="*/ 5216 w 10000"/>
                <a:gd name="connsiteY4" fmla="*/ 10000 h 10000"/>
                <a:gd name="connsiteX5" fmla="*/ 5050 w 10000"/>
                <a:gd name="connsiteY5" fmla="*/ 10000 h 10000"/>
                <a:gd name="connsiteX6" fmla="*/ 5032 w 10000"/>
                <a:gd name="connsiteY6" fmla="*/ 6535 h 10000"/>
                <a:gd name="connsiteX7" fmla="*/ 3155 w 10000"/>
                <a:gd name="connsiteY7" fmla="*/ 2756 h 10000"/>
                <a:gd name="connsiteX8" fmla="*/ 0 w 10000"/>
                <a:gd name="connsiteY8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990 w 10000"/>
                <a:gd name="connsiteY2" fmla="*/ 2749 h 10000"/>
                <a:gd name="connsiteX3" fmla="*/ 5413 w 10000"/>
                <a:gd name="connsiteY3" fmla="*/ 6518 h 10000"/>
                <a:gd name="connsiteX4" fmla="*/ 5216 w 10000"/>
                <a:gd name="connsiteY4" fmla="*/ 10000 h 10000"/>
                <a:gd name="connsiteX5" fmla="*/ 5050 w 10000"/>
                <a:gd name="connsiteY5" fmla="*/ 10000 h 10000"/>
                <a:gd name="connsiteX6" fmla="*/ 4032 w 10000"/>
                <a:gd name="connsiteY6" fmla="*/ 6545 h 10000"/>
                <a:gd name="connsiteX7" fmla="*/ 3155 w 10000"/>
                <a:gd name="connsiteY7" fmla="*/ 2756 h 10000"/>
                <a:gd name="connsiteX8" fmla="*/ 0 w 10000"/>
                <a:gd name="connsiteY8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990 w 10000"/>
                <a:gd name="connsiteY2" fmla="*/ 2749 h 10000"/>
                <a:gd name="connsiteX3" fmla="*/ 4725 w 10000"/>
                <a:gd name="connsiteY3" fmla="*/ 6547 h 10000"/>
                <a:gd name="connsiteX4" fmla="*/ 5216 w 10000"/>
                <a:gd name="connsiteY4" fmla="*/ 10000 h 10000"/>
                <a:gd name="connsiteX5" fmla="*/ 5050 w 10000"/>
                <a:gd name="connsiteY5" fmla="*/ 10000 h 10000"/>
                <a:gd name="connsiteX6" fmla="*/ 4032 w 10000"/>
                <a:gd name="connsiteY6" fmla="*/ 6545 h 10000"/>
                <a:gd name="connsiteX7" fmla="*/ 3155 w 10000"/>
                <a:gd name="connsiteY7" fmla="*/ 2756 h 10000"/>
                <a:gd name="connsiteX8" fmla="*/ 0 w 10000"/>
                <a:gd name="connsiteY8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990 w 10000"/>
                <a:gd name="connsiteY2" fmla="*/ 2749 h 10000"/>
                <a:gd name="connsiteX3" fmla="*/ 4725 w 10000"/>
                <a:gd name="connsiteY3" fmla="*/ 6547 h 10000"/>
                <a:gd name="connsiteX4" fmla="*/ 5216 w 10000"/>
                <a:gd name="connsiteY4" fmla="*/ 10000 h 10000"/>
                <a:gd name="connsiteX5" fmla="*/ 4300 w 10000"/>
                <a:gd name="connsiteY5" fmla="*/ 9971 h 10000"/>
                <a:gd name="connsiteX6" fmla="*/ 4032 w 10000"/>
                <a:gd name="connsiteY6" fmla="*/ 6545 h 10000"/>
                <a:gd name="connsiteX7" fmla="*/ 3155 w 10000"/>
                <a:gd name="connsiteY7" fmla="*/ 2756 h 10000"/>
                <a:gd name="connsiteX8" fmla="*/ 0 w 10000"/>
                <a:gd name="connsiteY8" fmla="*/ 0 h 10000"/>
                <a:gd name="connsiteX0" fmla="*/ 0 w 10000"/>
                <a:gd name="connsiteY0" fmla="*/ 0 h 10019"/>
                <a:gd name="connsiteX1" fmla="*/ 10000 w 10000"/>
                <a:gd name="connsiteY1" fmla="*/ 0 h 10019"/>
                <a:gd name="connsiteX2" fmla="*/ 5990 w 10000"/>
                <a:gd name="connsiteY2" fmla="*/ 2749 h 10019"/>
                <a:gd name="connsiteX3" fmla="*/ 4725 w 10000"/>
                <a:gd name="connsiteY3" fmla="*/ 6547 h 10019"/>
                <a:gd name="connsiteX4" fmla="*/ 4778 w 10000"/>
                <a:gd name="connsiteY4" fmla="*/ 10019 h 10019"/>
                <a:gd name="connsiteX5" fmla="*/ 4300 w 10000"/>
                <a:gd name="connsiteY5" fmla="*/ 9971 h 10019"/>
                <a:gd name="connsiteX6" fmla="*/ 4032 w 10000"/>
                <a:gd name="connsiteY6" fmla="*/ 6545 h 10019"/>
                <a:gd name="connsiteX7" fmla="*/ 3155 w 10000"/>
                <a:gd name="connsiteY7" fmla="*/ 2756 h 10019"/>
                <a:gd name="connsiteX8" fmla="*/ 0 w 10000"/>
                <a:gd name="connsiteY8" fmla="*/ 0 h 10019"/>
                <a:gd name="connsiteX0" fmla="*/ 0 w 10000"/>
                <a:gd name="connsiteY0" fmla="*/ 0 h 10019"/>
                <a:gd name="connsiteX1" fmla="*/ 10000 w 10000"/>
                <a:gd name="connsiteY1" fmla="*/ 0 h 10019"/>
                <a:gd name="connsiteX2" fmla="*/ 5990 w 10000"/>
                <a:gd name="connsiteY2" fmla="*/ 2749 h 10019"/>
                <a:gd name="connsiteX3" fmla="*/ 4725 w 10000"/>
                <a:gd name="connsiteY3" fmla="*/ 6547 h 10019"/>
                <a:gd name="connsiteX4" fmla="*/ 4778 w 10000"/>
                <a:gd name="connsiteY4" fmla="*/ 10019 h 10019"/>
                <a:gd name="connsiteX5" fmla="*/ 4550 w 10000"/>
                <a:gd name="connsiteY5" fmla="*/ 9981 h 10019"/>
                <a:gd name="connsiteX6" fmla="*/ 4032 w 10000"/>
                <a:gd name="connsiteY6" fmla="*/ 6545 h 10019"/>
                <a:gd name="connsiteX7" fmla="*/ 3155 w 10000"/>
                <a:gd name="connsiteY7" fmla="*/ 2756 h 10019"/>
                <a:gd name="connsiteX8" fmla="*/ 0 w 10000"/>
                <a:gd name="connsiteY8" fmla="*/ 0 h 10019"/>
                <a:gd name="connsiteX0" fmla="*/ 0 w 10000"/>
                <a:gd name="connsiteY0" fmla="*/ 0 h 10019"/>
                <a:gd name="connsiteX1" fmla="*/ 10000 w 10000"/>
                <a:gd name="connsiteY1" fmla="*/ 0 h 10019"/>
                <a:gd name="connsiteX2" fmla="*/ 5990 w 10000"/>
                <a:gd name="connsiteY2" fmla="*/ 2749 h 10019"/>
                <a:gd name="connsiteX3" fmla="*/ 4725 w 10000"/>
                <a:gd name="connsiteY3" fmla="*/ 6547 h 10019"/>
                <a:gd name="connsiteX4" fmla="*/ 4778 w 10000"/>
                <a:gd name="connsiteY4" fmla="*/ 10019 h 10019"/>
                <a:gd name="connsiteX5" fmla="*/ 4487 w 10000"/>
                <a:gd name="connsiteY5" fmla="*/ 9942 h 10019"/>
                <a:gd name="connsiteX6" fmla="*/ 4032 w 10000"/>
                <a:gd name="connsiteY6" fmla="*/ 6545 h 10019"/>
                <a:gd name="connsiteX7" fmla="*/ 3155 w 10000"/>
                <a:gd name="connsiteY7" fmla="*/ 2756 h 10019"/>
                <a:gd name="connsiteX8" fmla="*/ 0 w 10000"/>
                <a:gd name="connsiteY8" fmla="*/ 0 h 10019"/>
                <a:gd name="connsiteX0" fmla="*/ 0 w 10000"/>
                <a:gd name="connsiteY0" fmla="*/ 0 h 10019"/>
                <a:gd name="connsiteX1" fmla="*/ 10000 w 10000"/>
                <a:gd name="connsiteY1" fmla="*/ 0 h 10019"/>
                <a:gd name="connsiteX2" fmla="*/ 5990 w 10000"/>
                <a:gd name="connsiteY2" fmla="*/ 2749 h 10019"/>
                <a:gd name="connsiteX3" fmla="*/ 4725 w 10000"/>
                <a:gd name="connsiteY3" fmla="*/ 6547 h 10019"/>
                <a:gd name="connsiteX4" fmla="*/ 4778 w 10000"/>
                <a:gd name="connsiteY4" fmla="*/ 10019 h 10019"/>
                <a:gd name="connsiteX5" fmla="*/ 4737 w 10000"/>
                <a:gd name="connsiteY5" fmla="*/ 9995 h 10019"/>
                <a:gd name="connsiteX6" fmla="*/ 4032 w 10000"/>
                <a:gd name="connsiteY6" fmla="*/ 6545 h 10019"/>
                <a:gd name="connsiteX7" fmla="*/ 3155 w 10000"/>
                <a:gd name="connsiteY7" fmla="*/ 2756 h 10019"/>
                <a:gd name="connsiteX8" fmla="*/ 0 w 10000"/>
                <a:gd name="connsiteY8" fmla="*/ 0 h 10019"/>
                <a:gd name="connsiteX0" fmla="*/ 0 w 10000"/>
                <a:gd name="connsiteY0" fmla="*/ 0 h 9997"/>
                <a:gd name="connsiteX1" fmla="*/ 10000 w 10000"/>
                <a:gd name="connsiteY1" fmla="*/ 0 h 9997"/>
                <a:gd name="connsiteX2" fmla="*/ 5990 w 10000"/>
                <a:gd name="connsiteY2" fmla="*/ 2749 h 9997"/>
                <a:gd name="connsiteX3" fmla="*/ 4725 w 10000"/>
                <a:gd name="connsiteY3" fmla="*/ 6547 h 9997"/>
                <a:gd name="connsiteX4" fmla="*/ 4747 w 10000"/>
                <a:gd name="connsiteY4" fmla="*/ 9997 h 9997"/>
                <a:gd name="connsiteX5" fmla="*/ 4737 w 10000"/>
                <a:gd name="connsiteY5" fmla="*/ 9995 h 9997"/>
                <a:gd name="connsiteX6" fmla="*/ 4032 w 10000"/>
                <a:gd name="connsiteY6" fmla="*/ 6545 h 9997"/>
                <a:gd name="connsiteX7" fmla="*/ 3155 w 10000"/>
                <a:gd name="connsiteY7" fmla="*/ 2756 h 9997"/>
                <a:gd name="connsiteX8" fmla="*/ 0 w 10000"/>
                <a:gd name="connsiteY8" fmla="*/ 0 h 9997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990 w 10000"/>
                <a:gd name="connsiteY2" fmla="*/ 2750 h 10000"/>
                <a:gd name="connsiteX3" fmla="*/ 4725 w 10000"/>
                <a:gd name="connsiteY3" fmla="*/ 6549 h 10000"/>
                <a:gd name="connsiteX4" fmla="*/ 4747 w 10000"/>
                <a:gd name="connsiteY4" fmla="*/ 10000 h 10000"/>
                <a:gd name="connsiteX5" fmla="*/ 4737 w 10000"/>
                <a:gd name="connsiteY5" fmla="*/ 9998 h 10000"/>
                <a:gd name="connsiteX6" fmla="*/ 4032 w 10000"/>
                <a:gd name="connsiteY6" fmla="*/ 6547 h 10000"/>
                <a:gd name="connsiteX7" fmla="*/ 3072 w 10000"/>
                <a:gd name="connsiteY7" fmla="*/ 3448 h 10000"/>
                <a:gd name="connsiteX8" fmla="*/ 0 w 10000"/>
                <a:gd name="connsiteY8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865 w 10000"/>
                <a:gd name="connsiteY2" fmla="*/ 3428 h 10000"/>
                <a:gd name="connsiteX3" fmla="*/ 4725 w 10000"/>
                <a:gd name="connsiteY3" fmla="*/ 6549 h 10000"/>
                <a:gd name="connsiteX4" fmla="*/ 4747 w 10000"/>
                <a:gd name="connsiteY4" fmla="*/ 10000 h 10000"/>
                <a:gd name="connsiteX5" fmla="*/ 4737 w 10000"/>
                <a:gd name="connsiteY5" fmla="*/ 9998 h 10000"/>
                <a:gd name="connsiteX6" fmla="*/ 4032 w 10000"/>
                <a:gd name="connsiteY6" fmla="*/ 6547 h 10000"/>
                <a:gd name="connsiteX7" fmla="*/ 3072 w 10000"/>
                <a:gd name="connsiteY7" fmla="*/ 3448 h 10000"/>
                <a:gd name="connsiteX8" fmla="*/ 0 w 10000"/>
                <a:gd name="connsiteY8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865 w 10000"/>
                <a:gd name="connsiteY2" fmla="*/ 3428 h 10000"/>
                <a:gd name="connsiteX3" fmla="*/ 4725 w 10000"/>
                <a:gd name="connsiteY3" fmla="*/ 6549 h 10000"/>
                <a:gd name="connsiteX4" fmla="*/ 4747 w 10000"/>
                <a:gd name="connsiteY4" fmla="*/ 10000 h 10000"/>
                <a:gd name="connsiteX5" fmla="*/ 4737 w 10000"/>
                <a:gd name="connsiteY5" fmla="*/ 9998 h 10000"/>
                <a:gd name="connsiteX6" fmla="*/ 4032 w 10000"/>
                <a:gd name="connsiteY6" fmla="*/ 6547 h 10000"/>
                <a:gd name="connsiteX7" fmla="*/ 3072 w 10000"/>
                <a:gd name="connsiteY7" fmla="*/ 3448 h 10000"/>
                <a:gd name="connsiteX8" fmla="*/ 0 w 10000"/>
                <a:gd name="connsiteY8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865 w 10000"/>
                <a:gd name="connsiteY2" fmla="*/ 3428 h 10000"/>
                <a:gd name="connsiteX3" fmla="*/ 4725 w 10000"/>
                <a:gd name="connsiteY3" fmla="*/ 6549 h 10000"/>
                <a:gd name="connsiteX4" fmla="*/ 4747 w 10000"/>
                <a:gd name="connsiteY4" fmla="*/ 10000 h 10000"/>
                <a:gd name="connsiteX5" fmla="*/ 4737 w 10000"/>
                <a:gd name="connsiteY5" fmla="*/ 9998 h 10000"/>
                <a:gd name="connsiteX6" fmla="*/ 4032 w 10000"/>
                <a:gd name="connsiteY6" fmla="*/ 6547 h 10000"/>
                <a:gd name="connsiteX7" fmla="*/ 3072 w 10000"/>
                <a:gd name="connsiteY7" fmla="*/ 3448 h 10000"/>
                <a:gd name="connsiteX8" fmla="*/ 0 w 10000"/>
                <a:gd name="connsiteY8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865 w 10000"/>
                <a:gd name="connsiteY2" fmla="*/ 3428 h 10000"/>
                <a:gd name="connsiteX3" fmla="*/ 4725 w 10000"/>
                <a:gd name="connsiteY3" fmla="*/ 6549 h 10000"/>
                <a:gd name="connsiteX4" fmla="*/ 4747 w 10000"/>
                <a:gd name="connsiteY4" fmla="*/ 10000 h 10000"/>
                <a:gd name="connsiteX5" fmla="*/ 4737 w 10000"/>
                <a:gd name="connsiteY5" fmla="*/ 9998 h 10000"/>
                <a:gd name="connsiteX6" fmla="*/ 4032 w 10000"/>
                <a:gd name="connsiteY6" fmla="*/ 6547 h 10000"/>
                <a:gd name="connsiteX7" fmla="*/ 3072 w 10000"/>
                <a:gd name="connsiteY7" fmla="*/ 3448 h 10000"/>
                <a:gd name="connsiteX8" fmla="*/ 0 w 10000"/>
                <a:gd name="connsiteY8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865 w 10000"/>
                <a:gd name="connsiteY2" fmla="*/ 3428 h 10000"/>
                <a:gd name="connsiteX3" fmla="*/ 4725 w 10000"/>
                <a:gd name="connsiteY3" fmla="*/ 6549 h 10000"/>
                <a:gd name="connsiteX4" fmla="*/ 4747 w 10000"/>
                <a:gd name="connsiteY4" fmla="*/ 10000 h 10000"/>
                <a:gd name="connsiteX5" fmla="*/ 4737 w 10000"/>
                <a:gd name="connsiteY5" fmla="*/ 9998 h 10000"/>
                <a:gd name="connsiteX6" fmla="*/ 4032 w 10000"/>
                <a:gd name="connsiteY6" fmla="*/ 6547 h 10000"/>
                <a:gd name="connsiteX7" fmla="*/ 3072 w 10000"/>
                <a:gd name="connsiteY7" fmla="*/ 3448 h 10000"/>
                <a:gd name="connsiteX8" fmla="*/ 0 w 10000"/>
                <a:gd name="connsiteY8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865 w 10000"/>
                <a:gd name="connsiteY2" fmla="*/ 3428 h 10000"/>
                <a:gd name="connsiteX3" fmla="*/ 4725 w 10000"/>
                <a:gd name="connsiteY3" fmla="*/ 6549 h 10000"/>
                <a:gd name="connsiteX4" fmla="*/ 4747 w 10000"/>
                <a:gd name="connsiteY4" fmla="*/ 10000 h 10000"/>
                <a:gd name="connsiteX5" fmla="*/ 4737 w 10000"/>
                <a:gd name="connsiteY5" fmla="*/ 9998 h 10000"/>
                <a:gd name="connsiteX6" fmla="*/ 4032 w 10000"/>
                <a:gd name="connsiteY6" fmla="*/ 6547 h 10000"/>
                <a:gd name="connsiteX7" fmla="*/ 3072 w 10000"/>
                <a:gd name="connsiteY7" fmla="*/ 3448 h 10000"/>
                <a:gd name="connsiteX8" fmla="*/ 0 w 10000"/>
                <a:gd name="connsiteY8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865 w 10000"/>
                <a:gd name="connsiteY2" fmla="*/ 3428 h 10000"/>
                <a:gd name="connsiteX3" fmla="*/ 4725 w 10000"/>
                <a:gd name="connsiteY3" fmla="*/ 6549 h 10000"/>
                <a:gd name="connsiteX4" fmla="*/ 4747 w 10000"/>
                <a:gd name="connsiteY4" fmla="*/ 10000 h 10000"/>
                <a:gd name="connsiteX5" fmla="*/ 4737 w 10000"/>
                <a:gd name="connsiteY5" fmla="*/ 9998 h 10000"/>
                <a:gd name="connsiteX6" fmla="*/ 4032 w 10000"/>
                <a:gd name="connsiteY6" fmla="*/ 6547 h 10000"/>
                <a:gd name="connsiteX7" fmla="*/ 3072 w 10000"/>
                <a:gd name="connsiteY7" fmla="*/ 3448 h 10000"/>
                <a:gd name="connsiteX8" fmla="*/ 0 w 10000"/>
                <a:gd name="connsiteY8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865 w 10000"/>
                <a:gd name="connsiteY2" fmla="*/ 3428 h 10000"/>
                <a:gd name="connsiteX3" fmla="*/ 4725 w 10000"/>
                <a:gd name="connsiteY3" fmla="*/ 6549 h 10000"/>
                <a:gd name="connsiteX4" fmla="*/ 4747 w 10000"/>
                <a:gd name="connsiteY4" fmla="*/ 10000 h 10000"/>
                <a:gd name="connsiteX5" fmla="*/ 4737 w 10000"/>
                <a:gd name="connsiteY5" fmla="*/ 9998 h 10000"/>
                <a:gd name="connsiteX6" fmla="*/ 4032 w 10000"/>
                <a:gd name="connsiteY6" fmla="*/ 6547 h 10000"/>
                <a:gd name="connsiteX7" fmla="*/ 3364 w 10000"/>
                <a:gd name="connsiteY7" fmla="*/ 3448 h 10000"/>
                <a:gd name="connsiteX8" fmla="*/ 0 w 10000"/>
                <a:gd name="connsiteY8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865 w 10000"/>
                <a:gd name="connsiteY2" fmla="*/ 3428 h 10000"/>
                <a:gd name="connsiteX3" fmla="*/ 4725 w 10000"/>
                <a:gd name="connsiteY3" fmla="*/ 6549 h 10000"/>
                <a:gd name="connsiteX4" fmla="*/ 4747 w 10000"/>
                <a:gd name="connsiteY4" fmla="*/ 10000 h 10000"/>
                <a:gd name="connsiteX5" fmla="*/ 4737 w 10000"/>
                <a:gd name="connsiteY5" fmla="*/ 9998 h 10000"/>
                <a:gd name="connsiteX6" fmla="*/ 4032 w 10000"/>
                <a:gd name="connsiteY6" fmla="*/ 6547 h 10000"/>
                <a:gd name="connsiteX7" fmla="*/ 3364 w 10000"/>
                <a:gd name="connsiteY7" fmla="*/ 3448 h 10000"/>
                <a:gd name="connsiteX8" fmla="*/ 0 w 10000"/>
                <a:gd name="connsiteY8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865 w 10000"/>
                <a:gd name="connsiteY2" fmla="*/ 3428 h 10000"/>
                <a:gd name="connsiteX3" fmla="*/ 4725 w 10000"/>
                <a:gd name="connsiteY3" fmla="*/ 6549 h 10000"/>
                <a:gd name="connsiteX4" fmla="*/ 4747 w 10000"/>
                <a:gd name="connsiteY4" fmla="*/ 10000 h 10000"/>
                <a:gd name="connsiteX5" fmla="*/ 4737 w 10000"/>
                <a:gd name="connsiteY5" fmla="*/ 9998 h 10000"/>
                <a:gd name="connsiteX6" fmla="*/ 4032 w 10000"/>
                <a:gd name="connsiteY6" fmla="*/ 6547 h 10000"/>
                <a:gd name="connsiteX7" fmla="*/ 3364 w 10000"/>
                <a:gd name="connsiteY7" fmla="*/ 3448 h 10000"/>
                <a:gd name="connsiteX8" fmla="*/ 0 w 10000"/>
                <a:gd name="connsiteY8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865 w 10000"/>
                <a:gd name="connsiteY2" fmla="*/ 3428 h 10000"/>
                <a:gd name="connsiteX3" fmla="*/ 4725 w 10000"/>
                <a:gd name="connsiteY3" fmla="*/ 6549 h 10000"/>
                <a:gd name="connsiteX4" fmla="*/ 4747 w 10000"/>
                <a:gd name="connsiteY4" fmla="*/ 10000 h 10000"/>
                <a:gd name="connsiteX5" fmla="*/ 4737 w 10000"/>
                <a:gd name="connsiteY5" fmla="*/ 9998 h 10000"/>
                <a:gd name="connsiteX6" fmla="*/ 4032 w 10000"/>
                <a:gd name="connsiteY6" fmla="*/ 6547 h 10000"/>
                <a:gd name="connsiteX7" fmla="*/ 3364 w 10000"/>
                <a:gd name="connsiteY7" fmla="*/ 3448 h 10000"/>
                <a:gd name="connsiteX8" fmla="*/ 0 w 10000"/>
                <a:gd name="connsiteY8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9463" y="1051"/>
                    <a:pt x="6152" y="2408"/>
                    <a:pt x="5865" y="3428"/>
                  </a:cubicBezTo>
                  <a:cubicBezTo>
                    <a:pt x="5388" y="4178"/>
                    <a:pt x="5119" y="5055"/>
                    <a:pt x="4725" y="6549"/>
                  </a:cubicBezTo>
                  <a:cubicBezTo>
                    <a:pt x="4659" y="7317"/>
                    <a:pt x="4813" y="9231"/>
                    <a:pt x="4747" y="10000"/>
                  </a:cubicBezTo>
                  <a:cubicBezTo>
                    <a:pt x="4733" y="9992"/>
                    <a:pt x="4751" y="10006"/>
                    <a:pt x="4737" y="9998"/>
                  </a:cubicBezTo>
                  <a:cubicBezTo>
                    <a:pt x="4643" y="9611"/>
                    <a:pt x="4156" y="7685"/>
                    <a:pt x="4032" y="6547"/>
                  </a:cubicBezTo>
                  <a:cubicBezTo>
                    <a:pt x="4033" y="5409"/>
                    <a:pt x="3257" y="4710"/>
                    <a:pt x="3364" y="3448"/>
                  </a:cubicBezTo>
                  <a:cubicBezTo>
                    <a:pt x="3299" y="2351"/>
                    <a:pt x="1024" y="1149"/>
                    <a:pt x="0" y="0"/>
                  </a:cubicBezTo>
                  <a:close/>
                </a:path>
              </a:pathLst>
            </a:custGeom>
            <a:solidFill>
              <a:srgbClr val="7030A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ea typeface="Verdana" panose="020B060403050404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6D0863-3625-4086-9866-B1546897D7E1}"/>
                </a:ext>
              </a:extLst>
            </p:cNvPr>
            <p:cNvSpPr txBox="1"/>
            <p:nvPr/>
          </p:nvSpPr>
          <p:spPr>
            <a:xfrm>
              <a:off x="1914677" y="3035974"/>
              <a:ext cx="1366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ea typeface="Verdana" panose="020B0604030504040204" pitchFamily="34" charset="0"/>
                </a:rPr>
                <a:t>Candidate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ea typeface="Verdana" panose="020B0604030504040204" pitchFamily="34" charset="0"/>
                </a:rPr>
                <a:t>Compounds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F2BCE0D-A2DA-4407-A5FC-73F8309DE4F9}"/>
              </a:ext>
            </a:extLst>
          </p:cNvPr>
          <p:cNvSpPr/>
          <p:nvPr/>
        </p:nvSpPr>
        <p:spPr>
          <a:xfrm>
            <a:off x="4480560" y="1510770"/>
            <a:ext cx="4023360" cy="2921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33A3A5-B1DF-45F5-A7DE-B72A6135099F}"/>
              </a:ext>
            </a:extLst>
          </p:cNvPr>
          <p:cNvSpPr/>
          <p:nvPr/>
        </p:nvSpPr>
        <p:spPr>
          <a:xfrm>
            <a:off x="1066800" y="4450080"/>
            <a:ext cx="9924288" cy="408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056B56-BD0B-4613-A56C-2DAA65154AEA}"/>
              </a:ext>
            </a:extLst>
          </p:cNvPr>
          <p:cNvSpPr/>
          <p:nvPr/>
        </p:nvSpPr>
        <p:spPr>
          <a:xfrm>
            <a:off x="8476820" y="1516491"/>
            <a:ext cx="2526459" cy="2921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0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 animBg="1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7BF995-5D3E-4DC7-BE74-216C1465DAEC}"/>
              </a:ext>
            </a:extLst>
          </p:cNvPr>
          <p:cNvSpPr/>
          <p:nvPr/>
        </p:nvSpPr>
        <p:spPr>
          <a:xfrm>
            <a:off x="3534774" y="1443225"/>
            <a:ext cx="7819026" cy="4096802"/>
          </a:xfrm>
          <a:prstGeom prst="rect">
            <a:avLst/>
          </a:prstGeom>
          <a:solidFill>
            <a:srgbClr val="F7F7F7">
              <a:alpha val="49804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Rectangle 2">
            <a:extLst>
              <a:ext uri="{FF2B5EF4-FFF2-40B4-BE49-F238E27FC236}">
                <a16:creationId xmlns:a16="http://schemas.microsoft.com/office/drawing/2014/main" id="{18A46204-3E00-4B3F-AAC3-A760DD3207E8}"/>
              </a:ext>
            </a:extLst>
          </p:cNvPr>
          <p:cNvSpPr/>
          <p:nvPr/>
        </p:nvSpPr>
        <p:spPr>
          <a:xfrm>
            <a:off x="838200" y="1728641"/>
            <a:ext cx="10452100" cy="1756007"/>
          </a:xfrm>
          <a:custGeom>
            <a:avLst/>
            <a:gdLst>
              <a:gd name="connsiteX0" fmla="*/ 0 w 10515600"/>
              <a:gd name="connsiteY0" fmla="*/ 0 h 1891059"/>
              <a:gd name="connsiteX1" fmla="*/ 10515600 w 10515600"/>
              <a:gd name="connsiteY1" fmla="*/ 0 h 1891059"/>
              <a:gd name="connsiteX2" fmla="*/ 10515600 w 10515600"/>
              <a:gd name="connsiteY2" fmla="*/ 1891059 h 1891059"/>
              <a:gd name="connsiteX3" fmla="*/ 0 w 10515600"/>
              <a:gd name="connsiteY3" fmla="*/ 1891059 h 1891059"/>
              <a:gd name="connsiteX4" fmla="*/ 0 w 10515600"/>
              <a:gd name="connsiteY4" fmla="*/ 0 h 1891059"/>
              <a:gd name="connsiteX0" fmla="*/ 0 w 10515600"/>
              <a:gd name="connsiteY0" fmla="*/ 0 h 1911611"/>
              <a:gd name="connsiteX1" fmla="*/ 10515600 w 10515600"/>
              <a:gd name="connsiteY1" fmla="*/ 0 h 1911611"/>
              <a:gd name="connsiteX2" fmla="*/ 10515600 w 10515600"/>
              <a:gd name="connsiteY2" fmla="*/ 1891059 h 1911611"/>
              <a:gd name="connsiteX3" fmla="*/ 0 w 10515600"/>
              <a:gd name="connsiteY3" fmla="*/ 1891059 h 1911611"/>
              <a:gd name="connsiteX4" fmla="*/ 25400 w 10515600"/>
              <a:gd name="connsiteY4" fmla="*/ 1911611 h 1911611"/>
              <a:gd name="connsiteX5" fmla="*/ 0 w 10515600"/>
              <a:gd name="connsiteY5" fmla="*/ 0 h 1911611"/>
              <a:gd name="connsiteX0" fmla="*/ 0 w 10515600"/>
              <a:gd name="connsiteY0" fmla="*/ 0 h 1891059"/>
              <a:gd name="connsiteX1" fmla="*/ 10515600 w 10515600"/>
              <a:gd name="connsiteY1" fmla="*/ 0 h 1891059"/>
              <a:gd name="connsiteX2" fmla="*/ 10515600 w 10515600"/>
              <a:gd name="connsiteY2" fmla="*/ 1891059 h 1891059"/>
              <a:gd name="connsiteX3" fmla="*/ 0 w 10515600"/>
              <a:gd name="connsiteY3" fmla="*/ 1891059 h 1891059"/>
              <a:gd name="connsiteX4" fmla="*/ 19050 w 10515600"/>
              <a:gd name="connsiteY4" fmla="*/ 1765561 h 1891059"/>
              <a:gd name="connsiteX5" fmla="*/ 0 w 10515600"/>
              <a:gd name="connsiteY5" fmla="*/ 0 h 1891059"/>
              <a:gd name="connsiteX0" fmla="*/ 0 w 10515600"/>
              <a:gd name="connsiteY0" fmla="*/ 0 h 1891059"/>
              <a:gd name="connsiteX1" fmla="*/ 10515600 w 10515600"/>
              <a:gd name="connsiteY1" fmla="*/ 0 h 1891059"/>
              <a:gd name="connsiteX2" fmla="*/ 10515600 w 10515600"/>
              <a:gd name="connsiteY2" fmla="*/ 1891059 h 1891059"/>
              <a:gd name="connsiteX3" fmla="*/ 2609850 w 10515600"/>
              <a:gd name="connsiteY3" fmla="*/ 1846609 h 1891059"/>
              <a:gd name="connsiteX4" fmla="*/ 19050 w 10515600"/>
              <a:gd name="connsiteY4" fmla="*/ 1765561 h 1891059"/>
              <a:gd name="connsiteX5" fmla="*/ 0 w 10515600"/>
              <a:gd name="connsiteY5" fmla="*/ 0 h 1891059"/>
              <a:gd name="connsiteX0" fmla="*/ 0 w 10515600"/>
              <a:gd name="connsiteY0" fmla="*/ 0 h 1891059"/>
              <a:gd name="connsiteX1" fmla="*/ 10515600 w 10515600"/>
              <a:gd name="connsiteY1" fmla="*/ 0 h 1891059"/>
              <a:gd name="connsiteX2" fmla="*/ 10515600 w 10515600"/>
              <a:gd name="connsiteY2" fmla="*/ 1891059 h 1891059"/>
              <a:gd name="connsiteX3" fmla="*/ 2609850 w 10515600"/>
              <a:gd name="connsiteY3" fmla="*/ 1846609 h 1891059"/>
              <a:gd name="connsiteX4" fmla="*/ 0 w 10515600"/>
              <a:gd name="connsiteY4" fmla="*/ 1829061 h 1891059"/>
              <a:gd name="connsiteX5" fmla="*/ 0 w 10515600"/>
              <a:gd name="connsiteY5" fmla="*/ 0 h 1891059"/>
              <a:gd name="connsiteX0" fmla="*/ 0 w 10515600"/>
              <a:gd name="connsiteY0" fmla="*/ 0 h 1891059"/>
              <a:gd name="connsiteX1" fmla="*/ 10515600 w 10515600"/>
              <a:gd name="connsiteY1" fmla="*/ 0 h 1891059"/>
              <a:gd name="connsiteX2" fmla="*/ 10515600 w 10515600"/>
              <a:gd name="connsiteY2" fmla="*/ 1891059 h 1891059"/>
              <a:gd name="connsiteX3" fmla="*/ 2622550 w 10515600"/>
              <a:gd name="connsiteY3" fmla="*/ 1827559 h 1891059"/>
              <a:gd name="connsiteX4" fmla="*/ 0 w 10515600"/>
              <a:gd name="connsiteY4" fmla="*/ 1829061 h 1891059"/>
              <a:gd name="connsiteX5" fmla="*/ 0 w 10515600"/>
              <a:gd name="connsiteY5" fmla="*/ 0 h 1891059"/>
              <a:gd name="connsiteX0" fmla="*/ 0 w 10528300"/>
              <a:gd name="connsiteY0" fmla="*/ 0 h 1891059"/>
              <a:gd name="connsiteX1" fmla="*/ 10515600 w 10528300"/>
              <a:gd name="connsiteY1" fmla="*/ 0 h 1891059"/>
              <a:gd name="connsiteX2" fmla="*/ 10515600 w 10528300"/>
              <a:gd name="connsiteY2" fmla="*/ 1891059 h 1891059"/>
              <a:gd name="connsiteX3" fmla="*/ 10528300 w 10528300"/>
              <a:gd name="connsiteY3" fmla="*/ 1867161 h 1891059"/>
              <a:gd name="connsiteX4" fmla="*/ 2622550 w 10528300"/>
              <a:gd name="connsiteY4" fmla="*/ 1827559 h 1891059"/>
              <a:gd name="connsiteX5" fmla="*/ 0 w 10528300"/>
              <a:gd name="connsiteY5" fmla="*/ 1829061 h 1891059"/>
              <a:gd name="connsiteX6" fmla="*/ 0 w 10528300"/>
              <a:gd name="connsiteY6" fmla="*/ 0 h 1891059"/>
              <a:gd name="connsiteX0" fmla="*/ 0 w 10515600"/>
              <a:gd name="connsiteY0" fmla="*/ 0 h 1891059"/>
              <a:gd name="connsiteX1" fmla="*/ 10515600 w 10515600"/>
              <a:gd name="connsiteY1" fmla="*/ 0 h 1891059"/>
              <a:gd name="connsiteX2" fmla="*/ 10515600 w 10515600"/>
              <a:gd name="connsiteY2" fmla="*/ 1891059 h 1891059"/>
              <a:gd name="connsiteX3" fmla="*/ 9690100 w 10515600"/>
              <a:gd name="connsiteY3" fmla="*/ 1771911 h 1891059"/>
              <a:gd name="connsiteX4" fmla="*/ 2622550 w 10515600"/>
              <a:gd name="connsiteY4" fmla="*/ 1827559 h 1891059"/>
              <a:gd name="connsiteX5" fmla="*/ 0 w 10515600"/>
              <a:gd name="connsiteY5" fmla="*/ 1829061 h 1891059"/>
              <a:gd name="connsiteX6" fmla="*/ 0 w 10515600"/>
              <a:gd name="connsiteY6" fmla="*/ 0 h 1891059"/>
              <a:gd name="connsiteX0" fmla="*/ 0 w 10515600"/>
              <a:gd name="connsiteY0" fmla="*/ 0 h 1891059"/>
              <a:gd name="connsiteX1" fmla="*/ 10515600 w 10515600"/>
              <a:gd name="connsiteY1" fmla="*/ 0 h 1891059"/>
              <a:gd name="connsiteX2" fmla="*/ 10515600 w 10515600"/>
              <a:gd name="connsiteY2" fmla="*/ 1891059 h 1891059"/>
              <a:gd name="connsiteX3" fmla="*/ 6819900 w 10515600"/>
              <a:gd name="connsiteY3" fmla="*/ 990861 h 1891059"/>
              <a:gd name="connsiteX4" fmla="*/ 2622550 w 10515600"/>
              <a:gd name="connsiteY4" fmla="*/ 1827559 h 1891059"/>
              <a:gd name="connsiteX5" fmla="*/ 0 w 10515600"/>
              <a:gd name="connsiteY5" fmla="*/ 1829061 h 1891059"/>
              <a:gd name="connsiteX6" fmla="*/ 0 w 10515600"/>
              <a:gd name="connsiteY6" fmla="*/ 0 h 1891059"/>
              <a:gd name="connsiteX0" fmla="*/ 0 w 10515600"/>
              <a:gd name="connsiteY0" fmla="*/ 0 h 1829061"/>
              <a:gd name="connsiteX1" fmla="*/ 10515600 w 10515600"/>
              <a:gd name="connsiteY1" fmla="*/ 0 h 1829061"/>
              <a:gd name="connsiteX2" fmla="*/ 10509250 w 10515600"/>
              <a:gd name="connsiteY2" fmla="*/ 1014759 h 1829061"/>
              <a:gd name="connsiteX3" fmla="*/ 6819900 w 10515600"/>
              <a:gd name="connsiteY3" fmla="*/ 990861 h 1829061"/>
              <a:gd name="connsiteX4" fmla="*/ 2622550 w 10515600"/>
              <a:gd name="connsiteY4" fmla="*/ 1827559 h 1829061"/>
              <a:gd name="connsiteX5" fmla="*/ 0 w 10515600"/>
              <a:gd name="connsiteY5" fmla="*/ 1829061 h 1829061"/>
              <a:gd name="connsiteX6" fmla="*/ 0 w 10515600"/>
              <a:gd name="connsiteY6" fmla="*/ 0 h 1829061"/>
              <a:gd name="connsiteX0" fmla="*/ 0 w 10515600"/>
              <a:gd name="connsiteY0" fmla="*/ 0 h 1829061"/>
              <a:gd name="connsiteX1" fmla="*/ 10515600 w 10515600"/>
              <a:gd name="connsiteY1" fmla="*/ 0 h 1829061"/>
              <a:gd name="connsiteX2" fmla="*/ 10509250 w 10515600"/>
              <a:gd name="connsiteY2" fmla="*/ 976659 h 1829061"/>
              <a:gd name="connsiteX3" fmla="*/ 6819900 w 10515600"/>
              <a:gd name="connsiteY3" fmla="*/ 990861 h 1829061"/>
              <a:gd name="connsiteX4" fmla="*/ 2622550 w 10515600"/>
              <a:gd name="connsiteY4" fmla="*/ 1827559 h 1829061"/>
              <a:gd name="connsiteX5" fmla="*/ 0 w 10515600"/>
              <a:gd name="connsiteY5" fmla="*/ 1829061 h 1829061"/>
              <a:gd name="connsiteX6" fmla="*/ 0 w 10515600"/>
              <a:gd name="connsiteY6" fmla="*/ 0 h 1829061"/>
              <a:gd name="connsiteX0" fmla="*/ 0 w 10515600"/>
              <a:gd name="connsiteY0" fmla="*/ 0 h 1829061"/>
              <a:gd name="connsiteX1" fmla="*/ 10515600 w 10515600"/>
              <a:gd name="connsiteY1" fmla="*/ 0 h 1829061"/>
              <a:gd name="connsiteX2" fmla="*/ 10509250 w 10515600"/>
              <a:gd name="connsiteY2" fmla="*/ 976659 h 1829061"/>
              <a:gd name="connsiteX3" fmla="*/ 2635250 w 10515600"/>
              <a:gd name="connsiteY3" fmla="*/ 997211 h 1829061"/>
              <a:gd name="connsiteX4" fmla="*/ 2622550 w 10515600"/>
              <a:gd name="connsiteY4" fmla="*/ 1827559 h 1829061"/>
              <a:gd name="connsiteX5" fmla="*/ 0 w 10515600"/>
              <a:gd name="connsiteY5" fmla="*/ 1829061 h 1829061"/>
              <a:gd name="connsiteX6" fmla="*/ 0 w 10515600"/>
              <a:gd name="connsiteY6" fmla="*/ 0 h 1829061"/>
              <a:gd name="connsiteX0" fmla="*/ 0 w 10515600"/>
              <a:gd name="connsiteY0" fmla="*/ 0 h 1829061"/>
              <a:gd name="connsiteX1" fmla="*/ 10515600 w 10515600"/>
              <a:gd name="connsiteY1" fmla="*/ 0 h 1829061"/>
              <a:gd name="connsiteX2" fmla="*/ 10509250 w 10515600"/>
              <a:gd name="connsiteY2" fmla="*/ 976659 h 1829061"/>
              <a:gd name="connsiteX3" fmla="*/ 2635250 w 10515600"/>
              <a:gd name="connsiteY3" fmla="*/ 997211 h 1829061"/>
              <a:gd name="connsiteX4" fmla="*/ 2641600 w 10515600"/>
              <a:gd name="connsiteY4" fmla="*/ 1827559 h 1829061"/>
              <a:gd name="connsiteX5" fmla="*/ 0 w 10515600"/>
              <a:gd name="connsiteY5" fmla="*/ 1829061 h 1829061"/>
              <a:gd name="connsiteX6" fmla="*/ 0 w 10515600"/>
              <a:gd name="connsiteY6" fmla="*/ 0 h 1829061"/>
              <a:gd name="connsiteX0" fmla="*/ 0 w 10515600"/>
              <a:gd name="connsiteY0" fmla="*/ 0 h 1833909"/>
              <a:gd name="connsiteX1" fmla="*/ 10515600 w 10515600"/>
              <a:gd name="connsiteY1" fmla="*/ 0 h 1833909"/>
              <a:gd name="connsiteX2" fmla="*/ 10509250 w 10515600"/>
              <a:gd name="connsiteY2" fmla="*/ 976659 h 1833909"/>
              <a:gd name="connsiteX3" fmla="*/ 2635250 w 10515600"/>
              <a:gd name="connsiteY3" fmla="*/ 997211 h 1833909"/>
              <a:gd name="connsiteX4" fmla="*/ 2609850 w 10515600"/>
              <a:gd name="connsiteY4" fmla="*/ 1833909 h 1833909"/>
              <a:gd name="connsiteX5" fmla="*/ 0 w 10515600"/>
              <a:gd name="connsiteY5" fmla="*/ 1829061 h 1833909"/>
              <a:gd name="connsiteX6" fmla="*/ 0 w 10515600"/>
              <a:gd name="connsiteY6" fmla="*/ 0 h 1833909"/>
              <a:gd name="connsiteX0" fmla="*/ 0 w 10515600"/>
              <a:gd name="connsiteY0" fmla="*/ 0 h 1833909"/>
              <a:gd name="connsiteX1" fmla="*/ 10515600 w 10515600"/>
              <a:gd name="connsiteY1" fmla="*/ 0 h 1833909"/>
              <a:gd name="connsiteX2" fmla="*/ 10509250 w 10515600"/>
              <a:gd name="connsiteY2" fmla="*/ 976659 h 1833909"/>
              <a:gd name="connsiteX3" fmla="*/ 2635250 w 10515600"/>
              <a:gd name="connsiteY3" fmla="*/ 997211 h 1833909"/>
              <a:gd name="connsiteX4" fmla="*/ 2635250 w 10515600"/>
              <a:gd name="connsiteY4" fmla="*/ 1833909 h 1833909"/>
              <a:gd name="connsiteX5" fmla="*/ 0 w 10515600"/>
              <a:gd name="connsiteY5" fmla="*/ 1829061 h 1833909"/>
              <a:gd name="connsiteX6" fmla="*/ 0 w 10515600"/>
              <a:gd name="connsiteY6" fmla="*/ 0 h 183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15600" h="1833909">
                <a:moveTo>
                  <a:pt x="0" y="0"/>
                </a:moveTo>
                <a:lnTo>
                  <a:pt x="10515600" y="0"/>
                </a:lnTo>
                <a:cubicBezTo>
                  <a:pt x="10513483" y="338253"/>
                  <a:pt x="10511367" y="638406"/>
                  <a:pt x="10509250" y="976659"/>
                </a:cubicBezTo>
                <a:lnTo>
                  <a:pt x="2635250" y="997211"/>
                </a:lnTo>
                <a:cubicBezTo>
                  <a:pt x="2637367" y="1273994"/>
                  <a:pt x="2633133" y="1557126"/>
                  <a:pt x="2635250" y="1833909"/>
                </a:cubicBezTo>
                <a:lnTo>
                  <a:pt x="0" y="1829061"/>
                </a:lnTo>
                <a:lnTo>
                  <a:pt x="0" y="0"/>
                </a:lnTo>
                <a:close/>
              </a:path>
            </a:pathLst>
          </a:custGeom>
          <a:solidFill>
            <a:srgbClr val="FFFE9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4AB0E934-CFCC-4A1B-B931-94EF2924D3AD}"/>
              </a:ext>
            </a:extLst>
          </p:cNvPr>
          <p:cNvSpPr/>
          <p:nvPr/>
        </p:nvSpPr>
        <p:spPr>
          <a:xfrm>
            <a:off x="3816335" y="2669608"/>
            <a:ext cx="7473964" cy="1429075"/>
          </a:xfrm>
          <a:prstGeom prst="rect">
            <a:avLst/>
          </a:prstGeom>
          <a:solidFill>
            <a:srgbClr val="FFFE9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CE972-B0CA-4024-AF41-067CF96F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Cytochrome P450 3A4 Inhibitor Modeling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7ED4E7-7EDC-4A72-A16C-4F2752AB9A46}"/>
              </a:ext>
            </a:extLst>
          </p:cNvPr>
          <p:cNvSpPr/>
          <p:nvPr/>
        </p:nvSpPr>
        <p:spPr>
          <a:xfrm>
            <a:off x="1034013" y="1801680"/>
            <a:ext cx="1982421" cy="626111"/>
          </a:xfrm>
          <a:prstGeom prst="roundRect">
            <a:avLst>
              <a:gd name="adj" fmla="val 50000"/>
            </a:avLst>
          </a:prstGeom>
          <a:solidFill>
            <a:srgbClr val="E1CCF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Retrieve AID: 1851 </a:t>
            </a:r>
          </a:p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using PubChem API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933D70-5A60-40D9-B262-71729D112380}"/>
              </a:ext>
            </a:extLst>
          </p:cNvPr>
          <p:cNvSpPr/>
          <p:nvPr/>
        </p:nvSpPr>
        <p:spPr>
          <a:xfrm>
            <a:off x="1321926" y="2893608"/>
            <a:ext cx="1406598" cy="500813"/>
          </a:xfrm>
          <a:prstGeom prst="roundRect">
            <a:avLst>
              <a:gd name="adj" fmla="val 50000"/>
            </a:avLst>
          </a:prstGeom>
          <a:solidFill>
            <a:srgbClr val="FA909F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Clean and Label 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E58F3C3-4CCD-4024-ABFC-F3674BE04141}"/>
              </a:ext>
            </a:extLst>
          </p:cNvPr>
          <p:cNvSpPr/>
          <p:nvPr/>
        </p:nvSpPr>
        <p:spPr>
          <a:xfrm>
            <a:off x="3890826" y="2017582"/>
            <a:ext cx="3325118" cy="298135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Generate Features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0F378C7-1AFD-4593-A53D-ECB33F153907}"/>
              </a:ext>
            </a:extLst>
          </p:cNvPr>
          <p:cNvGrpSpPr/>
          <p:nvPr/>
        </p:nvGrpSpPr>
        <p:grpSpPr>
          <a:xfrm>
            <a:off x="7265419" y="1827529"/>
            <a:ext cx="3825279" cy="669369"/>
            <a:chOff x="3298631" y="1725302"/>
            <a:chExt cx="1852205" cy="63082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F1AC6328-EC43-4F9F-9315-307A9ABC4C43}"/>
                </a:ext>
              </a:extLst>
            </p:cNvPr>
            <p:cNvSpPr/>
            <p:nvPr/>
          </p:nvSpPr>
          <p:spPr>
            <a:xfrm>
              <a:off x="3596356" y="1809849"/>
              <a:ext cx="1554480" cy="18287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Mordred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5541D94C-966E-42A5-9F9C-5E7E1E1C7F7E}"/>
                </a:ext>
              </a:extLst>
            </p:cNvPr>
            <p:cNvSpPr/>
            <p:nvPr/>
          </p:nvSpPr>
          <p:spPr>
            <a:xfrm>
              <a:off x="3596355" y="2088704"/>
              <a:ext cx="1554480" cy="18287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PubChem Fingerprints</a:t>
              </a:r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EFC5428D-7A60-4B6B-8FA6-4C71D79DEABF}"/>
                </a:ext>
              </a:extLst>
            </p:cNvPr>
            <p:cNvSpPr/>
            <p:nvPr/>
          </p:nvSpPr>
          <p:spPr>
            <a:xfrm>
              <a:off x="3298631" y="1725302"/>
              <a:ext cx="339381" cy="630826"/>
            </a:xfrm>
            <a:prstGeom prst="leftBrace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2A6B02-00DF-4E4D-8FC2-32E9E64227F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025224" y="2427791"/>
            <a:ext cx="1" cy="46581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8C10B8-A0B4-4685-8CED-9E437CB2447D}"/>
              </a:ext>
            </a:extLst>
          </p:cNvPr>
          <p:cNvCxnSpPr>
            <a:cxnSpLocks/>
            <a:stCxn id="7" idx="3"/>
            <a:endCxn id="38" idx="1"/>
          </p:cNvCxnSpPr>
          <p:nvPr/>
        </p:nvCxnSpPr>
        <p:spPr>
          <a:xfrm flipV="1">
            <a:off x="2728524" y="2166650"/>
            <a:ext cx="1162302" cy="97736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94CE7B-3FB2-42B3-8DEC-3FF03AD1BEA7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>
          <a:xfrm>
            <a:off x="5553385" y="2315717"/>
            <a:ext cx="0" cy="88632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7FE622A-9233-45FE-A166-EA0D3B502821}"/>
              </a:ext>
            </a:extLst>
          </p:cNvPr>
          <p:cNvSpPr/>
          <p:nvPr/>
        </p:nvSpPr>
        <p:spPr>
          <a:xfrm>
            <a:off x="3890826" y="3202044"/>
            <a:ext cx="3325118" cy="29813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Optimization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C75DFA9-AD10-4C79-BA26-D76DBD1196E6}"/>
              </a:ext>
            </a:extLst>
          </p:cNvPr>
          <p:cNvGrpSpPr/>
          <p:nvPr/>
        </p:nvGrpSpPr>
        <p:grpSpPr>
          <a:xfrm>
            <a:off x="7272379" y="2738415"/>
            <a:ext cx="3811359" cy="1208460"/>
            <a:chOff x="3305371" y="2643778"/>
            <a:chExt cx="1845465" cy="113887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A02491D-143D-4ABF-9809-AA3675982D54}"/>
                </a:ext>
              </a:extLst>
            </p:cNvPr>
            <p:cNvSpPr/>
            <p:nvPr/>
          </p:nvSpPr>
          <p:spPr>
            <a:xfrm>
              <a:off x="3596355" y="2705264"/>
              <a:ext cx="1554480" cy="18287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Imputation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38D98A2-07C6-4513-B55C-9B8EAE4CE911}"/>
                </a:ext>
              </a:extLst>
            </p:cNvPr>
            <p:cNvSpPr/>
            <p:nvPr/>
          </p:nvSpPr>
          <p:spPr>
            <a:xfrm>
              <a:off x="3596355" y="2979105"/>
              <a:ext cx="1554480" cy="18287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Normalization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6EC5842-948A-4557-AE39-A82ED60F5F00}"/>
                </a:ext>
              </a:extLst>
            </p:cNvPr>
            <p:cNvSpPr/>
            <p:nvPr/>
          </p:nvSpPr>
          <p:spPr>
            <a:xfrm>
              <a:off x="3596355" y="3257792"/>
              <a:ext cx="1554480" cy="18287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Low Variance Removal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39465A5-ACE8-4AA7-99E0-B5A957A18FDF}"/>
                </a:ext>
              </a:extLst>
            </p:cNvPr>
            <p:cNvSpPr/>
            <p:nvPr/>
          </p:nvSpPr>
          <p:spPr>
            <a:xfrm>
              <a:off x="3596356" y="3541048"/>
              <a:ext cx="1554480" cy="18287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 Balance</a:t>
              </a:r>
            </a:p>
          </p:txBody>
        </p: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69BA0D5D-2D2E-4073-97B9-41831A230612}"/>
                </a:ext>
              </a:extLst>
            </p:cNvPr>
            <p:cNvSpPr/>
            <p:nvPr/>
          </p:nvSpPr>
          <p:spPr>
            <a:xfrm>
              <a:off x="3305371" y="2643778"/>
              <a:ext cx="332641" cy="1138876"/>
            </a:xfrm>
            <a:prstGeom prst="leftBrace">
              <a:avLst>
                <a:gd name="adj1" fmla="val 849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1E6B918-03B7-428B-93A9-9237479CFA08}"/>
              </a:ext>
            </a:extLst>
          </p:cNvPr>
          <p:cNvSpPr/>
          <p:nvPr/>
        </p:nvSpPr>
        <p:spPr>
          <a:xfrm>
            <a:off x="3890826" y="4648921"/>
            <a:ext cx="3325119" cy="298135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Train Models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9F9831A-7A8D-4E24-9C9D-3C0064BACD0D}"/>
              </a:ext>
            </a:extLst>
          </p:cNvPr>
          <p:cNvGrpSpPr/>
          <p:nvPr/>
        </p:nvGrpSpPr>
        <p:grpSpPr>
          <a:xfrm>
            <a:off x="7264766" y="4188392"/>
            <a:ext cx="3826584" cy="1208460"/>
            <a:chOff x="3298631" y="4265022"/>
            <a:chExt cx="1852837" cy="1138876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B27FAFB-4F20-4F81-B1AD-9105ECFE417D}"/>
                </a:ext>
              </a:extLst>
            </p:cNvPr>
            <p:cNvSpPr/>
            <p:nvPr/>
          </p:nvSpPr>
          <p:spPr>
            <a:xfrm>
              <a:off x="3596987" y="4330903"/>
              <a:ext cx="1554481" cy="18287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Logistic Regression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F8FE887-AC64-4267-8851-49A585B42388}"/>
                </a:ext>
              </a:extLst>
            </p:cNvPr>
            <p:cNvSpPr/>
            <p:nvPr/>
          </p:nvSpPr>
          <p:spPr>
            <a:xfrm>
              <a:off x="3596356" y="4604745"/>
              <a:ext cx="1554481" cy="18287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 Vector Machine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0A25949-7D26-4EAC-A9F1-439E3CEFC644}"/>
                </a:ext>
              </a:extLst>
            </p:cNvPr>
            <p:cNvSpPr/>
            <p:nvPr/>
          </p:nvSpPr>
          <p:spPr>
            <a:xfrm>
              <a:off x="3596356" y="4878587"/>
              <a:ext cx="1554481" cy="18287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 Forests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36F420E-A471-40D7-819D-452E5950B6C2}"/>
                </a:ext>
              </a:extLst>
            </p:cNvPr>
            <p:cNvSpPr/>
            <p:nvPr/>
          </p:nvSpPr>
          <p:spPr>
            <a:xfrm>
              <a:off x="3596356" y="5151807"/>
              <a:ext cx="1554481" cy="18287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Neural Network</a:t>
              </a:r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15BBFAA3-7B09-4B62-BD70-D9CD5CE6DD0E}"/>
                </a:ext>
              </a:extLst>
            </p:cNvPr>
            <p:cNvSpPr/>
            <p:nvPr/>
          </p:nvSpPr>
          <p:spPr>
            <a:xfrm>
              <a:off x="3298631" y="4265022"/>
              <a:ext cx="332641" cy="1138876"/>
            </a:xfrm>
            <a:prstGeom prst="leftBrace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00FDAA-757C-45AC-9FC1-3A9467650E60}"/>
              </a:ext>
            </a:extLst>
          </p:cNvPr>
          <p:cNvCxnSpPr>
            <a:cxnSpLocks/>
            <a:stCxn id="31" idx="2"/>
            <a:endCxn id="24" idx="0"/>
          </p:cNvCxnSpPr>
          <p:nvPr/>
        </p:nvCxnSpPr>
        <p:spPr>
          <a:xfrm>
            <a:off x="5553385" y="3500179"/>
            <a:ext cx="1" cy="11487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05">
            <a:extLst>
              <a:ext uri="{FF2B5EF4-FFF2-40B4-BE49-F238E27FC236}">
                <a16:creationId xmlns:a16="http://schemas.microsoft.com/office/drawing/2014/main" id="{9593286C-8008-4CBE-A5A0-8E088B93670D}"/>
              </a:ext>
            </a:extLst>
          </p:cNvPr>
          <p:cNvCxnSpPr>
            <a:cxnSpLocks/>
            <a:stCxn id="7" idx="2"/>
            <a:endCxn id="19" idx="1"/>
          </p:cNvCxnSpPr>
          <p:nvPr/>
        </p:nvCxnSpPr>
        <p:spPr>
          <a:xfrm rot="16200000" flipH="1">
            <a:off x="1692422" y="3727223"/>
            <a:ext cx="2531206" cy="186560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A5736A2-CA35-4CAC-9344-FEA8B1D8B34E}"/>
              </a:ext>
            </a:extLst>
          </p:cNvPr>
          <p:cNvSpPr/>
          <p:nvPr/>
        </p:nvSpPr>
        <p:spPr>
          <a:xfrm>
            <a:off x="3890826" y="5776559"/>
            <a:ext cx="3325118" cy="298135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Train Models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47CF46-F8BA-4ED0-8F37-03895F8EC7DA}"/>
              </a:ext>
            </a:extLst>
          </p:cNvPr>
          <p:cNvGrpSpPr/>
          <p:nvPr/>
        </p:nvGrpSpPr>
        <p:grpSpPr>
          <a:xfrm>
            <a:off x="7264767" y="5615402"/>
            <a:ext cx="3826583" cy="614856"/>
            <a:chOff x="3298631" y="4265022"/>
            <a:chExt cx="1852837" cy="579452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CBBB6B9-7F1F-44F1-9F30-5D4278696739}"/>
                </a:ext>
              </a:extLst>
            </p:cNvPr>
            <p:cNvSpPr/>
            <p:nvPr/>
          </p:nvSpPr>
          <p:spPr>
            <a:xfrm>
              <a:off x="3596987" y="4330903"/>
              <a:ext cx="1554481" cy="18288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SMILE Auto-Extraction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432A625-F2D3-4659-BF8C-C74C89AE60DA}"/>
                </a:ext>
              </a:extLst>
            </p:cNvPr>
            <p:cNvSpPr/>
            <p:nvPr/>
          </p:nvSpPr>
          <p:spPr>
            <a:xfrm>
              <a:off x="3596356" y="4604746"/>
              <a:ext cx="1554480" cy="18288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2D Auto-Extraction</a:t>
              </a:r>
            </a:p>
          </p:txBody>
        </p: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F5DDD518-7DB3-4722-A225-703525F69763}"/>
                </a:ext>
              </a:extLst>
            </p:cNvPr>
            <p:cNvSpPr/>
            <p:nvPr/>
          </p:nvSpPr>
          <p:spPr>
            <a:xfrm>
              <a:off x="3298631" y="4265022"/>
              <a:ext cx="332641" cy="579452"/>
            </a:xfrm>
            <a:prstGeom prst="leftBrace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415E399-DABF-418D-AAB0-ECE025BF3BA3}"/>
              </a:ext>
            </a:extLst>
          </p:cNvPr>
          <p:cNvSpPr txBox="1"/>
          <p:nvPr/>
        </p:nvSpPr>
        <p:spPr>
          <a:xfrm>
            <a:off x="5519321" y="1443225"/>
            <a:ext cx="360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Standard 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F9FEA-0742-4561-9789-A9A6463C0526}"/>
              </a:ext>
            </a:extLst>
          </p:cNvPr>
          <p:cNvSpPr txBox="1"/>
          <p:nvPr/>
        </p:nvSpPr>
        <p:spPr>
          <a:xfrm>
            <a:off x="1813513" y="5622670"/>
            <a:ext cx="2188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Novel Models</a:t>
            </a:r>
          </a:p>
        </p:txBody>
      </p:sp>
    </p:spTree>
    <p:extLst>
      <p:ext uri="{BB962C8B-B14F-4D97-AF65-F5344CB8AC3E}">
        <p14:creationId xmlns:p14="http://schemas.microsoft.com/office/powerpoint/2010/main" val="255922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490B-B5EE-4B5D-86A6-7FD844F1B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 and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8CC1D-9971-44B2-9293-1D3704997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en-US" sz="2400"/>
              <a:t>Preprocessing</a:t>
            </a:r>
          </a:p>
          <a:p>
            <a:pPr lvl="1">
              <a:buSzPct val="100000"/>
            </a:pPr>
            <a:r>
              <a:rPr lang="en-US" sz="2000"/>
              <a:t>Mean impute missing data</a:t>
            </a:r>
          </a:p>
          <a:p>
            <a:pPr lvl="1">
              <a:buSzPct val="100000"/>
            </a:pPr>
            <a:r>
              <a:rPr lang="en-US" sz="2000"/>
              <a:t>Normalize features to fall within 0 – 1</a:t>
            </a:r>
          </a:p>
          <a:p>
            <a:pPr lvl="1">
              <a:buSzPct val="100000"/>
            </a:pPr>
            <a:r>
              <a:rPr lang="en-US" sz="2000"/>
              <a:t>Remove features with a variance &lt; x ∈ [0, 0.25]</a:t>
            </a:r>
          </a:p>
          <a:p>
            <a:pPr lvl="1">
              <a:buSzPct val="100000"/>
            </a:pPr>
            <a:r>
              <a:rPr lang="en-US" sz="2000"/>
              <a:t>Balance classes</a:t>
            </a:r>
          </a:p>
          <a:p>
            <a:pPr lvl="2">
              <a:buSzPct val="100000"/>
            </a:pPr>
            <a:r>
              <a:rPr lang="en-US" sz="1800"/>
              <a:t>Synthetic Oversampling (SMOTE)</a:t>
            </a:r>
          </a:p>
          <a:p>
            <a:pPr lvl="2">
              <a:buSzPct val="100000"/>
            </a:pPr>
            <a:r>
              <a:rPr lang="en-US" sz="1800"/>
              <a:t>Under-sampling</a:t>
            </a:r>
          </a:p>
          <a:p>
            <a:pPr lvl="2">
              <a:buSzPct val="100000"/>
            </a:pPr>
            <a:r>
              <a:rPr lang="en-US" sz="1800"/>
              <a:t>Leave unbalanced</a:t>
            </a:r>
          </a:p>
          <a:p>
            <a:pPr lvl="1"/>
            <a:r>
              <a:rPr lang="en-US" sz="2000"/>
              <a:t>Model hyperparameters</a:t>
            </a:r>
          </a:p>
          <a:p>
            <a:r>
              <a:rPr lang="en-US" sz="2400"/>
              <a:t>Cross-Validated Pipeline</a:t>
            </a:r>
          </a:p>
          <a:p>
            <a:pPr lvl="1"/>
            <a:r>
              <a:rPr lang="en-US" sz="2000"/>
              <a:t>Pre-processors trained with training set</a:t>
            </a:r>
          </a:p>
          <a:p>
            <a:pPr lvl="1"/>
            <a:r>
              <a:rPr lang="en-US" sz="2000"/>
              <a:t>Applied to the testing 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0311FC-1E33-4DF9-B6AC-8D204484D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00836"/>
              </p:ext>
            </p:extLst>
          </p:nvPr>
        </p:nvGraphicFramePr>
        <p:xfrm>
          <a:off x="6642100" y="2383472"/>
          <a:ext cx="5010151" cy="2969514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068930">
                  <a:extLst>
                    <a:ext uri="{9D8B030D-6E8A-4147-A177-3AD203B41FA5}">
                      <a16:colId xmlns:a16="http://schemas.microsoft.com/office/drawing/2014/main" val="3224699727"/>
                    </a:ext>
                  </a:extLst>
                </a:gridCol>
                <a:gridCol w="1347032">
                  <a:extLst>
                    <a:ext uri="{9D8B030D-6E8A-4147-A177-3AD203B41FA5}">
                      <a16:colId xmlns:a16="http://schemas.microsoft.com/office/drawing/2014/main" val="1169156265"/>
                    </a:ext>
                  </a:extLst>
                </a:gridCol>
                <a:gridCol w="1861479">
                  <a:extLst>
                    <a:ext uri="{9D8B030D-6E8A-4147-A177-3AD203B41FA5}">
                      <a16:colId xmlns:a16="http://schemas.microsoft.com/office/drawing/2014/main" val="955478568"/>
                    </a:ext>
                  </a:extLst>
                </a:gridCol>
                <a:gridCol w="732710">
                  <a:extLst>
                    <a:ext uri="{9D8B030D-6E8A-4147-A177-3AD203B41FA5}">
                      <a16:colId xmlns:a16="http://schemas.microsoft.com/office/drawing/2014/main" val="499556833"/>
                    </a:ext>
                  </a:extLst>
                </a:gridCol>
              </a:tblGrid>
              <a:tr h="1548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Hyperparameter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Range Considered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Best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171800364"/>
                  </a:ext>
                </a:extLst>
              </a:tr>
              <a:tr h="15486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Logistic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Balance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{None, Under-sample, SMOTE}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660570364"/>
                  </a:ext>
                </a:extLst>
              </a:tr>
              <a:tr h="1548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Variance Threshold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[0, 0.25]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0.00164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454037432"/>
                  </a:ext>
                </a:extLst>
              </a:tr>
              <a:tr h="1548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 = 1 / regularization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[1x10</a:t>
                      </a:r>
                      <a:r>
                        <a:rPr lang="en-US" sz="1000" baseline="30000">
                          <a:effectLst/>
                        </a:rPr>
                        <a:t>-5</a:t>
                      </a:r>
                      <a:r>
                        <a:rPr lang="en-US" sz="1000">
                          <a:effectLst/>
                        </a:rPr>
                        <a:t>, 1x10</a:t>
                      </a:r>
                      <a:r>
                        <a:rPr lang="en-US" sz="1000" baseline="30000">
                          <a:effectLst/>
                        </a:rPr>
                        <a:t>5</a:t>
                      </a:r>
                      <a:r>
                        <a:rPr lang="en-US" sz="1000">
                          <a:effectLst/>
                        </a:rPr>
                        <a:t>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44772.5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693160223"/>
                  </a:ext>
                </a:extLst>
              </a:tr>
              <a:tr h="154866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Random Forests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Balance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{None, Under-sample, SMOTE}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SMOTE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279188352"/>
                  </a:ext>
                </a:extLst>
              </a:tr>
              <a:tr h="1548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Variance Threshold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[0, 0.25]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0.02322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920066696"/>
                  </a:ext>
                </a:extLst>
              </a:tr>
              <a:tr h="1548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Max Features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[0.01, 1]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0.36402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937653111"/>
                  </a:ext>
                </a:extLst>
              </a:tr>
              <a:tr h="1548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# Estimators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[1, 1000]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101356603"/>
                  </a:ext>
                </a:extLst>
              </a:tr>
              <a:tr h="154866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Support Vector Machine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Balance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{None, Under-sample, SMOTE}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SMOTE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952808350"/>
                  </a:ext>
                </a:extLst>
              </a:tr>
              <a:tr h="1548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Variance Threshold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[0, 0.25]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0.06889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759749584"/>
                  </a:ext>
                </a:extLst>
              </a:tr>
              <a:tr h="1548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 = 1 / regularization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[1x10</a:t>
                      </a:r>
                      <a:r>
                        <a:rPr lang="en-US" sz="1000" baseline="30000">
                          <a:effectLst/>
                        </a:rPr>
                        <a:t>-5</a:t>
                      </a:r>
                      <a:r>
                        <a:rPr lang="en-US" sz="1000">
                          <a:effectLst/>
                        </a:rPr>
                        <a:t>, 1x10</a:t>
                      </a:r>
                      <a:r>
                        <a:rPr lang="en-US" sz="1000" baseline="30000">
                          <a:effectLst/>
                        </a:rPr>
                        <a:t>5</a:t>
                      </a:r>
                      <a:r>
                        <a:rPr lang="en-US" sz="1000">
                          <a:effectLst/>
                        </a:rPr>
                        <a:t>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691.286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437787110"/>
                  </a:ext>
                </a:extLst>
              </a:tr>
              <a:tr h="1548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Gamma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[1x10</a:t>
                      </a:r>
                      <a:r>
                        <a:rPr lang="en-US" sz="1000" baseline="30000">
                          <a:effectLst/>
                        </a:rPr>
                        <a:t>-5</a:t>
                      </a:r>
                      <a:r>
                        <a:rPr lang="en-US" sz="1000">
                          <a:effectLst/>
                        </a:rPr>
                        <a:t>, 1x10</a:t>
                      </a:r>
                      <a:r>
                        <a:rPr lang="en-US" sz="1000" baseline="30000">
                          <a:effectLst/>
                        </a:rPr>
                        <a:t>5</a:t>
                      </a:r>
                      <a:r>
                        <a:rPr lang="en-US" sz="1000">
                          <a:effectLst/>
                        </a:rPr>
                        <a:t>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0.06045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123146988"/>
                  </a:ext>
                </a:extLst>
              </a:tr>
              <a:tr h="154866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Neural Network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Balance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{None, Under-sample, SMOTE}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SMOTE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966713052"/>
                  </a:ext>
                </a:extLst>
              </a:tr>
              <a:tr h="1548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Variance Threshold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[0, 0.25]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0.01611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212832693"/>
                  </a:ext>
                </a:extLst>
              </a:tr>
              <a:tr h="1548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Alpha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[1x10</a:t>
                      </a:r>
                      <a:r>
                        <a:rPr lang="en-US" sz="1000" baseline="30000">
                          <a:effectLst/>
                        </a:rPr>
                        <a:t>-10</a:t>
                      </a:r>
                      <a:r>
                        <a:rPr lang="en-US" sz="1000">
                          <a:effectLst/>
                        </a:rPr>
                        <a:t>, 1x10</a:t>
                      </a:r>
                      <a:r>
                        <a:rPr lang="en-US" sz="1000" baseline="30000">
                          <a:effectLst/>
                        </a:rPr>
                        <a:t>10</a:t>
                      </a:r>
                      <a:r>
                        <a:rPr lang="en-US" sz="1000">
                          <a:effectLst/>
                        </a:rPr>
                        <a:t>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2.28473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012969807"/>
                  </a:ext>
                </a:extLst>
              </a:tr>
              <a:tr h="1548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Layers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[1, 3]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323085482"/>
                  </a:ext>
                </a:extLst>
              </a:tr>
              <a:tr h="1548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Units in Layer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[1, 300]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590236870"/>
                  </a:ext>
                </a:extLst>
              </a:tr>
              <a:tr h="1548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Units in Layer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[1, 300]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049364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789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7BF995-5D3E-4DC7-BE74-216C1465DAEC}"/>
              </a:ext>
            </a:extLst>
          </p:cNvPr>
          <p:cNvSpPr/>
          <p:nvPr/>
        </p:nvSpPr>
        <p:spPr>
          <a:xfrm>
            <a:off x="3534774" y="1443225"/>
            <a:ext cx="7819026" cy="4096802"/>
          </a:xfrm>
          <a:prstGeom prst="rect">
            <a:avLst/>
          </a:prstGeom>
          <a:solidFill>
            <a:srgbClr val="F7F7F7">
              <a:alpha val="49804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1C170651-FA55-4300-8FDF-D828D73EBDB8}"/>
              </a:ext>
            </a:extLst>
          </p:cNvPr>
          <p:cNvSpPr/>
          <p:nvPr/>
        </p:nvSpPr>
        <p:spPr>
          <a:xfrm>
            <a:off x="3816335" y="4098683"/>
            <a:ext cx="7473964" cy="1372473"/>
          </a:xfrm>
          <a:prstGeom prst="rect">
            <a:avLst/>
          </a:prstGeom>
          <a:solidFill>
            <a:srgbClr val="FFFE9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4AB0E934-CFCC-4A1B-B931-94EF2924D3AD}"/>
              </a:ext>
            </a:extLst>
          </p:cNvPr>
          <p:cNvSpPr/>
          <p:nvPr/>
        </p:nvSpPr>
        <p:spPr>
          <a:xfrm>
            <a:off x="3816335" y="2669608"/>
            <a:ext cx="7473964" cy="1429075"/>
          </a:xfrm>
          <a:prstGeom prst="rect">
            <a:avLst/>
          </a:prstGeom>
          <a:solidFill>
            <a:srgbClr val="FFFE9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CE972-B0CA-4024-AF41-067CF96F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Cytochrome P450 3A4 Inhibitor Modeling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7ED4E7-7EDC-4A72-A16C-4F2752AB9A46}"/>
              </a:ext>
            </a:extLst>
          </p:cNvPr>
          <p:cNvSpPr/>
          <p:nvPr/>
        </p:nvSpPr>
        <p:spPr>
          <a:xfrm>
            <a:off x="1034013" y="1801680"/>
            <a:ext cx="1982421" cy="626111"/>
          </a:xfrm>
          <a:prstGeom prst="roundRect">
            <a:avLst>
              <a:gd name="adj" fmla="val 50000"/>
            </a:avLst>
          </a:prstGeom>
          <a:solidFill>
            <a:srgbClr val="E1CCF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Retrieve AID: 1851 </a:t>
            </a:r>
          </a:p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using PubChem API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933D70-5A60-40D9-B262-71729D112380}"/>
              </a:ext>
            </a:extLst>
          </p:cNvPr>
          <p:cNvSpPr/>
          <p:nvPr/>
        </p:nvSpPr>
        <p:spPr>
          <a:xfrm>
            <a:off x="1321926" y="2893608"/>
            <a:ext cx="1406598" cy="500813"/>
          </a:xfrm>
          <a:prstGeom prst="roundRect">
            <a:avLst>
              <a:gd name="adj" fmla="val 50000"/>
            </a:avLst>
          </a:prstGeom>
          <a:solidFill>
            <a:srgbClr val="FA909F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Clean and Label 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E58F3C3-4CCD-4024-ABFC-F3674BE04141}"/>
              </a:ext>
            </a:extLst>
          </p:cNvPr>
          <p:cNvSpPr/>
          <p:nvPr/>
        </p:nvSpPr>
        <p:spPr>
          <a:xfrm>
            <a:off x="3890826" y="2017582"/>
            <a:ext cx="3325118" cy="298135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Generate Features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0F378C7-1AFD-4593-A53D-ECB33F153907}"/>
              </a:ext>
            </a:extLst>
          </p:cNvPr>
          <p:cNvGrpSpPr/>
          <p:nvPr/>
        </p:nvGrpSpPr>
        <p:grpSpPr>
          <a:xfrm>
            <a:off x="7265419" y="1827529"/>
            <a:ext cx="3825279" cy="669369"/>
            <a:chOff x="3298631" y="1725302"/>
            <a:chExt cx="1852205" cy="63082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F1AC6328-EC43-4F9F-9315-307A9ABC4C43}"/>
                </a:ext>
              </a:extLst>
            </p:cNvPr>
            <p:cNvSpPr/>
            <p:nvPr/>
          </p:nvSpPr>
          <p:spPr>
            <a:xfrm>
              <a:off x="3596356" y="1809849"/>
              <a:ext cx="1554480" cy="18287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Mordred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5541D94C-966E-42A5-9F9C-5E7E1E1C7F7E}"/>
                </a:ext>
              </a:extLst>
            </p:cNvPr>
            <p:cNvSpPr/>
            <p:nvPr/>
          </p:nvSpPr>
          <p:spPr>
            <a:xfrm>
              <a:off x="3596355" y="2088704"/>
              <a:ext cx="1554480" cy="18287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PubChem Fingerprints</a:t>
              </a:r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EFC5428D-7A60-4B6B-8FA6-4C71D79DEABF}"/>
                </a:ext>
              </a:extLst>
            </p:cNvPr>
            <p:cNvSpPr/>
            <p:nvPr/>
          </p:nvSpPr>
          <p:spPr>
            <a:xfrm>
              <a:off x="3298631" y="1725302"/>
              <a:ext cx="339381" cy="630826"/>
            </a:xfrm>
            <a:prstGeom prst="leftBrace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2A6B02-00DF-4E4D-8FC2-32E9E64227F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025224" y="2427791"/>
            <a:ext cx="1" cy="46581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8C10B8-A0B4-4685-8CED-9E437CB2447D}"/>
              </a:ext>
            </a:extLst>
          </p:cNvPr>
          <p:cNvCxnSpPr>
            <a:cxnSpLocks/>
            <a:stCxn id="7" idx="3"/>
            <a:endCxn id="38" idx="1"/>
          </p:cNvCxnSpPr>
          <p:nvPr/>
        </p:nvCxnSpPr>
        <p:spPr>
          <a:xfrm flipV="1">
            <a:off x="2728524" y="2166650"/>
            <a:ext cx="1162302" cy="97736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94CE7B-3FB2-42B3-8DEC-3FF03AD1BEA7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>
          <a:xfrm>
            <a:off x="5553385" y="2315717"/>
            <a:ext cx="0" cy="88632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7FE622A-9233-45FE-A166-EA0D3B502821}"/>
              </a:ext>
            </a:extLst>
          </p:cNvPr>
          <p:cNvSpPr/>
          <p:nvPr/>
        </p:nvSpPr>
        <p:spPr>
          <a:xfrm>
            <a:off x="3890826" y="3202044"/>
            <a:ext cx="3325118" cy="29813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Optimization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C75DFA9-AD10-4C79-BA26-D76DBD1196E6}"/>
              </a:ext>
            </a:extLst>
          </p:cNvPr>
          <p:cNvGrpSpPr/>
          <p:nvPr/>
        </p:nvGrpSpPr>
        <p:grpSpPr>
          <a:xfrm>
            <a:off x="7272379" y="2738415"/>
            <a:ext cx="3811359" cy="1208460"/>
            <a:chOff x="3305371" y="2643778"/>
            <a:chExt cx="1845465" cy="113887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A02491D-143D-4ABF-9809-AA3675982D54}"/>
                </a:ext>
              </a:extLst>
            </p:cNvPr>
            <p:cNvSpPr/>
            <p:nvPr/>
          </p:nvSpPr>
          <p:spPr>
            <a:xfrm>
              <a:off x="3596355" y="2705264"/>
              <a:ext cx="1554480" cy="18287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Imputation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38D98A2-07C6-4513-B55C-9B8EAE4CE911}"/>
                </a:ext>
              </a:extLst>
            </p:cNvPr>
            <p:cNvSpPr/>
            <p:nvPr/>
          </p:nvSpPr>
          <p:spPr>
            <a:xfrm>
              <a:off x="3596355" y="2979105"/>
              <a:ext cx="1554480" cy="18287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Normalization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6EC5842-948A-4557-AE39-A82ED60F5F00}"/>
                </a:ext>
              </a:extLst>
            </p:cNvPr>
            <p:cNvSpPr/>
            <p:nvPr/>
          </p:nvSpPr>
          <p:spPr>
            <a:xfrm>
              <a:off x="3596355" y="3257792"/>
              <a:ext cx="1554480" cy="18287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Low Variance Removal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39465A5-ACE8-4AA7-99E0-B5A957A18FDF}"/>
                </a:ext>
              </a:extLst>
            </p:cNvPr>
            <p:cNvSpPr/>
            <p:nvPr/>
          </p:nvSpPr>
          <p:spPr>
            <a:xfrm>
              <a:off x="3596356" y="3541048"/>
              <a:ext cx="1554480" cy="18287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 Balance</a:t>
              </a:r>
            </a:p>
          </p:txBody>
        </p: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69BA0D5D-2D2E-4073-97B9-41831A230612}"/>
                </a:ext>
              </a:extLst>
            </p:cNvPr>
            <p:cNvSpPr/>
            <p:nvPr/>
          </p:nvSpPr>
          <p:spPr>
            <a:xfrm>
              <a:off x="3305371" y="2643778"/>
              <a:ext cx="332641" cy="1138876"/>
            </a:xfrm>
            <a:prstGeom prst="leftBrace">
              <a:avLst>
                <a:gd name="adj1" fmla="val 849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1E6B918-03B7-428B-93A9-9237479CFA08}"/>
              </a:ext>
            </a:extLst>
          </p:cNvPr>
          <p:cNvSpPr/>
          <p:nvPr/>
        </p:nvSpPr>
        <p:spPr>
          <a:xfrm>
            <a:off x="3890826" y="4648921"/>
            <a:ext cx="3325119" cy="298135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Train Models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9F9831A-7A8D-4E24-9C9D-3C0064BACD0D}"/>
              </a:ext>
            </a:extLst>
          </p:cNvPr>
          <p:cNvGrpSpPr/>
          <p:nvPr/>
        </p:nvGrpSpPr>
        <p:grpSpPr>
          <a:xfrm>
            <a:off x="7264766" y="4188392"/>
            <a:ext cx="3826584" cy="1208460"/>
            <a:chOff x="3298631" y="4265022"/>
            <a:chExt cx="1852837" cy="1138876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B27FAFB-4F20-4F81-B1AD-9105ECFE417D}"/>
                </a:ext>
              </a:extLst>
            </p:cNvPr>
            <p:cNvSpPr/>
            <p:nvPr/>
          </p:nvSpPr>
          <p:spPr>
            <a:xfrm>
              <a:off x="3596987" y="4330903"/>
              <a:ext cx="1554481" cy="18287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Logistic Regression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F8FE887-AC64-4267-8851-49A585B42388}"/>
                </a:ext>
              </a:extLst>
            </p:cNvPr>
            <p:cNvSpPr/>
            <p:nvPr/>
          </p:nvSpPr>
          <p:spPr>
            <a:xfrm>
              <a:off x="3596356" y="4604745"/>
              <a:ext cx="1554481" cy="18287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 Vector Machine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0A25949-7D26-4EAC-A9F1-439E3CEFC644}"/>
                </a:ext>
              </a:extLst>
            </p:cNvPr>
            <p:cNvSpPr/>
            <p:nvPr/>
          </p:nvSpPr>
          <p:spPr>
            <a:xfrm>
              <a:off x="3596356" y="4878587"/>
              <a:ext cx="1554481" cy="18287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 Forests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36F420E-A471-40D7-819D-452E5950B6C2}"/>
                </a:ext>
              </a:extLst>
            </p:cNvPr>
            <p:cNvSpPr/>
            <p:nvPr/>
          </p:nvSpPr>
          <p:spPr>
            <a:xfrm>
              <a:off x="3596356" y="5151807"/>
              <a:ext cx="1554481" cy="18287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Neural Network</a:t>
              </a:r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15BBFAA3-7B09-4B62-BD70-D9CD5CE6DD0E}"/>
                </a:ext>
              </a:extLst>
            </p:cNvPr>
            <p:cNvSpPr/>
            <p:nvPr/>
          </p:nvSpPr>
          <p:spPr>
            <a:xfrm>
              <a:off x="3298631" y="4265022"/>
              <a:ext cx="332641" cy="1138876"/>
            </a:xfrm>
            <a:prstGeom prst="leftBrace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00FDAA-757C-45AC-9FC1-3A9467650E60}"/>
              </a:ext>
            </a:extLst>
          </p:cNvPr>
          <p:cNvCxnSpPr>
            <a:cxnSpLocks/>
            <a:stCxn id="31" idx="2"/>
            <a:endCxn id="24" idx="0"/>
          </p:cNvCxnSpPr>
          <p:nvPr/>
        </p:nvCxnSpPr>
        <p:spPr>
          <a:xfrm>
            <a:off x="5553385" y="3500179"/>
            <a:ext cx="1" cy="11487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05">
            <a:extLst>
              <a:ext uri="{FF2B5EF4-FFF2-40B4-BE49-F238E27FC236}">
                <a16:creationId xmlns:a16="http://schemas.microsoft.com/office/drawing/2014/main" id="{9593286C-8008-4CBE-A5A0-8E088B93670D}"/>
              </a:ext>
            </a:extLst>
          </p:cNvPr>
          <p:cNvCxnSpPr>
            <a:cxnSpLocks/>
            <a:stCxn id="7" idx="2"/>
            <a:endCxn id="19" idx="1"/>
          </p:cNvCxnSpPr>
          <p:nvPr/>
        </p:nvCxnSpPr>
        <p:spPr>
          <a:xfrm rot="16200000" flipH="1">
            <a:off x="1692422" y="3727223"/>
            <a:ext cx="2531206" cy="186560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A5736A2-CA35-4CAC-9344-FEA8B1D8B34E}"/>
              </a:ext>
            </a:extLst>
          </p:cNvPr>
          <p:cNvSpPr/>
          <p:nvPr/>
        </p:nvSpPr>
        <p:spPr>
          <a:xfrm>
            <a:off x="3890826" y="5776559"/>
            <a:ext cx="3325118" cy="298135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Train Models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47CF46-F8BA-4ED0-8F37-03895F8EC7DA}"/>
              </a:ext>
            </a:extLst>
          </p:cNvPr>
          <p:cNvGrpSpPr/>
          <p:nvPr/>
        </p:nvGrpSpPr>
        <p:grpSpPr>
          <a:xfrm>
            <a:off x="7264767" y="5615402"/>
            <a:ext cx="3826583" cy="614856"/>
            <a:chOff x="3298631" y="4265022"/>
            <a:chExt cx="1852837" cy="579452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CBBB6B9-7F1F-44F1-9F30-5D4278696739}"/>
                </a:ext>
              </a:extLst>
            </p:cNvPr>
            <p:cNvSpPr/>
            <p:nvPr/>
          </p:nvSpPr>
          <p:spPr>
            <a:xfrm>
              <a:off x="3596987" y="4330903"/>
              <a:ext cx="1554481" cy="18288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SMILE Auto-Extraction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432A625-F2D3-4659-BF8C-C74C89AE60DA}"/>
                </a:ext>
              </a:extLst>
            </p:cNvPr>
            <p:cNvSpPr/>
            <p:nvPr/>
          </p:nvSpPr>
          <p:spPr>
            <a:xfrm>
              <a:off x="3596356" y="4604746"/>
              <a:ext cx="1554480" cy="18288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2D Auto-Extraction</a:t>
              </a:r>
            </a:p>
          </p:txBody>
        </p: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F5DDD518-7DB3-4722-A225-703525F69763}"/>
                </a:ext>
              </a:extLst>
            </p:cNvPr>
            <p:cNvSpPr/>
            <p:nvPr/>
          </p:nvSpPr>
          <p:spPr>
            <a:xfrm>
              <a:off x="3298631" y="4265022"/>
              <a:ext cx="332641" cy="579452"/>
            </a:xfrm>
            <a:prstGeom prst="leftBrace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415E399-DABF-418D-AAB0-ECE025BF3BA3}"/>
              </a:ext>
            </a:extLst>
          </p:cNvPr>
          <p:cNvSpPr txBox="1"/>
          <p:nvPr/>
        </p:nvSpPr>
        <p:spPr>
          <a:xfrm>
            <a:off x="5519321" y="1443225"/>
            <a:ext cx="360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Standard 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F9FEA-0742-4561-9789-A9A6463C0526}"/>
              </a:ext>
            </a:extLst>
          </p:cNvPr>
          <p:cNvSpPr txBox="1"/>
          <p:nvPr/>
        </p:nvSpPr>
        <p:spPr>
          <a:xfrm>
            <a:off x="1813513" y="5622670"/>
            <a:ext cx="2188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Novel Models</a:t>
            </a:r>
          </a:p>
        </p:txBody>
      </p:sp>
    </p:spTree>
    <p:extLst>
      <p:ext uri="{BB962C8B-B14F-4D97-AF65-F5344CB8AC3E}">
        <p14:creationId xmlns:p14="http://schemas.microsoft.com/office/powerpoint/2010/main" val="102287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C044-1B14-4F36-944D-8CFCC8A6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 Performances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184854-D72C-4D8F-B888-D3BB61E27E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9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SzPct val="100000"/>
                </a:pPr>
                <a:r>
                  <a:rPr lang="en-US" sz="2400"/>
                  <a:t>All models implemented in Python using Scikit-learn package</a:t>
                </a:r>
              </a:p>
              <a:p>
                <a:pPr>
                  <a:buSzPct val="100000"/>
                </a:pPr>
                <a:r>
                  <a:rPr lang="en-US" sz="2400"/>
                  <a:t>3-Fold Cross-validation; Scored by accuracy (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l-GR" sz="2400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l-GR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400" dirty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l-GR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𝑝𝑜𝑠𝑖𝑡𝑖𝑣𝑒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m:rPr>
                                <m:sty m:val="p"/>
                              </m:rPr>
                              <a:rPr lang="el-GR" sz="2400" dirty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l-GR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𝑛𝑒𝑔𝑎𝑡𝑖𝑣𝑒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sz="2400" dirty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l-GR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𝑇𝑜𝑡𝑎𝑙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𝑠𝑎𝑚𝑝𝑙𝑒𝑠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400" dirty="0"/>
                  <a:t> )</a:t>
                </a:r>
              </a:p>
              <a:p>
                <a:pPr lvl="0"/>
                <a:r>
                  <a:rPr lang="en-US" sz="2400"/>
                  <a:t>Average CV accuracy </a:t>
                </a:r>
              </a:p>
              <a:p>
                <a:pPr lvl="1"/>
                <a:r>
                  <a:rPr lang="en-US" sz="2000"/>
                  <a:t>Logistic Regression:	0.832</a:t>
                </a:r>
              </a:p>
              <a:p>
                <a:pPr lvl="1"/>
                <a:r>
                  <a:rPr lang="en-US" sz="2000"/>
                  <a:t>Random Forests:	</a:t>
                </a:r>
                <a:r>
                  <a:rPr lang="en-US" sz="2000" b="1"/>
                  <a:t>0.834</a:t>
                </a:r>
              </a:p>
              <a:p>
                <a:pPr lvl="1"/>
                <a:r>
                  <a:rPr lang="en-US" sz="2000"/>
                  <a:t>SVM: 		0.819</a:t>
                </a:r>
              </a:p>
              <a:p>
                <a:pPr lvl="1"/>
                <a:r>
                  <a:rPr lang="en-US" sz="2000"/>
                  <a:t>Neural Network:	0.823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184854-D72C-4D8F-B888-D3BB61E27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975"/>
                <a:ext cx="10515600" cy="4351338"/>
              </a:xfr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558B4AC0-7077-4A65-B469-FE418DC30D3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73484178"/>
                  </p:ext>
                </p:extLst>
              </p:nvPr>
            </p:nvGraphicFramePr>
            <p:xfrm>
              <a:off x="4370832" y="2566416"/>
              <a:ext cx="7325868" cy="369468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558B4AC0-7077-4A65-B469-FE418DC30D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70832" y="2566416"/>
                <a:ext cx="7325868" cy="36946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937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7BF995-5D3E-4DC7-BE74-216C1465DAEC}"/>
              </a:ext>
            </a:extLst>
          </p:cNvPr>
          <p:cNvSpPr/>
          <p:nvPr/>
        </p:nvSpPr>
        <p:spPr>
          <a:xfrm>
            <a:off x="3534774" y="1443225"/>
            <a:ext cx="7819026" cy="4096802"/>
          </a:xfrm>
          <a:prstGeom prst="rect">
            <a:avLst/>
          </a:prstGeom>
          <a:solidFill>
            <a:srgbClr val="F7F7F7">
              <a:alpha val="49804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1C170651-FA55-4300-8FDF-D828D73EBDB8}"/>
              </a:ext>
            </a:extLst>
          </p:cNvPr>
          <p:cNvSpPr/>
          <p:nvPr/>
        </p:nvSpPr>
        <p:spPr>
          <a:xfrm>
            <a:off x="3816335" y="4098683"/>
            <a:ext cx="7473964" cy="1372473"/>
          </a:xfrm>
          <a:prstGeom prst="rect">
            <a:avLst/>
          </a:prstGeom>
          <a:solidFill>
            <a:srgbClr val="FFFE9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4AB0E934-CFCC-4A1B-B931-94EF2924D3AD}"/>
              </a:ext>
            </a:extLst>
          </p:cNvPr>
          <p:cNvSpPr/>
          <p:nvPr/>
        </p:nvSpPr>
        <p:spPr>
          <a:xfrm>
            <a:off x="1873249" y="5567017"/>
            <a:ext cx="9417049" cy="714540"/>
          </a:xfrm>
          <a:prstGeom prst="rect">
            <a:avLst/>
          </a:prstGeom>
          <a:solidFill>
            <a:srgbClr val="FFFE9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CE972-B0CA-4024-AF41-067CF96F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Cytochrome P450 3A4 Inhibitor Modeling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7ED4E7-7EDC-4A72-A16C-4F2752AB9A46}"/>
              </a:ext>
            </a:extLst>
          </p:cNvPr>
          <p:cNvSpPr/>
          <p:nvPr/>
        </p:nvSpPr>
        <p:spPr>
          <a:xfrm>
            <a:off x="1034013" y="1801680"/>
            <a:ext cx="1982421" cy="626111"/>
          </a:xfrm>
          <a:prstGeom prst="roundRect">
            <a:avLst>
              <a:gd name="adj" fmla="val 50000"/>
            </a:avLst>
          </a:prstGeom>
          <a:solidFill>
            <a:srgbClr val="E1CCF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Retrieve AID: 1851 </a:t>
            </a:r>
          </a:p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using PubChem API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933D70-5A60-40D9-B262-71729D112380}"/>
              </a:ext>
            </a:extLst>
          </p:cNvPr>
          <p:cNvSpPr/>
          <p:nvPr/>
        </p:nvSpPr>
        <p:spPr>
          <a:xfrm>
            <a:off x="1321926" y="2893608"/>
            <a:ext cx="1406598" cy="500813"/>
          </a:xfrm>
          <a:prstGeom prst="roundRect">
            <a:avLst>
              <a:gd name="adj" fmla="val 50000"/>
            </a:avLst>
          </a:prstGeom>
          <a:solidFill>
            <a:srgbClr val="FA909F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Clean and Label 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E58F3C3-4CCD-4024-ABFC-F3674BE04141}"/>
              </a:ext>
            </a:extLst>
          </p:cNvPr>
          <p:cNvSpPr/>
          <p:nvPr/>
        </p:nvSpPr>
        <p:spPr>
          <a:xfrm>
            <a:off x="3890826" y="2017582"/>
            <a:ext cx="3325118" cy="298135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Generate Features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0F378C7-1AFD-4593-A53D-ECB33F153907}"/>
              </a:ext>
            </a:extLst>
          </p:cNvPr>
          <p:cNvGrpSpPr/>
          <p:nvPr/>
        </p:nvGrpSpPr>
        <p:grpSpPr>
          <a:xfrm>
            <a:off x="7265419" y="1827529"/>
            <a:ext cx="3825279" cy="669369"/>
            <a:chOff x="3298631" y="1725302"/>
            <a:chExt cx="1852205" cy="63082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F1AC6328-EC43-4F9F-9315-307A9ABC4C43}"/>
                </a:ext>
              </a:extLst>
            </p:cNvPr>
            <p:cNvSpPr/>
            <p:nvPr/>
          </p:nvSpPr>
          <p:spPr>
            <a:xfrm>
              <a:off x="3596356" y="1809849"/>
              <a:ext cx="1554480" cy="18287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Mordred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5541D94C-966E-42A5-9F9C-5E7E1E1C7F7E}"/>
                </a:ext>
              </a:extLst>
            </p:cNvPr>
            <p:cNvSpPr/>
            <p:nvPr/>
          </p:nvSpPr>
          <p:spPr>
            <a:xfrm>
              <a:off x="3596355" y="2088704"/>
              <a:ext cx="1554480" cy="18287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PubChem Fingerprints</a:t>
              </a:r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EFC5428D-7A60-4B6B-8FA6-4C71D79DEABF}"/>
                </a:ext>
              </a:extLst>
            </p:cNvPr>
            <p:cNvSpPr/>
            <p:nvPr/>
          </p:nvSpPr>
          <p:spPr>
            <a:xfrm>
              <a:off x="3298631" y="1725302"/>
              <a:ext cx="339381" cy="630826"/>
            </a:xfrm>
            <a:prstGeom prst="leftBrace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2A6B02-00DF-4E4D-8FC2-32E9E64227F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025224" y="2427791"/>
            <a:ext cx="1" cy="46581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8C10B8-A0B4-4685-8CED-9E437CB2447D}"/>
              </a:ext>
            </a:extLst>
          </p:cNvPr>
          <p:cNvCxnSpPr>
            <a:cxnSpLocks/>
            <a:stCxn id="7" idx="3"/>
            <a:endCxn id="38" idx="1"/>
          </p:cNvCxnSpPr>
          <p:nvPr/>
        </p:nvCxnSpPr>
        <p:spPr>
          <a:xfrm flipV="1">
            <a:off x="2728524" y="2166650"/>
            <a:ext cx="1162302" cy="97736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94CE7B-3FB2-42B3-8DEC-3FF03AD1BEA7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>
          <a:xfrm>
            <a:off x="5553385" y="2315717"/>
            <a:ext cx="0" cy="88632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7FE622A-9233-45FE-A166-EA0D3B502821}"/>
              </a:ext>
            </a:extLst>
          </p:cNvPr>
          <p:cNvSpPr/>
          <p:nvPr/>
        </p:nvSpPr>
        <p:spPr>
          <a:xfrm>
            <a:off x="3890826" y="3202044"/>
            <a:ext cx="3325118" cy="29813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Optimization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C75DFA9-AD10-4C79-BA26-D76DBD1196E6}"/>
              </a:ext>
            </a:extLst>
          </p:cNvPr>
          <p:cNvGrpSpPr/>
          <p:nvPr/>
        </p:nvGrpSpPr>
        <p:grpSpPr>
          <a:xfrm>
            <a:off x="7272379" y="2738415"/>
            <a:ext cx="3811359" cy="1208460"/>
            <a:chOff x="3305371" y="2643778"/>
            <a:chExt cx="1845465" cy="113887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A02491D-143D-4ABF-9809-AA3675982D54}"/>
                </a:ext>
              </a:extLst>
            </p:cNvPr>
            <p:cNvSpPr/>
            <p:nvPr/>
          </p:nvSpPr>
          <p:spPr>
            <a:xfrm>
              <a:off x="3596355" y="2705264"/>
              <a:ext cx="1554480" cy="18287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Imputation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38D98A2-07C6-4513-B55C-9B8EAE4CE911}"/>
                </a:ext>
              </a:extLst>
            </p:cNvPr>
            <p:cNvSpPr/>
            <p:nvPr/>
          </p:nvSpPr>
          <p:spPr>
            <a:xfrm>
              <a:off x="3596355" y="2979105"/>
              <a:ext cx="1554480" cy="18287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Normalization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6EC5842-948A-4557-AE39-A82ED60F5F00}"/>
                </a:ext>
              </a:extLst>
            </p:cNvPr>
            <p:cNvSpPr/>
            <p:nvPr/>
          </p:nvSpPr>
          <p:spPr>
            <a:xfrm>
              <a:off x="3596355" y="3257792"/>
              <a:ext cx="1554480" cy="18287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Low Variance Removal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39465A5-ACE8-4AA7-99E0-B5A957A18FDF}"/>
                </a:ext>
              </a:extLst>
            </p:cNvPr>
            <p:cNvSpPr/>
            <p:nvPr/>
          </p:nvSpPr>
          <p:spPr>
            <a:xfrm>
              <a:off x="3596356" y="3541048"/>
              <a:ext cx="1554480" cy="18287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 Balance</a:t>
              </a:r>
            </a:p>
          </p:txBody>
        </p: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69BA0D5D-2D2E-4073-97B9-41831A230612}"/>
                </a:ext>
              </a:extLst>
            </p:cNvPr>
            <p:cNvSpPr/>
            <p:nvPr/>
          </p:nvSpPr>
          <p:spPr>
            <a:xfrm>
              <a:off x="3305371" y="2643778"/>
              <a:ext cx="332641" cy="1138876"/>
            </a:xfrm>
            <a:prstGeom prst="leftBrace">
              <a:avLst>
                <a:gd name="adj1" fmla="val 849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1E6B918-03B7-428B-93A9-9237479CFA08}"/>
              </a:ext>
            </a:extLst>
          </p:cNvPr>
          <p:cNvSpPr/>
          <p:nvPr/>
        </p:nvSpPr>
        <p:spPr>
          <a:xfrm>
            <a:off x="3890826" y="4648921"/>
            <a:ext cx="3325119" cy="298135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Train Models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9F9831A-7A8D-4E24-9C9D-3C0064BACD0D}"/>
              </a:ext>
            </a:extLst>
          </p:cNvPr>
          <p:cNvGrpSpPr/>
          <p:nvPr/>
        </p:nvGrpSpPr>
        <p:grpSpPr>
          <a:xfrm>
            <a:off x="7264766" y="4188392"/>
            <a:ext cx="3826584" cy="1208460"/>
            <a:chOff x="3298631" y="4265022"/>
            <a:chExt cx="1852837" cy="1138876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B27FAFB-4F20-4F81-B1AD-9105ECFE417D}"/>
                </a:ext>
              </a:extLst>
            </p:cNvPr>
            <p:cNvSpPr/>
            <p:nvPr/>
          </p:nvSpPr>
          <p:spPr>
            <a:xfrm>
              <a:off x="3596987" y="4330903"/>
              <a:ext cx="1554481" cy="18287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Logistic Regression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F8FE887-AC64-4267-8851-49A585B42388}"/>
                </a:ext>
              </a:extLst>
            </p:cNvPr>
            <p:cNvSpPr/>
            <p:nvPr/>
          </p:nvSpPr>
          <p:spPr>
            <a:xfrm>
              <a:off x="3596356" y="4604745"/>
              <a:ext cx="1554481" cy="18287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 Vector Machine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0A25949-7D26-4EAC-A9F1-439E3CEFC644}"/>
                </a:ext>
              </a:extLst>
            </p:cNvPr>
            <p:cNvSpPr/>
            <p:nvPr/>
          </p:nvSpPr>
          <p:spPr>
            <a:xfrm>
              <a:off x="3596356" y="4878587"/>
              <a:ext cx="1554481" cy="18287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 Forests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36F420E-A471-40D7-819D-452E5950B6C2}"/>
                </a:ext>
              </a:extLst>
            </p:cNvPr>
            <p:cNvSpPr/>
            <p:nvPr/>
          </p:nvSpPr>
          <p:spPr>
            <a:xfrm>
              <a:off x="3596356" y="5151807"/>
              <a:ext cx="1554481" cy="18287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Neural Network</a:t>
              </a:r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15BBFAA3-7B09-4B62-BD70-D9CD5CE6DD0E}"/>
                </a:ext>
              </a:extLst>
            </p:cNvPr>
            <p:cNvSpPr/>
            <p:nvPr/>
          </p:nvSpPr>
          <p:spPr>
            <a:xfrm>
              <a:off x="3298631" y="4265022"/>
              <a:ext cx="332641" cy="1138876"/>
            </a:xfrm>
            <a:prstGeom prst="leftBrace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00FDAA-757C-45AC-9FC1-3A9467650E60}"/>
              </a:ext>
            </a:extLst>
          </p:cNvPr>
          <p:cNvCxnSpPr>
            <a:cxnSpLocks/>
            <a:stCxn id="31" idx="2"/>
            <a:endCxn id="24" idx="0"/>
          </p:cNvCxnSpPr>
          <p:nvPr/>
        </p:nvCxnSpPr>
        <p:spPr>
          <a:xfrm>
            <a:off x="5553385" y="3500179"/>
            <a:ext cx="1" cy="11487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05">
            <a:extLst>
              <a:ext uri="{FF2B5EF4-FFF2-40B4-BE49-F238E27FC236}">
                <a16:creationId xmlns:a16="http://schemas.microsoft.com/office/drawing/2014/main" id="{9593286C-8008-4CBE-A5A0-8E088B93670D}"/>
              </a:ext>
            </a:extLst>
          </p:cNvPr>
          <p:cNvCxnSpPr>
            <a:cxnSpLocks/>
            <a:stCxn id="7" idx="2"/>
            <a:endCxn id="19" idx="1"/>
          </p:cNvCxnSpPr>
          <p:nvPr/>
        </p:nvCxnSpPr>
        <p:spPr>
          <a:xfrm rot="16200000" flipH="1">
            <a:off x="1692422" y="3727223"/>
            <a:ext cx="2531206" cy="186560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A5736A2-CA35-4CAC-9344-FEA8B1D8B34E}"/>
              </a:ext>
            </a:extLst>
          </p:cNvPr>
          <p:cNvSpPr/>
          <p:nvPr/>
        </p:nvSpPr>
        <p:spPr>
          <a:xfrm>
            <a:off x="3890826" y="5776559"/>
            <a:ext cx="3325118" cy="298135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Train Models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47CF46-F8BA-4ED0-8F37-03895F8EC7DA}"/>
              </a:ext>
            </a:extLst>
          </p:cNvPr>
          <p:cNvGrpSpPr/>
          <p:nvPr/>
        </p:nvGrpSpPr>
        <p:grpSpPr>
          <a:xfrm>
            <a:off x="7264767" y="5615402"/>
            <a:ext cx="3826583" cy="614856"/>
            <a:chOff x="3298631" y="4265022"/>
            <a:chExt cx="1852837" cy="579452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CBBB6B9-7F1F-44F1-9F30-5D4278696739}"/>
                </a:ext>
              </a:extLst>
            </p:cNvPr>
            <p:cNvSpPr/>
            <p:nvPr/>
          </p:nvSpPr>
          <p:spPr>
            <a:xfrm>
              <a:off x="3596987" y="4330903"/>
              <a:ext cx="1554481" cy="18288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SMILE Auto-Extraction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432A625-F2D3-4659-BF8C-C74C89AE60DA}"/>
                </a:ext>
              </a:extLst>
            </p:cNvPr>
            <p:cNvSpPr/>
            <p:nvPr/>
          </p:nvSpPr>
          <p:spPr>
            <a:xfrm>
              <a:off x="3596356" y="4604746"/>
              <a:ext cx="1554480" cy="18288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2D Auto-Extraction</a:t>
              </a:r>
            </a:p>
          </p:txBody>
        </p: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F5DDD518-7DB3-4722-A225-703525F69763}"/>
                </a:ext>
              </a:extLst>
            </p:cNvPr>
            <p:cNvSpPr/>
            <p:nvPr/>
          </p:nvSpPr>
          <p:spPr>
            <a:xfrm>
              <a:off x="3298631" y="4265022"/>
              <a:ext cx="332641" cy="579452"/>
            </a:xfrm>
            <a:prstGeom prst="leftBrace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415E399-DABF-418D-AAB0-ECE025BF3BA3}"/>
              </a:ext>
            </a:extLst>
          </p:cNvPr>
          <p:cNvSpPr txBox="1"/>
          <p:nvPr/>
        </p:nvSpPr>
        <p:spPr>
          <a:xfrm>
            <a:off x="5519321" y="1443225"/>
            <a:ext cx="360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Standard 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F9FEA-0742-4561-9789-A9A6463C0526}"/>
              </a:ext>
            </a:extLst>
          </p:cNvPr>
          <p:cNvSpPr txBox="1"/>
          <p:nvPr/>
        </p:nvSpPr>
        <p:spPr>
          <a:xfrm>
            <a:off x="1813513" y="5622670"/>
            <a:ext cx="2188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Novel Models</a:t>
            </a:r>
          </a:p>
        </p:txBody>
      </p:sp>
    </p:spTree>
    <p:extLst>
      <p:ext uri="{BB962C8B-B14F-4D97-AF65-F5344CB8AC3E}">
        <p14:creationId xmlns:p14="http://schemas.microsoft.com/office/powerpoint/2010/main" val="263231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F6B3-7EFB-4900-850D-6D1FAF13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SMILES String Auto-Extraction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6051D-9DD6-4C5B-AD59-DE15999E8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1"/>
            <a:ext cx="10515600" cy="46021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/>
              <a:t>SMILES strings are encoded into numerical matrices 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2FBCCBB9-36B2-4F78-A2D2-FB8BE07B2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24738"/>
              </p:ext>
            </p:extLst>
          </p:nvPr>
        </p:nvGraphicFramePr>
        <p:xfrm>
          <a:off x="1921002" y="1873250"/>
          <a:ext cx="8349996" cy="4318013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192860">
                  <a:extLst>
                    <a:ext uri="{9D8B030D-6E8A-4147-A177-3AD203B41FA5}">
                      <a16:colId xmlns:a16="http://schemas.microsoft.com/office/drawing/2014/main" val="3549569342"/>
                    </a:ext>
                  </a:extLst>
                </a:gridCol>
                <a:gridCol w="421008">
                  <a:extLst>
                    <a:ext uri="{9D8B030D-6E8A-4147-A177-3AD203B41FA5}">
                      <a16:colId xmlns:a16="http://schemas.microsoft.com/office/drawing/2014/main" val="2422453815"/>
                    </a:ext>
                  </a:extLst>
                </a:gridCol>
                <a:gridCol w="421008">
                  <a:extLst>
                    <a:ext uri="{9D8B030D-6E8A-4147-A177-3AD203B41FA5}">
                      <a16:colId xmlns:a16="http://schemas.microsoft.com/office/drawing/2014/main" val="4084300850"/>
                    </a:ext>
                  </a:extLst>
                </a:gridCol>
                <a:gridCol w="421008">
                  <a:extLst>
                    <a:ext uri="{9D8B030D-6E8A-4147-A177-3AD203B41FA5}">
                      <a16:colId xmlns:a16="http://schemas.microsoft.com/office/drawing/2014/main" val="2027985112"/>
                    </a:ext>
                  </a:extLst>
                </a:gridCol>
                <a:gridCol w="421008">
                  <a:extLst>
                    <a:ext uri="{9D8B030D-6E8A-4147-A177-3AD203B41FA5}">
                      <a16:colId xmlns:a16="http://schemas.microsoft.com/office/drawing/2014/main" val="2497741202"/>
                    </a:ext>
                  </a:extLst>
                </a:gridCol>
                <a:gridCol w="421008">
                  <a:extLst>
                    <a:ext uri="{9D8B030D-6E8A-4147-A177-3AD203B41FA5}">
                      <a16:colId xmlns:a16="http://schemas.microsoft.com/office/drawing/2014/main" val="830222850"/>
                    </a:ext>
                  </a:extLst>
                </a:gridCol>
                <a:gridCol w="421008">
                  <a:extLst>
                    <a:ext uri="{9D8B030D-6E8A-4147-A177-3AD203B41FA5}">
                      <a16:colId xmlns:a16="http://schemas.microsoft.com/office/drawing/2014/main" val="1276223167"/>
                    </a:ext>
                  </a:extLst>
                </a:gridCol>
                <a:gridCol w="421008">
                  <a:extLst>
                    <a:ext uri="{9D8B030D-6E8A-4147-A177-3AD203B41FA5}">
                      <a16:colId xmlns:a16="http://schemas.microsoft.com/office/drawing/2014/main" val="1239730467"/>
                    </a:ext>
                  </a:extLst>
                </a:gridCol>
                <a:gridCol w="421008">
                  <a:extLst>
                    <a:ext uri="{9D8B030D-6E8A-4147-A177-3AD203B41FA5}">
                      <a16:colId xmlns:a16="http://schemas.microsoft.com/office/drawing/2014/main" val="1436113897"/>
                    </a:ext>
                  </a:extLst>
                </a:gridCol>
                <a:gridCol w="421008">
                  <a:extLst>
                    <a:ext uri="{9D8B030D-6E8A-4147-A177-3AD203B41FA5}">
                      <a16:colId xmlns:a16="http://schemas.microsoft.com/office/drawing/2014/main" val="1253601219"/>
                    </a:ext>
                  </a:extLst>
                </a:gridCol>
                <a:gridCol w="421008">
                  <a:extLst>
                    <a:ext uri="{9D8B030D-6E8A-4147-A177-3AD203B41FA5}">
                      <a16:colId xmlns:a16="http://schemas.microsoft.com/office/drawing/2014/main" val="1587875937"/>
                    </a:ext>
                  </a:extLst>
                </a:gridCol>
                <a:gridCol w="421008">
                  <a:extLst>
                    <a:ext uri="{9D8B030D-6E8A-4147-A177-3AD203B41FA5}">
                      <a16:colId xmlns:a16="http://schemas.microsoft.com/office/drawing/2014/main" val="2073964447"/>
                    </a:ext>
                  </a:extLst>
                </a:gridCol>
                <a:gridCol w="421008">
                  <a:extLst>
                    <a:ext uri="{9D8B030D-6E8A-4147-A177-3AD203B41FA5}">
                      <a16:colId xmlns:a16="http://schemas.microsoft.com/office/drawing/2014/main" val="3572966588"/>
                    </a:ext>
                  </a:extLst>
                </a:gridCol>
                <a:gridCol w="421008">
                  <a:extLst>
                    <a:ext uri="{9D8B030D-6E8A-4147-A177-3AD203B41FA5}">
                      <a16:colId xmlns:a16="http://schemas.microsoft.com/office/drawing/2014/main" val="778045947"/>
                    </a:ext>
                  </a:extLst>
                </a:gridCol>
                <a:gridCol w="421008">
                  <a:extLst>
                    <a:ext uri="{9D8B030D-6E8A-4147-A177-3AD203B41FA5}">
                      <a16:colId xmlns:a16="http://schemas.microsoft.com/office/drawing/2014/main" val="4196707037"/>
                    </a:ext>
                  </a:extLst>
                </a:gridCol>
                <a:gridCol w="421008">
                  <a:extLst>
                    <a:ext uri="{9D8B030D-6E8A-4147-A177-3AD203B41FA5}">
                      <a16:colId xmlns:a16="http://schemas.microsoft.com/office/drawing/2014/main" val="2283958466"/>
                    </a:ext>
                  </a:extLst>
                </a:gridCol>
                <a:gridCol w="421008">
                  <a:extLst>
                    <a:ext uri="{9D8B030D-6E8A-4147-A177-3AD203B41FA5}">
                      <a16:colId xmlns:a16="http://schemas.microsoft.com/office/drawing/2014/main" val="3896454747"/>
                    </a:ext>
                  </a:extLst>
                </a:gridCol>
                <a:gridCol w="421008">
                  <a:extLst>
                    <a:ext uri="{9D8B030D-6E8A-4147-A177-3AD203B41FA5}">
                      <a16:colId xmlns:a16="http://schemas.microsoft.com/office/drawing/2014/main" val="734424023"/>
                    </a:ext>
                  </a:extLst>
                </a:gridCol>
              </a:tblGrid>
              <a:tr h="148897">
                <a:tc>
                  <a:txBody>
                    <a:bodyPr/>
                    <a:lstStyle/>
                    <a:p>
                      <a:pPr algn="ctr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N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C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C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C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N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C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C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S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P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(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=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O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(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O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)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O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08905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# Hydrogens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78070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Degree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effectLst/>
                          <a:latin typeface="+mn-lt"/>
                        </a:rPr>
                        <a:t>4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726715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Formal Charge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003551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Valence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219801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In Ring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806837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Aromatic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55486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 C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410531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 N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164652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 O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406050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 Br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437531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 Cl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986717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 F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757538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 P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125274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S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847183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 ring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98695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 (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873067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 )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738254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 /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709600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 \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612365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 =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382534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#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11251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Counter Clockwise Chirality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69409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Clockwise Chirality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867675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SP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584254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SP2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821503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SP3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effectLst/>
                          <a:latin typeface="+mn-lt"/>
                        </a:rPr>
                        <a:t>1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98403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Ring Start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187242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Ring End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47" marR="4347" marT="434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372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696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CDE15-EEE1-4E5E-8BB3-DA39D74B2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/>
              <a:t>1D convolutional layers scan SMILES, pooling and filtering the numeric vectors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52158-2574-44C4-8246-AC9FAFEF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SMILES String Auto-Extraction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451EAB-E96A-4C8E-89F8-8ACD1AA31AB9}"/>
              </a:ext>
            </a:extLst>
          </p:cNvPr>
          <p:cNvGrpSpPr/>
          <p:nvPr/>
        </p:nvGrpSpPr>
        <p:grpSpPr>
          <a:xfrm>
            <a:off x="4973694" y="3328790"/>
            <a:ext cx="1461113" cy="387835"/>
            <a:chOff x="3153409" y="2849169"/>
            <a:chExt cx="731520" cy="1828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5CE9D5-9F6C-4138-AC5F-915E3B39E6AC}"/>
                </a:ext>
              </a:extLst>
            </p:cNvPr>
            <p:cNvSpPr/>
            <p:nvPr/>
          </p:nvSpPr>
          <p:spPr>
            <a:xfrm>
              <a:off x="3153409" y="2849169"/>
              <a:ext cx="182880" cy="1828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55A3CC-EF07-4A6E-B096-274EC69C634A}"/>
                </a:ext>
              </a:extLst>
            </p:cNvPr>
            <p:cNvSpPr/>
            <p:nvPr/>
          </p:nvSpPr>
          <p:spPr>
            <a:xfrm>
              <a:off x="3336289" y="2849169"/>
              <a:ext cx="182880" cy="1828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323D3E-C2AB-4C66-BEEA-EF5AF9F53EEF}"/>
                </a:ext>
              </a:extLst>
            </p:cNvPr>
            <p:cNvSpPr/>
            <p:nvPr/>
          </p:nvSpPr>
          <p:spPr>
            <a:xfrm>
              <a:off x="3519169" y="2849169"/>
              <a:ext cx="182880" cy="1828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17DDC2-B89C-470B-97F2-A47E9ED1933E}"/>
                </a:ext>
              </a:extLst>
            </p:cNvPr>
            <p:cNvSpPr/>
            <p:nvPr/>
          </p:nvSpPr>
          <p:spPr>
            <a:xfrm>
              <a:off x="3702049" y="2849169"/>
              <a:ext cx="182880" cy="1828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59A76D4-C8A9-4375-A994-E95EB67E2A82}"/>
              </a:ext>
            </a:extLst>
          </p:cNvPr>
          <p:cNvSpPr/>
          <p:nvPr/>
        </p:nvSpPr>
        <p:spPr>
          <a:xfrm>
            <a:off x="4970654" y="3331718"/>
            <a:ext cx="363277" cy="38783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69898C-4F1A-4659-B61A-1414DBC90EE7}"/>
              </a:ext>
            </a:extLst>
          </p:cNvPr>
          <p:cNvGrpSpPr/>
          <p:nvPr/>
        </p:nvGrpSpPr>
        <p:grpSpPr>
          <a:xfrm>
            <a:off x="4920741" y="3410013"/>
            <a:ext cx="1461113" cy="387835"/>
            <a:chOff x="3153409" y="2849169"/>
            <a:chExt cx="731520" cy="18288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65028A-A0C5-4014-AF92-F5C7FAE3897A}"/>
                </a:ext>
              </a:extLst>
            </p:cNvPr>
            <p:cNvSpPr/>
            <p:nvPr/>
          </p:nvSpPr>
          <p:spPr>
            <a:xfrm>
              <a:off x="3153409" y="2849169"/>
              <a:ext cx="182880" cy="1828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6C151D-E650-4611-989C-A175759AFA9F}"/>
                </a:ext>
              </a:extLst>
            </p:cNvPr>
            <p:cNvSpPr/>
            <p:nvPr/>
          </p:nvSpPr>
          <p:spPr>
            <a:xfrm>
              <a:off x="3336289" y="2849169"/>
              <a:ext cx="182880" cy="1828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419AA0-D25C-4F3E-A739-DEBA15D41ED4}"/>
                </a:ext>
              </a:extLst>
            </p:cNvPr>
            <p:cNvSpPr/>
            <p:nvPr/>
          </p:nvSpPr>
          <p:spPr>
            <a:xfrm>
              <a:off x="3519169" y="2849169"/>
              <a:ext cx="182880" cy="1828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6A14D3-F014-4A5D-9E51-0C5304A8BDEB}"/>
                </a:ext>
              </a:extLst>
            </p:cNvPr>
            <p:cNvSpPr/>
            <p:nvPr/>
          </p:nvSpPr>
          <p:spPr>
            <a:xfrm>
              <a:off x="3702049" y="2849169"/>
              <a:ext cx="182880" cy="1828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A1ABE72-04CC-468E-A741-43BC1E1F77FF}"/>
              </a:ext>
            </a:extLst>
          </p:cNvPr>
          <p:cNvSpPr/>
          <p:nvPr/>
        </p:nvSpPr>
        <p:spPr>
          <a:xfrm>
            <a:off x="4924052" y="3410846"/>
            <a:ext cx="363277" cy="38783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21C715-7B2C-4007-B2DA-0300FEBC6919}"/>
              </a:ext>
            </a:extLst>
          </p:cNvPr>
          <p:cNvGrpSpPr/>
          <p:nvPr/>
        </p:nvGrpSpPr>
        <p:grpSpPr>
          <a:xfrm>
            <a:off x="4859311" y="3496955"/>
            <a:ext cx="1461113" cy="387835"/>
            <a:chOff x="3153409" y="2849169"/>
            <a:chExt cx="731520" cy="18288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A9F583-BA70-4C7C-BB49-DBD49A538D8D}"/>
                </a:ext>
              </a:extLst>
            </p:cNvPr>
            <p:cNvSpPr/>
            <p:nvPr/>
          </p:nvSpPr>
          <p:spPr>
            <a:xfrm>
              <a:off x="3153409" y="2849169"/>
              <a:ext cx="182880" cy="1828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D20022-BFF5-4D10-A3F6-184CD8789772}"/>
                </a:ext>
              </a:extLst>
            </p:cNvPr>
            <p:cNvSpPr/>
            <p:nvPr/>
          </p:nvSpPr>
          <p:spPr>
            <a:xfrm>
              <a:off x="3336289" y="2849169"/>
              <a:ext cx="182880" cy="1828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8995C8-AADA-4B45-A3B2-5A2D8106FBC7}"/>
                </a:ext>
              </a:extLst>
            </p:cNvPr>
            <p:cNvSpPr/>
            <p:nvPr/>
          </p:nvSpPr>
          <p:spPr>
            <a:xfrm>
              <a:off x="3519169" y="2849169"/>
              <a:ext cx="182880" cy="1828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547C99A-95DD-421A-A936-3F6EED14793A}"/>
                </a:ext>
              </a:extLst>
            </p:cNvPr>
            <p:cNvSpPr/>
            <p:nvPr/>
          </p:nvSpPr>
          <p:spPr>
            <a:xfrm>
              <a:off x="3702049" y="2849169"/>
              <a:ext cx="182880" cy="1828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5" name="Picture 6" descr="Image result for neural network">
            <a:extLst>
              <a:ext uri="{FF2B5EF4-FFF2-40B4-BE49-F238E27FC236}">
                <a16:creationId xmlns:a16="http://schemas.microsoft.com/office/drawing/2014/main" id="{6121F3E1-A719-4203-A520-62161734A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5" t="10059" r="17779" b="10294"/>
          <a:stretch/>
        </p:blipFill>
        <p:spPr bwMode="auto">
          <a:xfrm rot="5400000">
            <a:off x="7232181" y="3906525"/>
            <a:ext cx="2408281" cy="182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20DA7F6-011C-44F2-B1E4-C8E8717A8FF8}"/>
              </a:ext>
            </a:extLst>
          </p:cNvPr>
          <p:cNvSpPr/>
          <p:nvPr/>
        </p:nvSpPr>
        <p:spPr>
          <a:xfrm>
            <a:off x="7387339" y="2527300"/>
            <a:ext cx="2471410" cy="20184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8C2A3E-91BB-431D-8F32-0A1049751501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3715057" y="3536541"/>
            <a:ext cx="786812" cy="1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9B9F6538-F9A2-4599-BA6A-1B906B24F1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58810" b="28946"/>
          <a:stretch/>
        </p:blipFill>
        <p:spPr>
          <a:xfrm>
            <a:off x="1671962" y="2721617"/>
            <a:ext cx="1718069" cy="18241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D029F3B-3393-410F-8B7C-D314BC3374C6}"/>
              </a:ext>
            </a:extLst>
          </p:cNvPr>
          <p:cNvSpPr/>
          <p:nvPr/>
        </p:nvSpPr>
        <p:spPr>
          <a:xfrm>
            <a:off x="1670271" y="2721616"/>
            <a:ext cx="491209" cy="182416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DEDB8F-EEFC-4796-BFF1-3FEFC9CF48CA}"/>
              </a:ext>
            </a:extLst>
          </p:cNvPr>
          <p:cNvSpPr/>
          <p:nvPr/>
        </p:nvSpPr>
        <p:spPr>
          <a:xfrm>
            <a:off x="4501869" y="2566953"/>
            <a:ext cx="2374308" cy="19391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083B52-C9EF-4FA2-8D31-2094114D17D6}"/>
              </a:ext>
            </a:extLst>
          </p:cNvPr>
          <p:cNvSpPr txBox="1"/>
          <p:nvPr/>
        </p:nvSpPr>
        <p:spPr>
          <a:xfrm>
            <a:off x="6424604" y="3607508"/>
            <a:ext cx="441201" cy="45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cxnSp>
        <p:nvCxnSpPr>
          <p:cNvPr id="32" name="Straight Arrow Connector 117">
            <a:extLst>
              <a:ext uri="{FF2B5EF4-FFF2-40B4-BE49-F238E27FC236}">
                <a16:creationId xmlns:a16="http://schemas.microsoft.com/office/drawing/2014/main" id="{55CC52A6-E22A-4F2D-987E-8353480802CA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>
            <a:off x="6876177" y="3536541"/>
            <a:ext cx="5111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C5A8F47-BF3A-481B-BE60-4AA997E62707}"/>
              </a:ext>
            </a:extLst>
          </p:cNvPr>
          <p:cNvSpPr/>
          <p:nvPr/>
        </p:nvSpPr>
        <p:spPr>
          <a:xfrm>
            <a:off x="4858876" y="3496932"/>
            <a:ext cx="363277" cy="38783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BB1022-5A27-4C16-9D90-C9CB217E69C3}"/>
              </a:ext>
            </a:extLst>
          </p:cNvPr>
          <p:cNvSpPr txBox="1"/>
          <p:nvPr/>
        </p:nvSpPr>
        <p:spPr>
          <a:xfrm>
            <a:off x="1307263" y="4655065"/>
            <a:ext cx="2439808" cy="45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Times New Roman" panose="02020603050405020304" pitchFamily="18" charset="0"/>
              </a:rPr>
              <a:t>First Convolution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A2630B-22B3-4309-92C1-5DC756E971F2}"/>
              </a:ext>
            </a:extLst>
          </p:cNvPr>
          <p:cNvSpPr txBox="1"/>
          <p:nvPr/>
        </p:nvSpPr>
        <p:spPr>
          <a:xfrm>
            <a:off x="4218284" y="4655065"/>
            <a:ext cx="2971932" cy="45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Times New Roman" panose="02020603050405020304" pitchFamily="18" charset="0"/>
              </a:rPr>
              <a:t>Further Convolutions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E1B63A-7515-4832-A4CE-6629A5B65EC6}"/>
              </a:ext>
            </a:extLst>
          </p:cNvPr>
          <p:cNvSpPr txBox="1"/>
          <p:nvPr/>
        </p:nvSpPr>
        <p:spPr>
          <a:xfrm>
            <a:off x="8839718" y="4655065"/>
            <a:ext cx="2471410" cy="45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Dense Layers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8EABB2E-4D77-4DCE-9A1C-46ECB0D90A3F}"/>
              </a:ext>
            </a:extLst>
          </p:cNvPr>
          <p:cNvGrpSpPr/>
          <p:nvPr/>
        </p:nvGrpSpPr>
        <p:grpSpPr>
          <a:xfrm>
            <a:off x="8258472" y="2699145"/>
            <a:ext cx="1461114" cy="387835"/>
            <a:chOff x="6408660" y="3251776"/>
            <a:chExt cx="1166463" cy="29161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6153F8F-7959-4300-8B6E-CD18C6EDD515}"/>
                </a:ext>
              </a:extLst>
            </p:cNvPr>
            <p:cNvSpPr/>
            <p:nvPr/>
          </p:nvSpPr>
          <p:spPr>
            <a:xfrm>
              <a:off x="6408660" y="3251776"/>
              <a:ext cx="291616" cy="2916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4726E26-C53A-499A-B551-CE466B697EDA}"/>
                </a:ext>
              </a:extLst>
            </p:cNvPr>
            <p:cNvSpPr/>
            <p:nvPr/>
          </p:nvSpPr>
          <p:spPr>
            <a:xfrm>
              <a:off x="6700276" y="3251776"/>
              <a:ext cx="291616" cy="2916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8F396BA-C174-40F1-96CD-7DC0BB2E7E44}"/>
                </a:ext>
              </a:extLst>
            </p:cNvPr>
            <p:cNvSpPr/>
            <p:nvPr/>
          </p:nvSpPr>
          <p:spPr>
            <a:xfrm>
              <a:off x="6991891" y="3251776"/>
              <a:ext cx="291616" cy="2916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1C6C897-2152-46A3-85FC-431BF6D903DB}"/>
                </a:ext>
              </a:extLst>
            </p:cNvPr>
            <p:cNvSpPr/>
            <p:nvPr/>
          </p:nvSpPr>
          <p:spPr>
            <a:xfrm>
              <a:off x="7283507" y="3251776"/>
              <a:ext cx="291616" cy="2916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84DB631-6F30-413F-89E4-F81FFC75C838}"/>
              </a:ext>
            </a:extLst>
          </p:cNvPr>
          <p:cNvGrpSpPr/>
          <p:nvPr/>
        </p:nvGrpSpPr>
        <p:grpSpPr>
          <a:xfrm>
            <a:off x="8075833" y="2893063"/>
            <a:ext cx="1461114" cy="387835"/>
            <a:chOff x="6262852" y="3397584"/>
            <a:chExt cx="1166463" cy="29161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842CF0A-876E-4E9F-BB30-CE758D36311C}"/>
                </a:ext>
              </a:extLst>
            </p:cNvPr>
            <p:cNvSpPr/>
            <p:nvPr/>
          </p:nvSpPr>
          <p:spPr>
            <a:xfrm>
              <a:off x="6262852" y="3397584"/>
              <a:ext cx="291616" cy="2916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A2DDCB9-3BCA-4F35-96F5-F72365F9EDF1}"/>
                </a:ext>
              </a:extLst>
            </p:cNvPr>
            <p:cNvSpPr/>
            <p:nvPr/>
          </p:nvSpPr>
          <p:spPr>
            <a:xfrm>
              <a:off x="6554468" y="3397584"/>
              <a:ext cx="291616" cy="2916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EEE715F-183C-4BF1-B9A0-77794FE6BE48}"/>
                </a:ext>
              </a:extLst>
            </p:cNvPr>
            <p:cNvSpPr/>
            <p:nvPr/>
          </p:nvSpPr>
          <p:spPr>
            <a:xfrm>
              <a:off x="6846083" y="3397584"/>
              <a:ext cx="291616" cy="2916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0EDC2A2-57EE-4256-8B9F-669BAEFCE0DD}"/>
                </a:ext>
              </a:extLst>
            </p:cNvPr>
            <p:cNvSpPr/>
            <p:nvPr/>
          </p:nvSpPr>
          <p:spPr>
            <a:xfrm>
              <a:off x="7137699" y="3397584"/>
              <a:ext cx="291616" cy="2916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9C62ACB-78C6-4E38-B04F-5653750ECAE0}"/>
              </a:ext>
            </a:extLst>
          </p:cNvPr>
          <p:cNvGrpSpPr/>
          <p:nvPr/>
        </p:nvGrpSpPr>
        <p:grpSpPr>
          <a:xfrm>
            <a:off x="7893951" y="3086979"/>
            <a:ext cx="1461114" cy="387835"/>
            <a:chOff x="6117649" y="3543391"/>
            <a:chExt cx="1166463" cy="29161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9CB9A7C-8392-4926-BCA1-60B26B91ED24}"/>
                </a:ext>
              </a:extLst>
            </p:cNvPr>
            <p:cNvSpPr/>
            <p:nvPr/>
          </p:nvSpPr>
          <p:spPr>
            <a:xfrm>
              <a:off x="6117649" y="3543391"/>
              <a:ext cx="291616" cy="2916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BE11A84-8ECE-48CA-9BDC-5822F3401067}"/>
                </a:ext>
              </a:extLst>
            </p:cNvPr>
            <p:cNvSpPr/>
            <p:nvPr/>
          </p:nvSpPr>
          <p:spPr>
            <a:xfrm>
              <a:off x="6409265" y="3543391"/>
              <a:ext cx="291616" cy="2916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D753543-6F94-4F16-A8B2-6C824E478991}"/>
                </a:ext>
              </a:extLst>
            </p:cNvPr>
            <p:cNvSpPr/>
            <p:nvPr/>
          </p:nvSpPr>
          <p:spPr>
            <a:xfrm>
              <a:off x="6700880" y="3543391"/>
              <a:ext cx="291616" cy="2916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C4FACA6-A9B4-437B-93A3-C831F8D3EEA4}"/>
                </a:ext>
              </a:extLst>
            </p:cNvPr>
            <p:cNvSpPr/>
            <p:nvPr/>
          </p:nvSpPr>
          <p:spPr>
            <a:xfrm>
              <a:off x="6992496" y="3543391"/>
              <a:ext cx="291616" cy="2916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E82802F-0D17-4ED1-8CAD-DD31CB03E627}"/>
              </a:ext>
            </a:extLst>
          </p:cNvPr>
          <p:cNvSpPr/>
          <p:nvPr/>
        </p:nvSpPr>
        <p:spPr>
          <a:xfrm>
            <a:off x="7710553" y="3280065"/>
            <a:ext cx="365279" cy="387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D34096C-6D16-45F5-AC43-8AD3D3ED4DB7}"/>
              </a:ext>
            </a:extLst>
          </p:cNvPr>
          <p:cNvSpPr/>
          <p:nvPr/>
        </p:nvSpPr>
        <p:spPr>
          <a:xfrm>
            <a:off x="8075831" y="3280065"/>
            <a:ext cx="365279" cy="387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96B7C1-BC91-4C0B-902E-F53B0B50D61D}"/>
              </a:ext>
            </a:extLst>
          </p:cNvPr>
          <p:cNvSpPr/>
          <p:nvPr/>
        </p:nvSpPr>
        <p:spPr>
          <a:xfrm>
            <a:off x="8441109" y="3280065"/>
            <a:ext cx="365279" cy="387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C7F6CF-5FC7-45E1-A0E3-C72973633FF9}"/>
              </a:ext>
            </a:extLst>
          </p:cNvPr>
          <p:cNvSpPr/>
          <p:nvPr/>
        </p:nvSpPr>
        <p:spPr>
          <a:xfrm>
            <a:off x="8806388" y="3280065"/>
            <a:ext cx="365279" cy="387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56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10091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7 L 0.09023 -3.7037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08971 -4.44444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44444E-6 L 0.08998 -4.44444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2.22222E-6 C -0.00794 0.01273 -0.00846 0.01111 -0.01497 0.0282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141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-0.02995 0.0564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" y="282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40741E-7 L -0.04492 0.0849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" y="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5" grpId="0" animBg="1"/>
      <p:bldP spid="15" grpId="1" animBg="1"/>
      <p:bldP spid="29" grpId="0" animBg="1"/>
      <p:bldP spid="31" grpId="0"/>
      <p:bldP spid="33" grpId="0" animBg="1"/>
      <p:bldP spid="33" grpId="1" animBg="1"/>
      <p:bldP spid="35" grpId="0"/>
      <p:bldP spid="36" grpId="0"/>
      <p:bldP spid="52" grpId="0" animBg="1"/>
      <p:bldP spid="53" grpId="0" animBg="1"/>
      <p:bldP spid="54" grpId="0" animBg="1"/>
      <p:bldP spid="5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76D2-8BC5-41CE-B755-EC4213AF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Structure Auto-Extraction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EC242-3EDB-4A4D-8215-1980E207E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4640771"/>
          </a:xfrm>
        </p:spPr>
        <p:txBody>
          <a:bodyPr>
            <a:normAutofit/>
          </a:bodyPr>
          <a:lstStyle/>
          <a:p>
            <a:r>
              <a:rPr lang="en-US" sz="2400"/>
              <a:t>2D Conformations generated from SMILES string with RDKit package</a:t>
            </a:r>
          </a:p>
          <a:p>
            <a:r>
              <a:rPr lang="en-US" sz="2400"/>
              <a:t>Atom positions (measured in ångströms) can placed into a pixel matrix</a:t>
            </a:r>
          </a:p>
          <a:p>
            <a:r>
              <a:rPr lang="en-US" sz="2400"/>
              <a:t>Bond pixels can be calculated using Bresenham's line algorithm</a:t>
            </a:r>
          </a:p>
          <a:p>
            <a:r>
              <a:rPr lang="en-US" sz="2400"/>
              <a:t>Atom’s encoded by atomic mass and bonds encoded by bond order</a:t>
            </a:r>
          </a:p>
          <a:p>
            <a:r>
              <a:rPr lang="en-US" sz="2400"/>
              <a:t>Placed into different filters to make a 100x100x2 matrix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C1826D-2DB2-4E72-BA22-112D211949EE}"/>
              </a:ext>
            </a:extLst>
          </p:cNvPr>
          <p:cNvGrpSpPr/>
          <p:nvPr/>
        </p:nvGrpSpPr>
        <p:grpSpPr>
          <a:xfrm>
            <a:off x="3775147" y="3726652"/>
            <a:ext cx="4641706" cy="2486887"/>
            <a:chOff x="774647" y="2647947"/>
            <a:chExt cx="4114851" cy="220461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44861A6-21E0-478B-B279-AF29D52BD7D4}"/>
                </a:ext>
              </a:extLst>
            </p:cNvPr>
            <p:cNvGrpSpPr/>
            <p:nvPr/>
          </p:nvGrpSpPr>
          <p:grpSpPr>
            <a:xfrm>
              <a:off x="774647" y="2647947"/>
              <a:ext cx="1929384" cy="2204614"/>
              <a:chOff x="774647" y="2647947"/>
              <a:chExt cx="1929384" cy="220461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5ED0FC6-8B98-4AF1-80B7-0E32B0A82CA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74647" y="2923177"/>
                <a:ext cx="1929384" cy="1929384"/>
                <a:chOff x="409575" y="2651125"/>
                <a:chExt cx="2111375" cy="2111375"/>
              </a:xfrm>
            </p:grpSpPr>
            <p:sp>
              <p:nvSpPr>
                <p:cNvPr id="17" name="Rectangle 6">
                  <a:extLst>
                    <a:ext uri="{FF2B5EF4-FFF2-40B4-BE49-F238E27FC236}">
                      <a16:creationId xmlns:a16="http://schemas.microsoft.com/office/drawing/2014/main" id="{2E94973C-F5E5-4D36-9B46-C8D57DB169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9575" y="2654300"/>
                  <a:ext cx="2108200" cy="2108200"/>
                </a:xfrm>
                <a:prstGeom prst="rect">
                  <a:avLst/>
                </a:pr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pic>
              <p:nvPicPr>
                <p:cNvPr id="18" name="Picture 7">
                  <a:extLst>
                    <a:ext uri="{FF2B5EF4-FFF2-40B4-BE49-F238E27FC236}">
                      <a16:creationId xmlns:a16="http://schemas.microsoft.com/office/drawing/2014/main" id="{24FC76A5-3F37-4989-B8E7-4626BCBBEAB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9575" y="2651125"/>
                  <a:ext cx="2111375" cy="2111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9" name="Line 56">
                  <a:extLst>
                    <a:ext uri="{FF2B5EF4-FFF2-40B4-BE49-F238E27FC236}">
                      <a16:creationId xmlns:a16="http://schemas.microsoft.com/office/drawing/2014/main" id="{3992E792-E7C0-40C6-84A8-AE09F54DE3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9575" y="2654300"/>
                  <a:ext cx="0" cy="2108200"/>
                </a:xfrm>
                <a:prstGeom prst="line">
                  <a:avLst/>
                </a:prstGeom>
                <a:noFill/>
                <a:ln w="11113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Line 57">
                  <a:extLst>
                    <a:ext uri="{FF2B5EF4-FFF2-40B4-BE49-F238E27FC236}">
                      <a16:creationId xmlns:a16="http://schemas.microsoft.com/office/drawing/2014/main" id="{C28F40E9-8828-4647-B0FF-27754E4C9F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17775" y="2654300"/>
                  <a:ext cx="0" cy="2108200"/>
                </a:xfrm>
                <a:prstGeom prst="line">
                  <a:avLst/>
                </a:prstGeom>
                <a:noFill/>
                <a:ln w="11113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Line 58">
                  <a:extLst>
                    <a:ext uri="{FF2B5EF4-FFF2-40B4-BE49-F238E27FC236}">
                      <a16:creationId xmlns:a16="http://schemas.microsoft.com/office/drawing/2014/main" id="{E77C485E-3B82-4942-80CD-132C39CBBB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575" y="4762500"/>
                  <a:ext cx="2108200" cy="0"/>
                </a:xfrm>
                <a:prstGeom prst="line">
                  <a:avLst/>
                </a:prstGeom>
                <a:noFill/>
                <a:ln w="11113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Line 59">
                  <a:extLst>
                    <a:ext uri="{FF2B5EF4-FFF2-40B4-BE49-F238E27FC236}">
                      <a16:creationId xmlns:a16="http://schemas.microsoft.com/office/drawing/2014/main" id="{8D06B7A9-2D49-4A4A-9596-1BC7AC628A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575" y="2654300"/>
                  <a:ext cx="2108200" cy="0"/>
                </a:xfrm>
                <a:prstGeom prst="line">
                  <a:avLst/>
                </a:prstGeom>
                <a:noFill/>
                <a:ln w="11113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7303641-CAA3-4AB7-9020-A3938807F695}"/>
                  </a:ext>
                </a:extLst>
              </p:cNvPr>
              <p:cNvSpPr txBox="1"/>
              <p:nvPr/>
            </p:nvSpPr>
            <p:spPr>
              <a:xfrm>
                <a:off x="824718" y="2647947"/>
                <a:ext cx="1829243" cy="300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cs typeface="Times New Roman" panose="02020603050405020304" pitchFamily="18" charset="0"/>
                  </a:rPr>
                  <a:t>Chlorzoxazone</a:t>
                </a:r>
                <a:endParaRPr lang="en-US" sz="1200" dirty="0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D55B609-097F-4204-B1B2-471802FFC829}"/>
                </a:ext>
              </a:extLst>
            </p:cNvPr>
            <p:cNvGrpSpPr/>
            <p:nvPr/>
          </p:nvGrpSpPr>
          <p:grpSpPr>
            <a:xfrm>
              <a:off x="2960114" y="2647947"/>
              <a:ext cx="1929384" cy="2204614"/>
              <a:chOff x="2960114" y="2647947"/>
              <a:chExt cx="1929384" cy="220461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4BA03CC-4856-4880-B91B-71AE65EE2B4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960114" y="2923177"/>
                <a:ext cx="1929384" cy="1929384"/>
                <a:chOff x="3152775" y="2651125"/>
                <a:chExt cx="2111375" cy="2111375"/>
              </a:xfrm>
            </p:grpSpPr>
            <p:sp>
              <p:nvSpPr>
                <p:cNvPr id="9" name="Rectangle 64">
                  <a:extLst>
                    <a:ext uri="{FF2B5EF4-FFF2-40B4-BE49-F238E27FC236}">
                      <a16:creationId xmlns:a16="http://schemas.microsoft.com/office/drawing/2014/main" id="{19441B85-74D4-4931-9E22-FF93BFE657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2775" y="2654300"/>
                  <a:ext cx="2108200" cy="2108200"/>
                </a:xfrm>
                <a:prstGeom prst="rect">
                  <a:avLst/>
                </a:pr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pic>
              <p:nvPicPr>
                <p:cNvPr id="10" name="Picture 65">
                  <a:extLst>
                    <a:ext uri="{FF2B5EF4-FFF2-40B4-BE49-F238E27FC236}">
                      <a16:creationId xmlns:a16="http://schemas.microsoft.com/office/drawing/2014/main" id="{A4694261-AAD6-4BF9-9085-7A3ADA7B8C9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52775" y="2651125"/>
                  <a:ext cx="2111375" cy="2111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" name="Line 114">
                  <a:extLst>
                    <a:ext uri="{FF2B5EF4-FFF2-40B4-BE49-F238E27FC236}">
                      <a16:creationId xmlns:a16="http://schemas.microsoft.com/office/drawing/2014/main" id="{C1989C90-5D6D-44DC-97E1-D5A0ACDDFD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52775" y="2654300"/>
                  <a:ext cx="0" cy="2108200"/>
                </a:xfrm>
                <a:prstGeom prst="line">
                  <a:avLst/>
                </a:prstGeom>
                <a:noFill/>
                <a:ln w="11113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Line 115">
                  <a:extLst>
                    <a:ext uri="{FF2B5EF4-FFF2-40B4-BE49-F238E27FC236}">
                      <a16:creationId xmlns:a16="http://schemas.microsoft.com/office/drawing/2014/main" id="{854E4CDB-CEDB-434F-BDD3-9360170BB3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260975" y="2654300"/>
                  <a:ext cx="0" cy="2108200"/>
                </a:xfrm>
                <a:prstGeom prst="line">
                  <a:avLst/>
                </a:prstGeom>
                <a:noFill/>
                <a:ln w="11113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Line 116">
                  <a:extLst>
                    <a:ext uri="{FF2B5EF4-FFF2-40B4-BE49-F238E27FC236}">
                      <a16:creationId xmlns:a16="http://schemas.microsoft.com/office/drawing/2014/main" id="{43793DA8-13C4-4E6E-A887-403181B59C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2775" y="4762500"/>
                  <a:ext cx="2108200" cy="0"/>
                </a:xfrm>
                <a:prstGeom prst="line">
                  <a:avLst/>
                </a:prstGeom>
                <a:noFill/>
                <a:ln w="11113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Line 117">
                  <a:extLst>
                    <a:ext uri="{FF2B5EF4-FFF2-40B4-BE49-F238E27FC236}">
                      <a16:creationId xmlns:a16="http://schemas.microsoft.com/office/drawing/2014/main" id="{429C3580-6E61-46F2-B227-52797A6A7C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2775" y="2654300"/>
                  <a:ext cx="2108200" cy="0"/>
                </a:xfrm>
                <a:prstGeom prst="line">
                  <a:avLst/>
                </a:prstGeom>
                <a:noFill/>
                <a:ln w="11113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E5D18D-F288-4D89-A15E-73BD2643EA2E}"/>
                  </a:ext>
                </a:extLst>
              </p:cNvPr>
              <p:cNvSpPr txBox="1"/>
              <p:nvPr/>
            </p:nvSpPr>
            <p:spPr>
              <a:xfrm>
                <a:off x="3173938" y="2647947"/>
                <a:ext cx="1501737" cy="300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cs typeface="Times New Roman" panose="02020603050405020304" pitchFamily="18" charset="0"/>
                  </a:rPr>
                  <a:t>Voriconazole</a:t>
                </a:r>
                <a:endParaRPr lang="en-US" sz="1200" dirty="0"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9036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665B-3590-4770-BF2B-04716162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Structure Auto-Extraction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3ECFD-8D64-4D06-86FF-FA9315B40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2D convolutional layers scan across the x, y dimensions, pooling and filtering the atom and bond filters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E2B06C3B-5D38-4EBB-9C3C-BBB3E77669D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65730708"/>
                  </p:ext>
                </p:extLst>
              </p:nvPr>
            </p:nvGraphicFramePr>
            <p:xfrm>
              <a:off x="880930" y="2706032"/>
              <a:ext cx="5866565" cy="342216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E2B06C3B-5D38-4EBB-9C3C-BBB3E77669D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0930" y="2706032"/>
                <a:ext cx="5866565" cy="3422163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8739382-8378-4220-8792-612139DA101A}"/>
              </a:ext>
            </a:extLst>
          </p:cNvPr>
          <p:cNvGrpSpPr>
            <a:grpSpLocks noChangeAspect="1"/>
          </p:cNvGrpSpPr>
          <p:nvPr/>
        </p:nvGrpSpPr>
        <p:grpSpPr>
          <a:xfrm>
            <a:off x="7043986" y="2795520"/>
            <a:ext cx="4648142" cy="3243185"/>
            <a:chOff x="808227" y="1244548"/>
            <a:chExt cx="3925255" cy="274344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36F0F79-DA26-411E-9CB5-4289EBD8574C}"/>
                </a:ext>
              </a:extLst>
            </p:cNvPr>
            <p:cNvGrpSpPr/>
            <p:nvPr/>
          </p:nvGrpSpPr>
          <p:grpSpPr>
            <a:xfrm>
              <a:off x="1260895" y="3459829"/>
              <a:ext cx="3019917" cy="528166"/>
              <a:chOff x="1233241" y="3473177"/>
              <a:chExt cx="3019917" cy="52816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6D7549-A3DA-4F04-B3A2-27F912821A9A}"/>
                  </a:ext>
                </a:extLst>
              </p:cNvPr>
              <p:cNvSpPr txBox="1"/>
              <p:nvPr/>
            </p:nvSpPr>
            <p:spPr>
              <a:xfrm>
                <a:off x="1233241" y="3610815"/>
                <a:ext cx="3019917" cy="390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cs typeface="Times New Roman" panose="02020603050405020304" pitchFamily="18" charset="0"/>
                  </a:rPr>
                  <a:t>-</a:t>
                </a:r>
                <a:r>
                  <a:rPr lang="en-US" sz="1200">
                    <a:cs typeface="Times New Roman" panose="02020603050405020304" pitchFamily="18" charset="0"/>
                  </a:rPr>
                  <a:t>0.02          </a:t>
                </a:r>
                <a:r>
                  <a:rPr lang="en-US" sz="1200" dirty="0">
                    <a:cs typeface="Times New Roman" panose="02020603050405020304" pitchFamily="18" charset="0"/>
                  </a:rPr>
                  <a:t>-</a:t>
                </a:r>
                <a:r>
                  <a:rPr lang="en-US" sz="1200">
                    <a:cs typeface="Times New Roman" panose="02020603050405020304" pitchFamily="18" charset="0"/>
                  </a:rPr>
                  <a:t>0.01         0.00           0.01          0.02</a:t>
                </a:r>
                <a:endParaRPr lang="en-US" sz="600" dirty="0"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200" dirty="0">
                    <a:cs typeface="Times New Roman" panose="02020603050405020304" pitchFamily="18" charset="0"/>
                  </a:rPr>
                  <a:t>SHAP Value</a:t>
                </a: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35FAC47D-28D2-4F89-9E50-F12BC13858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2749" y="3473177"/>
                <a:ext cx="2120900" cy="139700"/>
              </a:xfrm>
              <a:custGeom>
                <a:avLst/>
                <a:gdLst>
                  <a:gd name="connsiteX0" fmla="*/ 0 w 2120900"/>
                  <a:gd name="connsiteY0" fmla="*/ 143256 h 139700"/>
                  <a:gd name="connsiteX1" fmla="*/ 2124456 w 2120900"/>
                  <a:gd name="connsiteY1" fmla="*/ 143256 h 139700"/>
                  <a:gd name="connsiteX2" fmla="*/ 2124456 w 2120900"/>
                  <a:gd name="connsiteY2" fmla="*/ 0 h 139700"/>
                  <a:gd name="connsiteX3" fmla="*/ 0 w 2120900"/>
                  <a:gd name="connsiteY3" fmla="*/ 0 h 13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0900" h="139700">
                    <a:moveTo>
                      <a:pt x="0" y="143256"/>
                    </a:moveTo>
                    <a:lnTo>
                      <a:pt x="2124456" y="143256"/>
                    </a:lnTo>
                    <a:lnTo>
                      <a:pt x="2124456" y="0"/>
                    </a:lnTo>
                    <a:lnTo>
                      <a:pt x="0" y="0"/>
                    </a:lnTo>
                    <a:close/>
                  </a:path>
                </a:pathLst>
              </a:custGeom>
              <a:ln/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0CA24B-B3D8-4156-A3CA-B1842001FB36}"/>
                </a:ext>
              </a:extLst>
            </p:cNvPr>
            <p:cNvGrpSpPr/>
            <p:nvPr/>
          </p:nvGrpSpPr>
          <p:grpSpPr>
            <a:xfrm>
              <a:off x="808227" y="1244548"/>
              <a:ext cx="3925255" cy="2109180"/>
              <a:chOff x="808227" y="1244548"/>
              <a:chExt cx="3925255" cy="210918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46D1EAF-84D4-42C4-959A-27C17CDC62F1}"/>
                  </a:ext>
                </a:extLst>
              </p:cNvPr>
              <p:cNvGrpSpPr/>
              <p:nvPr/>
            </p:nvGrpSpPr>
            <p:grpSpPr>
              <a:xfrm>
                <a:off x="808227" y="1244549"/>
                <a:ext cx="1861694" cy="2109178"/>
                <a:chOff x="868297" y="1124410"/>
                <a:chExt cx="1861694" cy="2109178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7EBAD574-AADF-4E0A-BD5A-6835C1F033F2}"/>
                    </a:ext>
                  </a:extLst>
                </p:cNvPr>
                <p:cNvGrpSpPr/>
                <p:nvPr/>
              </p:nvGrpSpPr>
              <p:grpSpPr>
                <a:xfrm>
                  <a:off x="868297" y="1370756"/>
                  <a:ext cx="1861694" cy="1862832"/>
                  <a:chOff x="923352" y="876685"/>
                  <a:chExt cx="1861694" cy="1862832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E20C13BF-8E74-44AC-89F1-2E5FE6B0CFC0}"/>
                      </a:ext>
                    </a:extLst>
                  </p:cNvPr>
                  <p:cNvSpPr/>
                  <p:nvPr/>
                </p:nvSpPr>
                <p:spPr>
                  <a:xfrm>
                    <a:off x="923352" y="877824"/>
                    <a:ext cx="1841500" cy="1841500"/>
                  </a:xfrm>
                  <a:custGeom>
                    <a:avLst/>
                    <a:gdLst>
                      <a:gd name="connsiteX0" fmla="*/ 0 w 1841500"/>
                      <a:gd name="connsiteY0" fmla="*/ 1848993 h 1841500"/>
                      <a:gd name="connsiteX1" fmla="*/ 1848994 w 1841500"/>
                      <a:gd name="connsiteY1" fmla="*/ 1848993 h 1841500"/>
                      <a:gd name="connsiteX2" fmla="*/ 1848994 w 1841500"/>
                      <a:gd name="connsiteY2" fmla="*/ 0 h 1841500"/>
                      <a:gd name="connsiteX3" fmla="*/ 0 w 1841500"/>
                      <a:gd name="connsiteY3" fmla="*/ 0 h 1841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41500" h="1841500">
                        <a:moveTo>
                          <a:pt x="0" y="1848993"/>
                        </a:moveTo>
                        <a:lnTo>
                          <a:pt x="1848994" y="1848993"/>
                        </a:lnTo>
                        <a:lnTo>
                          <a:pt x="184899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 sz="1200"/>
                  </a:p>
                </p:txBody>
              </p:sp>
              <p:pic>
                <p:nvPicPr>
                  <p:cNvPr id="21" name="Picture 20">
                    <a:extLst>
                      <a:ext uri="{FF2B5EF4-FFF2-40B4-BE49-F238E27FC236}">
                        <a16:creationId xmlns:a16="http://schemas.microsoft.com/office/drawing/2014/main" id="{E310EE4D-17F4-471F-ADF5-737627ED36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23352" y="876685"/>
                    <a:ext cx="1841500" cy="1841500"/>
                  </a:xfrm>
                  <a:custGeom>
                    <a:avLst/>
                    <a:gdLst>
                      <a:gd name="connsiteX0" fmla="*/ 0 w 1841500"/>
                      <a:gd name="connsiteY0" fmla="*/ 1850136 h 1841500"/>
                      <a:gd name="connsiteX1" fmla="*/ 1850136 w 1841500"/>
                      <a:gd name="connsiteY1" fmla="*/ 1850136 h 1841500"/>
                      <a:gd name="connsiteX2" fmla="*/ 1850136 w 1841500"/>
                      <a:gd name="connsiteY2" fmla="*/ 0 h 1841500"/>
                      <a:gd name="connsiteX3" fmla="*/ 0 w 1841500"/>
                      <a:gd name="connsiteY3" fmla="*/ 0 h 1841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41500" h="1841500">
                        <a:moveTo>
                          <a:pt x="0" y="1850136"/>
                        </a:moveTo>
                        <a:lnTo>
                          <a:pt x="1850136" y="1850136"/>
                        </a:lnTo>
                        <a:lnTo>
                          <a:pt x="1850136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/>
                </p:spPr>
              </p:pic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E8DA7954-5A41-4B0C-8837-8D154350621F}"/>
                      </a:ext>
                    </a:extLst>
                  </p:cNvPr>
                  <p:cNvSpPr/>
                  <p:nvPr/>
                </p:nvSpPr>
                <p:spPr>
                  <a:xfrm>
                    <a:off x="923352" y="877824"/>
                    <a:ext cx="12700" cy="1841500"/>
                  </a:xfrm>
                  <a:custGeom>
                    <a:avLst/>
                    <a:gdLst>
                      <a:gd name="connsiteX0" fmla="*/ 0 w 0"/>
                      <a:gd name="connsiteY0" fmla="*/ 1848993 h 1841500"/>
                      <a:gd name="connsiteX1" fmla="*/ 0 w 0"/>
                      <a:gd name="connsiteY1" fmla="*/ 0 h 1841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h="1841500">
                        <a:moveTo>
                          <a:pt x="0" y="1848993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0160" cap="sq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FBF79C48-EA26-42DC-8863-33A469623780}"/>
                      </a:ext>
                    </a:extLst>
                  </p:cNvPr>
                  <p:cNvSpPr/>
                  <p:nvPr/>
                </p:nvSpPr>
                <p:spPr>
                  <a:xfrm>
                    <a:off x="2772346" y="877824"/>
                    <a:ext cx="12700" cy="1841500"/>
                  </a:xfrm>
                  <a:custGeom>
                    <a:avLst/>
                    <a:gdLst>
                      <a:gd name="connsiteX0" fmla="*/ 0 w 0"/>
                      <a:gd name="connsiteY0" fmla="*/ 1848993 h 1841500"/>
                      <a:gd name="connsiteX1" fmla="*/ 0 w 0"/>
                      <a:gd name="connsiteY1" fmla="*/ 0 h 1841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h="1841500">
                        <a:moveTo>
                          <a:pt x="0" y="1848993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0160" cap="sq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637B2660-9A8A-4D2C-B436-39C9832FE05C}"/>
                      </a:ext>
                    </a:extLst>
                  </p:cNvPr>
                  <p:cNvSpPr/>
                  <p:nvPr/>
                </p:nvSpPr>
                <p:spPr>
                  <a:xfrm>
                    <a:off x="923352" y="2726817"/>
                    <a:ext cx="1841500" cy="12700"/>
                  </a:xfrm>
                  <a:custGeom>
                    <a:avLst/>
                    <a:gdLst>
                      <a:gd name="connsiteX0" fmla="*/ 0 w 1841500"/>
                      <a:gd name="connsiteY0" fmla="*/ 0 h 0"/>
                      <a:gd name="connsiteX1" fmla="*/ 1848994 w 1841500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41500">
                        <a:moveTo>
                          <a:pt x="0" y="0"/>
                        </a:moveTo>
                        <a:lnTo>
                          <a:pt x="1848994" y="0"/>
                        </a:lnTo>
                      </a:path>
                    </a:pathLst>
                  </a:custGeom>
                  <a:noFill/>
                  <a:ln w="10160" cap="sq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1A93B7BA-D82C-46AD-81B6-FB5E846F56B7}"/>
                      </a:ext>
                    </a:extLst>
                  </p:cNvPr>
                  <p:cNvSpPr/>
                  <p:nvPr/>
                </p:nvSpPr>
                <p:spPr>
                  <a:xfrm>
                    <a:off x="923352" y="877824"/>
                    <a:ext cx="1841500" cy="12700"/>
                  </a:xfrm>
                  <a:custGeom>
                    <a:avLst/>
                    <a:gdLst>
                      <a:gd name="connsiteX0" fmla="*/ 0 w 1841500"/>
                      <a:gd name="connsiteY0" fmla="*/ 0 h 0"/>
                      <a:gd name="connsiteX1" fmla="*/ 1848994 w 1841500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41500">
                        <a:moveTo>
                          <a:pt x="0" y="0"/>
                        </a:moveTo>
                        <a:lnTo>
                          <a:pt x="1848994" y="0"/>
                        </a:lnTo>
                      </a:path>
                    </a:pathLst>
                  </a:custGeom>
                  <a:noFill/>
                  <a:ln w="10160" cap="sq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200"/>
                  </a:p>
                </p:txBody>
              </p:sp>
            </p:grp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5E67689-8F61-4A9E-A7BF-3541B33DA949}"/>
                    </a:ext>
                  </a:extLst>
                </p:cNvPr>
                <p:cNvSpPr txBox="1"/>
                <p:nvPr/>
              </p:nvSpPr>
              <p:spPr>
                <a:xfrm>
                  <a:off x="926654" y="1124410"/>
                  <a:ext cx="1744980" cy="2863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cs typeface="Times New Roman" panose="02020603050405020304" pitchFamily="18" charset="0"/>
                    </a:rPr>
                    <a:t>Chlorzoxazone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85ACBD9-DE64-4FAD-930B-D0C176E8F487}"/>
                  </a:ext>
                </a:extLst>
              </p:cNvPr>
              <p:cNvGrpSpPr/>
              <p:nvPr/>
            </p:nvGrpSpPr>
            <p:grpSpPr>
              <a:xfrm>
                <a:off x="2871788" y="1244548"/>
                <a:ext cx="1861694" cy="2109180"/>
                <a:chOff x="2931858" y="1124408"/>
                <a:chExt cx="1861694" cy="2109180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02996BD2-1F67-4135-B33F-9ADECB1E1EBE}"/>
                    </a:ext>
                  </a:extLst>
                </p:cNvPr>
                <p:cNvGrpSpPr/>
                <p:nvPr/>
              </p:nvGrpSpPr>
              <p:grpSpPr>
                <a:xfrm>
                  <a:off x="2931858" y="1370752"/>
                  <a:ext cx="1861694" cy="1862836"/>
                  <a:chOff x="901700" y="3280385"/>
                  <a:chExt cx="1861694" cy="1862836"/>
                </a:xfrm>
              </p:grpSpPr>
              <p:sp>
                <p:nvSpPr>
                  <p:cNvPr id="12" name="Freeform: Shape 11">
                    <a:extLst>
                      <a:ext uri="{FF2B5EF4-FFF2-40B4-BE49-F238E27FC236}">
                        <a16:creationId xmlns:a16="http://schemas.microsoft.com/office/drawing/2014/main" id="{42B297BC-24A5-4A89-AB71-28D634114290}"/>
                      </a:ext>
                    </a:extLst>
                  </p:cNvPr>
                  <p:cNvSpPr/>
                  <p:nvPr/>
                </p:nvSpPr>
                <p:spPr>
                  <a:xfrm>
                    <a:off x="901700" y="3281515"/>
                    <a:ext cx="1841500" cy="1841500"/>
                  </a:xfrm>
                  <a:custGeom>
                    <a:avLst/>
                    <a:gdLst>
                      <a:gd name="connsiteX0" fmla="*/ 0 w 1841500"/>
                      <a:gd name="connsiteY0" fmla="*/ 1849006 h 1841500"/>
                      <a:gd name="connsiteX1" fmla="*/ 1848994 w 1841500"/>
                      <a:gd name="connsiteY1" fmla="*/ 1849006 h 1841500"/>
                      <a:gd name="connsiteX2" fmla="*/ 1848994 w 1841500"/>
                      <a:gd name="connsiteY2" fmla="*/ 0 h 1841500"/>
                      <a:gd name="connsiteX3" fmla="*/ 0 w 1841500"/>
                      <a:gd name="connsiteY3" fmla="*/ 0 h 1841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41500" h="1841500">
                        <a:moveTo>
                          <a:pt x="0" y="1849006"/>
                        </a:moveTo>
                        <a:lnTo>
                          <a:pt x="1848994" y="1849006"/>
                        </a:lnTo>
                        <a:lnTo>
                          <a:pt x="184899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 sz="1200"/>
                  </a:p>
                </p:txBody>
              </p:sp>
              <p:pic>
                <p:nvPicPr>
                  <p:cNvPr id="13" name="Picture 12">
                    <a:extLst>
                      <a:ext uri="{FF2B5EF4-FFF2-40B4-BE49-F238E27FC236}">
                        <a16:creationId xmlns:a16="http://schemas.microsoft.com/office/drawing/2014/main" id="{12CF7B07-E14F-4EC3-BDAA-EFCDDF9FEB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901700" y="3280385"/>
                    <a:ext cx="1841500" cy="1841500"/>
                  </a:xfrm>
                  <a:custGeom>
                    <a:avLst/>
                    <a:gdLst>
                      <a:gd name="connsiteX0" fmla="*/ 0 w 1841500"/>
                      <a:gd name="connsiteY0" fmla="*/ 1850136 h 1841500"/>
                      <a:gd name="connsiteX1" fmla="*/ 1850136 w 1841500"/>
                      <a:gd name="connsiteY1" fmla="*/ 1850136 h 1841500"/>
                      <a:gd name="connsiteX2" fmla="*/ 1850136 w 1841500"/>
                      <a:gd name="connsiteY2" fmla="*/ 0 h 1841500"/>
                      <a:gd name="connsiteX3" fmla="*/ 0 w 1841500"/>
                      <a:gd name="connsiteY3" fmla="*/ 0 h 1841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41500" h="1841500">
                        <a:moveTo>
                          <a:pt x="0" y="1850136"/>
                        </a:moveTo>
                        <a:lnTo>
                          <a:pt x="1850136" y="1850136"/>
                        </a:lnTo>
                        <a:lnTo>
                          <a:pt x="1850136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/>
                </p:spPr>
              </p:pic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51AC58D4-3741-426B-A566-ECD467EBA0A3}"/>
                      </a:ext>
                    </a:extLst>
                  </p:cNvPr>
                  <p:cNvSpPr/>
                  <p:nvPr/>
                </p:nvSpPr>
                <p:spPr>
                  <a:xfrm>
                    <a:off x="901700" y="3281515"/>
                    <a:ext cx="12700" cy="1841500"/>
                  </a:xfrm>
                  <a:custGeom>
                    <a:avLst/>
                    <a:gdLst>
                      <a:gd name="connsiteX0" fmla="*/ 0 w 0"/>
                      <a:gd name="connsiteY0" fmla="*/ 1849006 h 1841500"/>
                      <a:gd name="connsiteX1" fmla="*/ 0 w 0"/>
                      <a:gd name="connsiteY1" fmla="*/ 0 h 1841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h="1841500">
                        <a:moveTo>
                          <a:pt x="0" y="1849006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0160" cap="sq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20666C7D-6AB8-419F-A0CA-C1EC89A3341A}"/>
                      </a:ext>
                    </a:extLst>
                  </p:cNvPr>
                  <p:cNvSpPr/>
                  <p:nvPr/>
                </p:nvSpPr>
                <p:spPr>
                  <a:xfrm>
                    <a:off x="2750694" y="3281515"/>
                    <a:ext cx="12700" cy="1841500"/>
                  </a:xfrm>
                  <a:custGeom>
                    <a:avLst/>
                    <a:gdLst>
                      <a:gd name="connsiteX0" fmla="*/ 0 w 0"/>
                      <a:gd name="connsiteY0" fmla="*/ 1849006 h 1841500"/>
                      <a:gd name="connsiteX1" fmla="*/ 0 w 0"/>
                      <a:gd name="connsiteY1" fmla="*/ 0 h 1841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h="1841500">
                        <a:moveTo>
                          <a:pt x="0" y="1849006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0160" cap="sq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9F5A9FF7-4722-495C-BC4C-998DAC5ED2DD}"/>
                      </a:ext>
                    </a:extLst>
                  </p:cNvPr>
                  <p:cNvSpPr/>
                  <p:nvPr/>
                </p:nvSpPr>
                <p:spPr>
                  <a:xfrm>
                    <a:off x="901700" y="5130521"/>
                    <a:ext cx="1841500" cy="12700"/>
                  </a:xfrm>
                  <a:custGeom>
                    <a:avLst/>
                    <a:gdLst>
                      <a:gd name="connsiteX0" fmla="*/ 0 w 1841500"/>
                      <a:gd name="connsiteY0" fmla="*/ 0 h 0"/>
                      <a:gd name="connsiteX1" fmla="*/ 1848994 w 1841500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41500">
                        <a:moveTo>
                          <a:pt x="0" y="0"/>
                        </a:moveTo>
                        <a:lnTo>
                          <a:pt x="1848994" y="0"/>
                        </a:lnTo>
                      </a:path>
                    </a:pathLst>
                  </a:custGeom>
                  <a:noFill/>
                  <a:ln w="10160" cap="sq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24F239AE-2E48-45DD-B712-E9FB7B113C23}"/>
                      </a:ext>
                    </a:extLst>
                  </p:cNvPr>
                  <p:cNvSpPr/>
                  <p:nvPr/>
                </p:nvSpPr>
                <p:spPr>
                  <a:xfrm>
                    <a:off x="901700" y="3281515"/>
                    <a:ext cx="1841500" cy="12700"/>
                  </a:xfrm>
                  <a:custGeom>
                    <a:avLst/>
                    <a:gdLst>
                      <a:gd name="connsiteX0" fmla="*/ 0 w 1841500"/>
                      <a:gd name="connsiteY0" fmla="*/ 0 h 0"/>
                      <a:gd name="connsiteX1" fmla="*/ 1848994 w 1841500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41500">
                        <a:moveTo>
                          <a:pt x="0" y="0"/>
                        </a:moveTo>
                        <a:lnTo>
                          <a:pt x="1848994" y="0"/>
                        </a:lnTo>
                      </a:path>
                    </a:pathLst>
                  </a:custGeom>
                  <a:noFill/>
                  <a:ln w="10160" cap="sq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200"/>
                  </a:p>
                </p:txBody>
              </p:sp>
            </p:grp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2FBBE4-31D8-467F-A192-26883AAF92B2}"/>
                    </a:ext>
                  </a:extLst>
                </p:cNvPr>
                <p:cNvSpPr txBox="1"/>
                <p:nvPr/>
              </p:nvSpPr>
              <p:spPr>
                <a:xfrm>
                  <a:off x="3146425" y="1124408"/>
                  <a:ext cx="1432560" cy="2863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cs typeface="Times New Roman" panose="02020603050405020304" pitchFamily="18" charset="0"/>
                    </a:rPr>
                    <a:t>Voriconazole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0720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4E93-3CED-4D02-9C18-F2B7D74E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76344" cy="3828923"/>
          </a:xfrm>
        </p:spPr>
        <p:txBody>
          <a:bodyPr>
            <a:normAutofit/>
          </a:bodyPr>
          <a:lstStyle/>
          <a:p>
            <a:r>
              <a:rPr lang="en-US" dirty="0"/>
              <a:t>Validation on Known CYP3A4 Inhibitors*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5490D1-377B-4311-818B-E7555D87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648645"/>
              </p:ext>
            </p:extLst>
          </p:nvPr>
        </p:nvGraphicFramePr>
        <p:xfrm>
          <a:off x="6955536" y="505826"/>
          <a:ext cx="4206240" cy="5486415"/>
        </p:xfrm>
        <a:graphic>
          <a:graphicData uri="http://schemas.openxmlformats.org/drawingml/2006/table">
            <a:tbl>
              <a:tblPr/>
              <a:tblGrid>
                <a:gridCol w="694836">
                  <a:extLst>
                    <a:ext uri="{9D8B030D-6E8A-4147-A177-3AD203B41FA5}">
                      <a16:colId xmlns:a16="http://schemas.microsoft.com/office/drawing/2014/main" val="926548363"/>
                    </a:ext>
                  </a:extLst>
                </a:gridCol>
                <a:gridCol w="732060">
                  <a:extLst>
                    <a:ext uri="{9D8B030D-6E8A-4147-A177-3AD203B41FA5}">
                      <a16:colId xmlns:a16="http://schemas.microsoft.com/office/drawing/2014/main" val="3360954713"/>
                    </a:ext>
                  </a:extLst>
                </a:gridCol>
                <a:gridCol w="694836">
                  <a:extLst>
                    <a:ext uri="{9D8B030D-6E8A-4147-A177-3AD203B41FA5}">
                      <a16:colId xmlns:a16="http://schemas.microsoft.com/office/drawing/2014/main" val="2918800821"/>
                    </a:ext>
                  </a:extLst>
                </a:gridCol>
                <a:gridCol w="694836">
                  <a:extLst>
                    <a:ext uri="{9D8B030D-6E8A-4147-A177-3AD203B41FA5}">
                      <a16:colId xmlns:a16="http://schemas.microsoft.com/office/drawing/2014/main" val="782677345"/>
                    </a:ext>
                  </a:extLst>
                </a:gridCol>
                <a:gridCol w="694836">
                  <a:extLst>
                    <a:ext uri="{9D8B030D-6E8A-4147-A177-3AD203B41FA5}">
                      <a16:colId xmlns:a16="http://schemas.microsoft.com/office/drawing/2014/main" val="2240910664"/>
                    </a:ext>
                  </a:extLst>
                </a:gridCol>
                <a:gridCol w="694836">
                  <a:extLst>
                    <a:ext uri="{9D8B030D-6E8A-4147-A177-3AD203B41FA5}">
                      <a16:colId xmlns:a16="http://schemas.microsoft.com/office/drawing/2014/main" val="978747335"/>
                    </a:ext>
                  </a:extLst>
                </a:gridCol>
              </a:tblGrid>
              <a:tr h="16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8317" marR="8317" marT="8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613606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8317" marR="8317" marT="8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377115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8317" marR="8317" marT="8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240977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8317" marR="8317" marT="8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437708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8317" marR="8317" marT="8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291626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8317" marR="8317" marT="8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772507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8317" marR="8317" marT="8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059222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8317" marR="8317" marT="8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52296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8317" marR="8317" marT="8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927640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8317" marR="8317" marT="8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531603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</a:p>
                  </a:txBody>
                  <a:tcPr marL="8317" marR="8317" marT="8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76565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8317" marR="8317" marT="8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935402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</a:p>
                  </a:txBody>
                  <a:tcPr marL="8317" marR="8317" marT="8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049143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8317" marR="8317" marT="8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712263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8317" marR="8317" marT="8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347573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</a:t>
                      </a:r>
                    </a:p>
                  </a:txBody>
                  <a:tcPr marL="8317" marR="8317" marT="8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045415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8317" marR="8317" marT="8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586221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8317" marR="8317" marT="8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868164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8317" marR="8317" marT="8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888955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8317" marR="8317" marT="8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733506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8317" marR="8317" marT="8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91104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8317" marR="8317" marT="8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05802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8317" marR="8317" marT="8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120962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8317" marR="8317" marT="8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77885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8317" marR="8317" marT="8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545684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8317" marR="8317" marT="8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01388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8317" marR="8317" marT="8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027222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</a:p>
                  </a:txBody>
                  <a:tcPr marL="8317" marR="8317" marT="8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420014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8317" marR="8317" marT="8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889958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8317" marR="8317" marT="8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368823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8317" marR="8317" marT="8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765289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8317" marR="8317" marT="8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101045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8317" marR="8317" marT="8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8317" marR="8317" marT="83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926782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12A12C-A7B0-4207-B991-F6B37FA80DD6}"/>
              </a:ext>
            </a:extLst>
          </p:cNvPr>
          <p:cNvCxnSpPr>
            <a:cxnSpLocks/>
          </p:cNvCxnSpPr>
          <p:nvPr/>
        </p:nvCxnSpPr>
        <p:spPr>
          <a:xfrm>
            <a:off x="6888794" y="592605"/>
            <a:ext cx="66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60C121-34E5-4957-BB10-D51C47B27063}"/>
              </a:ext>
            </a:extLst>
          </p:cNvPr>
          <p:cNvCxnSpPr>
            <a:cxnSpLocks/>
          </p:cNvCxnSpPr>
          <p:nvPr/>
        </p:nvCxnSpPr>
        <p:spPr>
          <a:xfrm>
            <a:off x="6888794" y="759193"/>
            <a:ext cx="66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363488-B098-448B-AAA1-5D00566C621C}"/>
              </a:ext>
            </a:extLst>
          </p:cNvPr>
          <p:cNvCxnSpPr>
            <a:cxnSpLocks/>
          </p:cNvCxnSpPr>
          <p:nvPr/>
        </p:nvCxnSpPr>
        <p:spPr>
          <a:xfrm>
            <a:off x="6888794" y="925781"/>
            <a:ext cx="66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8D71C2-4ADF-49B7-94FA-F6F1ECDF1EEF}"/>
              </a:ext>
            </a:extLst>
          </p:cNvPr>
          <p:cNvCxnSpPr>
            <a:cxnSpLocks/>
          </p:cNvCxnSpPr>
          <p:nvPr/>
        </p:nvCxnSpPr>
        <p:spPr>
          <a:xfrm>
            <a:off x="6888794" y="1092369"/>
            <a:ext cx="66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55BB3F-930F-412B-A19B-E849DE383CDE}"/>
              </a:ext>
            </a:extLst>
          </p:cNvPr>
          <p:cNvCxnSpPr>
            <a:cxnSpLocks/>
          </p:cNvCxnSpPr>
          <p:nvPr/>
        </p:nvCxnSpPr>
        <p:spPr>
          <a:xfrm>
            <a:off x="6888794" y="1258957"/>
            <a:ext cx="66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9B665C-CFE2-4A82-BB93-04157F14B10D}"/>
              </a:ext>
            </a:extLst>
          </p:cNvPr>
          <p:cNvCxnSpPr>
            <a:cxnSpLocks/>
          </p:cNvCxnSpPr>
          <p:nvPr/>
        </p:nvCxnSpPr>
        <p:spPr>
          <a:xfrm>
            <a:off x="6888794" y="1425545"/>
            <a:ext cx="66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CDE10A-CA62-4A7D-B3A8-D633A7982653}"/>
              </a:ext>
            </a:extLst>
          </p:cNvPr>
          <p:cNvCxnSpPr>
            <a:cxnSpLocks/>
          </p:cNvCxnSpPr>
          <p:nvPr/>
        </p:nvCxnSpPr>
        <p:spPr>
          <a:xfrm>
            <a:off x="6888794" y="1592133"/>
            <a:ext cx="66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61FF96-023D-4B74-89E6-4DFE0587B3B3}"/>
              </a:ext>
            </a:extLst>
          </p:cNvPr>
          <p:cNvCxnSpPr>
            <a:cxnSpLocks/>
          </p:cNvCxnSpPr>
          <p:nvPr/>
        </p:nvCxnSpPr>
        <p:spPr>
          <a:xfrm>
            <a:off x="6888794" y="1758721"/>
            <a:ext cx="66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5854D6-83F9-4A90-832B-2A60EF9BB5EB}"/>
              </a:ext>
            </a:extLst>
          </p:cNvPr>
          <p:cNvCxnSpPr>
            <a:cxnSpLocks/>
          </p:cNvCxnSpPr>
          <p:nvPr/>
        </p:nvCxnSpPr>
        <p:spPr>
          <a:xfrm>
            <a:off x="6888794" y="1925309"/>
            <a:ext cx="66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38458D-81C4-4BFB-BAE9-0069F29A8D2B}"/>
              </a:ext>
            </a:extLst>
          </p:cNvPr>
          <p:cNvCxnSpPr>
            <a:cxnSpLocks/>
          </p:cNvCxnSpPr>
          <p:nvPr/>
        </p:nvCxnSpPr>
        <p:spPr>
          <a:xfrm>
            <a:off x="6888794" y="2091897"/>
            <a:ext cx="66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846055-4E70-45A2-B9F3-E7C692E6E55E}"/>
              </a:ext>
            </a:extLst>
          </p:cNvPr>
          <p:cNvCxnSpPr>
            <a:cxnSpLocks/>
          </p:cNvCxnSpPr>
          <p:nvPr/>
        </p:nvCxnSpPr>
        <p:spPr>
          <a:xfrm>
            <a:off x="6888794" y="2258485"/>
            <a:ext cx="66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34B919-0D9D-4903-AEB4-922335C5C81C}"/>
              </a:ext>
            </a:extLst>
          </p:cNvPr>
          <p:cNvCxnSpPr>
            <a:cxnSpLocks/>
          </p:cNvCxnSpPr>
          <p:nvPr/>
        </p:nvCxnSpPr>
        <p:spPr>
          <a:xfrm>
            <a:off x="6888794" y="2425073"/>
            <a:ext cx="66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673C5E-8FE9-4969-8506-322F32DCE659}"/>
              </a:ext>
            </a:extLst>
          </p:cNvPr>
          <p:cNvCxnSpPr>
            <a:cxnSpLocks/>
          </p:cNvCxnSpPr>
          <p:nvPr/>
        </p:nvCxnSpPr>
        <p:spPr>
          <a:xfrm>
            <a:off x="6888794" y="2591661"/>
            <a:ext cx="66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93C09A-7240-4802-9304-2AFC90B49501}"/>
              </a:ext>
            </a:extLst>
          </p:cNvPr>
          <p:cNvCxnSpPr>
            <a:cxnSpLocks/>
          </p:cNvCxnSpPr>
          <p:nvPr/>
        </p:nvCxnSpPr>
        <p:spPr>
          <a:xfrm>
            <a:off x="6888794" y="2758249"/>
            <a:ext cx="66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59EAEC-C8CF-43C5-AF27-8A4E391CFF6C}"/>
              </a:ext>
            </a:extLst>
          </p:cNvPr>
          <p:cNvCxnSpPr>
            <a:cxnSpLocks/>
          </p:cNvCxnSpPr>
          <p:nvPr/>
        </p:nvCxnSpPr>
        <p:spPr>
          <a:xfrm>
            <a:off x="6888794" y="2924837"/>
            <a:ext cx="66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B7555E-03B5-4977-85D8-DA72740467C2}"/>
              </a:ext>
            </a:extLst>
          </p:cNvPr>
          <p:cNvCxnSpPr>
            <a:cxnSpLocks/>
          </p:cNvCxnSpPr>
          <p:nvPr/>
        </p:nvCxnSpPr>
        <p:spPr>
          <a:xfrm>
            <a:off x="6888794" y="3091425"/>
            <a:ext cx="66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C0F670-2CCF-4153-B4C6-5BD9F563C7A2}"/>
              </a:ext>
            </a:extLst>
          </p:cNvPr>
          <p:cNvCxnSpPr>
            <a:cxnSpLocks/>
          </p:cNvCxnSpPr>
          <p:nvPr/>
        </p:nvCxnSpPr>
        <p:spPr>
          <a:xfrm>
            <a:off x="6888794" y="3258013"/>
            <a:ext cx="66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F4BE6C-6D0F-47A4-83C5-693776C1844E}"/>
              </a:ext>
            </a:extLst>
          </p:cNvPr>
          <p:cNvCxnSpPr>
            <a:cxnSpLocks/>
          </p:cNvCxnSpPr>
          <p:nvPr/>
        </p:nvCxnSpPr>
        <p:spPr>
          <a:xfrm>
            <a:off x="6888794" y="3424601"/>
            <a:ext cx="66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133FC95-8676-4ED7-8067-3B9BE8410965}"/>
              </a:ext>
            </a:extLst>
          </p:cNvPr>
          <p:cNvCxnSpPr>
            <a:cxnSpLocks/>
          </p:cNvCxnSpPr>
          <p:nvPr/>
        </p:nvCxnSpPr>
        <p:spPr>
          <a:xfrm>
            <a:off x="6888794" y="3591189"/>
            <a:ext cx="66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778FDD-F423-4D50-B9D7-A44A620D8AFF}"/>
              </a:ext>
            </a:extLst>
          </p:cNvPr>
          <p:cNvCxnSpPr>
            <a:cxnSpLocks/>
          </p:cNvCxnSpPr>
          <p:nvPr/>
        </p:nvCxnSpPr>
        <p:spPr>
          <a:xfrm>
            <a:off x="6888794" y="3757777"/>
            <a:ext cx="66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B69090-D897-4A07-BA64-80BEE59129BD}"/>
              </a:ext>
            </a:extLst>
          </p:cNvPr>
          <p:cNvCxnSpPr>
            <a:cxnSpLocks/>
          </p:cNvCxnSpPr>
          <p:nvPr/>
        </p:nvCxnSpPr>
        <p:spPr>
          <a:xfrm>
            <a:off x="6888794" y="3924365"/>
            <a:ext cx="66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9D4D56-9484-4EEB-8577-736CAF1C2CED}"/>
              </a:ext>
            </a:extLst>
          </p:cNvPr>
          <p:cNvCxnSpPr>
            <a:cxnSpLocks/>
          </p:cNvCxnSpPr>
          <p:nvPr/>
        </p:nvCxnSpPr>
        <p:spPr>
          <a:xfrm>
            <a:off x="6888794" y="4090953"/>
            <a:ext cx="66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234AB1-087F-4525-AA7B-AFE2188430F0}"/>
              </a:ext>
            </a:extLst>
          </p:cNvPr>
          <p:cNvCxnSpPr>
            <a:cxnSpLocks/>
          </p:cNvCxnSpPr>
          <p:nvPr/>
        </p:nvCxnSpPr>
        <p:spPr>
          <a:xfrm>
            <a:off x="6888794" y="4257541"/>
            <a:ext cx="66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06EE02-4A9D-460F-B6A6-C00ABB46F10A}"/>
              </a:ext>
            </a:extLst>
          </p:cNvPr>
          <p:cNvCxnSpPr>
            <a:cxnSpLocks/>
          </p:cNvCxnSpPr>
          <p:nvPr/>
        </p:nvCxnSpPr>
        <p:spPr>
          <a:xfrm>
            <a:off x="6888794" y="4424129"/>
            <a:ext cx="66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50D0EB6-FF71-48C1-A982-7670AC358E14}"/>
              </a:ext>
            </a:extLst>
          </p:cNvPr>
          <p:cNvCxnSpPr>
            <a:cxnSpLocks/>
          </p:cNvCxnSpPr>
          <p:nvPr/>
        </p:nvCxnSpPr>
        <p:spPr>
          <a:xfrm>
            <a:off x="6888794" y="4590717"/>
            <a:ext cx="66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916B6F3-8A70-4C56-AC2B-B852CE20374C}"/>
              </a:ext>
            </a:extLst>
          </p:cNvPr>
          <p:cNvCxnSpPr>
            <a:cxnSpLocks/>
          </p:cNvCxnSpPr>
          <p:nvPr/>
        </p:nvCxnSpPr>
        <p:spPr>
          <a:xfrm>
            <a:off x="6888794" y="4757305"/>
            <a:ext cx="66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C1F2E1-A40D-466B-81B3-78F5097E8EF9}"/>
              </a:ext>
            </a:extLst>
          </p:cNvPr>
          <p:cNvCxnSpPr>
            <a:cxnSpLocks/>
          </p:cNvCxnSpPr>
          <p:nvPr/>
        </p:nvCxnSpPr>
        <p:spPr>
          <a:xfrm>
            <a:off x="6888794" y="4923893"/>
            <a:ext cx="66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3466D6-D9E1-4F92-BF6B-F75F60BAE3CC}"/>
              </a:ext>
            </a:extLst>
          </p:cNvPr>
          <p:cNvCxnSpPr>
            <a:cxnSpLocks/>
          </p:cNvCxnSpPr>
          <p:nvPr/>
        </p:nvCxnSpPr>
        <p:spPr>
          <a:xfrm>
            <a:off x="6888794" y="5090481"/>
            <a:ext cx="66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0853F32-C253-4622-9E67-9D27459A499D}"/>
              </a:ext>
            </a:extLst>
          </p:cNvPr>
          <p:cNvCxnSpPr>
            <a:cxnSpLocks/>
          </p:cNvCxnSpPr>
          <p:nvPr/>
        </p:nvCxnSpPr>
        <p:spPr>
          <a:xfrm>
            <a:off x="6888794" y="5257069"/>
            <a:ext cx="66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387609-0057-4134-8F1C-A2BCFB361122}"/>
              </a:ext>
            </a:extLst>
          </p:cNvPr>
          <p:cNvCxnSpPr>
            <a:cxnSpLocks/>
          </p:cNvCxnSpPr>
          <p:nvPr/>
        </p:nvCxnSpPr>
        <p:spPr>
          <a:xfrm>
            <a:off x="6888794" y="5423657"/>
            <a:ext cx="66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D64020-C9C6-4070-8981-8B482EEAA7CD}"/>
              </a:ext>
            </a:extLst>
          </p:cNvPr>
          <p:cNvCxnSpPr>
            <a:cxnSpLocks/>
          </p:cNvCxnSpPr>
          <p:nvPr/>
        </p:nvCxnSpPr>
        <p:spPr>
          <a:xfrm>
            <a:off x="6888794" y="5590245"/>
            <a:ext cx="66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C45E82E-E6C9-4368-9C2C-4455CA9BEA6C}"/>
              </a:ext>
            </a:extLst>
          </p:cNvPr>
          <p:cNvCxnSpPr>
            <a:cxnSpLocks/>
          </p:cNvCxnSpPr>
          <p:nvPr/>
        </p:nvCxnSpPr>
        <p:spPr>
          <a:xfrm>
            <a:off x="6888794" y="5756833"/>
            <a:ext cx="66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6643EEE-1F79-4B9C-9DD2-AFC61C9935FD}"/>
              </a:ext>
            </a:extLst>
          </p:cNvPr>
          <p:cNvCxnSpPr>
            <a:cxnSpLocks/>
          </p:cNvCxnSpPr>
          <p:nvPr/>
        </p:nvCxnSpPr>
        <p:spPr>
          <a:xfrm>
            <a:off x="6888794" y="5923429"/>
            <a:ext cx="66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le 46">
            <a:extLst>
              <a:ext uri="{FF2B5EF4-FFF2-40B4-BE49-F238E27FC236}">
                <a16:creationId xmlns:a16="http://schemas.microsoft.com/office/drawing/2014/main" id="{5EEC761B-A797-46B0-9862-3F0A4FF84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1217"/>
              </p:ext>
            </p:extLst>
          </p:nvPr>
        </p:nvGraphicFramePr>
        <p:xfrm>
          <a:off x="6955534" y="6018342"/>
          <a:ext cx="4206240" cy="251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58858102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3274670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11625236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2283862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1786323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510749454"/>
                    </a:ext>
                  </a:extLst>
                </a:gridCol>
              </a:tblGrid>
              <a:tr h="239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n-lt"/>
                          <a:cs typeface="Times New Roman" panose="02020603050405020304" pitchFamily="18" charset="0"/>
                        </a:rPr>
                        <a:t>Structure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latin typeface="+mn-lt"/>
                          <a:cs typeface="Times New Roman" panose="02020603050405020304" pitchFamily="18" charset="0"/>
                        </a:rPr>
                        <a:t>SMILES</a:t>
                      </a:r>
                      <a:endParaRPr lang="en-US" sz="105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n-lt"/>
                          <a:cs typeface="Times New Roman" panose="02020603050405020304" pitchFamily="18" charset="0"/>
                        </a:rPr>
                        <a:t>LR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n-lt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n-lt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n-lt"/>
                          <a:cs typeface="Times New Roman" panose="02020603050405020304" pitchFamily="18" charset="0"/>
                        </a:rPr>
                        <a:t>NN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0862949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BEC54DFC-9919-44BC-91E1-91E91CD0E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58295"/>
              </p:ext>
            </p:extLst>
          </p:nvPr>
        </p:nvGraphicFramePr>
        <p:xfrm>
          <a:off x="5954931" y="505534"/>
          <a:ext cx="1000604" cy="5486415"/>
        </p:xfrm>
        <a:graphic>
          <a:graphicData uri="http://schemas.openxmlformats.org/drawingml/2006/table">
            <a:tbl>
              <a:tblPr/>
              <a:tblGrid>
                <a:gridCol w="1000604">
                  <a:extLst>
                    <a:ext uri="{9D8B030D-6E8A-4147-A177-3AD203B41FA5}">
                      <a16:colId xmlns:a16="http://schemas.microsoft.com/office/drawing/2014/main" val="118080035"/>
                    </a:ext>
                  </a:extLst>
                </a:gridCol>
              </a:tblGrid>
              <a:tr h="166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Boceprevir </a:t>
                      </a:r>
                    </a:p>
                  </a:txBody>
                  <a:tcPr marL="7031" marR="137160" marT="7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469787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Cobicistat </a:t>
                      </a:r>
                    </a:p>
                  </a:txBody>
                  <a:tcPr marL="7031" marR="137160" marT="7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93028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Ketoconazole </a:t>
                      </a:r>
                    </a:p>
                  </a:txBody>
                  <a:tcPr marL="7031" marR="137160" marT="7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630626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Posaconazole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7031" marR="137160" marT="7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384357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Ritonavir </a:t>
                      </a:r>
                    </a:p>
                  </a:txBody>
                  <a:tcPr marL="7031" marR="137160" marT="7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348275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Telaprevir </a:t>
                      </a:r>
                    </a:p>
                  </a:txBody>
                  <a:tcPr marL="7031" marR="137160" marT="7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115987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Telithromycin </a:t>
                      </a:r>
                    </a:p>
                  </a:txBody>
                  <a:tcPr marL="7031" marR="137160" marT="7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821094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Troleandomycin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7031" marR="137160" marT="7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24886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Voriconazole </a:t>
                      </a:r>
                    </a:p>
                  </a:txBody>
                  <a:tcPr marL="7031" marR="137160" marT="7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114851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Aprepitant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7031" marR="137160" marT="70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938969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Ciprofloxacin </a:t>
                      </a:r>
                    </a:p>
                  </a:txBody>
                  <a:tcPr marL="7031" marR="137160" marT="7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084546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Conivaptan </a:t>
                      </a:r>
                    </a:p>
                  </a:txBody>
                  <a:tcPr marL="7031" marR="137160" marT="7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442639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Crizotinib </a:t>
                      </a:r>
                    </a:p>
                  </a:txBody>
                  <a:tcPr marL="7031" marR="137160" marT="7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270256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Cyclosporine </a:t>
                      </a:r>
                    </a:p>
                  </a:txBody>
                  <a:tcPr marL="7031" marR="137160" marT="7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978912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Diltiazem </a:t>
                      </a:r>
                    </a:p>
                  </a:txBody>
                  <a:tcPr marL="7031" marR="137160" marT="7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042644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Dronedarone </a:t>
                      </a:r>
                    </a:p>
                  </a:txBody>
                  <a:tcPr marL="7031" marR="137160" marT="7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480186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Erythromycin </a:t>
                      </a:r>
                    </a:p>
                  </a:txBody>
                  <a:tcPr marL="7031" marR="137160" marT="7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758248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Fluconazole </a:t>
                      </a:r>
                    </a:p>
                  </a:txBody>
                  <a:tcPr marL="7031" marR="137160" marT="7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294032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Fluvoxamine </a:t>
                      </a:r>
                    </a:p>
                  </a:txBody>
                  <a:tcPr marL="7031" marR="137160" marT="7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962960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Imatinib </a:t>
                      </a:r>
                    </a:p>
                  </a:txBody>
                  <a:tcPr marL="7031" marR="137160" marT="7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984984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Tofisopam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7031" marR="137160" marT="7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823141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Verapamil </a:t>
                      </a:r>
                    </a:p>
                  </a:txBody>
                  <a:tcPr marL="7031" marR="137160" marT="7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136430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Chlorzoxazone </a:t>
                      </a:r>
                    </a:p>
                  </a:txBody>
                  <a:tcPr marL="7031" marR="137160" marT="70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899772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Cilostazol </a:t>
                      </a:r>
                    </a:p>
                  </a:txBody>
                  <a:tcPr marL="7031" marR="137160" marT="7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187605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Cimetidine </a:t>
                      </a:r>
                    </a:p>
                  </a:txBody>
                  <a:tcPr marL="7031" marR="137160" marT="7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679489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Clotrimazole </a:t>
                      </a:r>
                    </a:p>
                  </a:txBody>
                  <a:tcPr marL="7031" marR="137160" marT="7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512002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Fosaprepitant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7031" marR="137160" marT="7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213043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Istradefylline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7031" marR="137160" marT="7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872429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Ivacaftor </a:t>
                      </a:r>
                    </a:p>
                  </a:txBody>
                  <a:tcPr marL="7031" marR="137160" marT="7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490799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Lomitapide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7031" marR="137160" marT="7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044022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Ranitidine </a:t>
                      </a:r>
                    </a:p>
                  </a:txBody>
                  <a:tcPr marL="7031" marR="137160" marT="7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438929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Ranolazine </a:t>
                      </a:r>
                    </a:p>
                  </a:txBody>
                  <a:tcPr marL="7031" marR="137160" marT="7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355812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Ticagrelor </a:t>
                      </a:r>
                    </a:p>
                  </a:txBody>
                  <a:tcPr marL="7031" marR="137160" marT="7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43017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C83AEAA-F919-4595-B0A0-222617261DAA}"/>
              </a:ext>
            </a:extLst>
          </p:cNvPr>
          <p:cNvSpPr txBox="1"/>
          <p:nvPr/>
        </p:nvSpPr>
        <p:spPr>
          <a:xfrm>
            <a:off x="5046644" y="1110657"/>
            <a:ext cx="122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cs typeface="Times New Roman" panose="02020603050405020304" pitchFamily="18" charset="0"/>
              </a:rPr>
              <a:t>Strong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8F4930-C8F2-4C81-AF56-96DE014F93BC}"/>
              </a:ext>
            </a:extLst>
          </p:cNvPr>
          <p:cNvSpPr txBox="1"/>
          <p:nvPr/>
        </p:nvSpPr>
        <p:spPr>
          <a:xfrm>
            <a:off x="5051065" y="2761824"/>
            <a:ext cx="122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cs typeface="Times New Roman" panose="02020603050405020304" pitchFamily="18" charset="0"/>
              </a:rPr>
              <a:t>Moderate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D36419-ECA5-4B6A-A36F-D16DCEFADE34}"/>
              </a:ext>
            </a:extLst>
          </p:cNvPr>
          <p:cNvSpPr txBox="1"/>
          <p:nvPr/>
        </p:nvSpPr>
        <p:spPr>
          <a:xfrm>
            <a:off x="5046644" y="4936803"/>
            <a:ext cx="122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cs typeface="Times New Roman" panose="02020603050405020304" pitchFamily="18" charset="0"/>
              </a:rPr>
              <a:t>Weak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CBEEC5E-EEF4-4A99-9593-80CF450613BA}"/>
              </a:ext>
            </a:extLst>
          </p:cNvPr>
          <p:cNvCxnSpPr>
            <a:cxnSpLocks/>
          </p:cNvCxnSpPr>
          <p:nvPr/>
        </p:nvCxnSpPr>
        <p:spPr>
          <a:xfrm flipV="1">
            <a:off x="7300861" y="5991949"/>
            <a:ext cx="0" cy="640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93B50A6-A957-4085-841A-02A8472E2DDE}"/>
              </a:ext>
            </a:extLst>
          </p:cNvPr>
          <p:cNvCxnSpPr>
            <a:cxnSpLocks/>
          </p:cNvCxnSpPr>
          <p:nvPr/>
        </p:nvCxnSpPr>
        <p:spPr>
          <a:xfrm flipV="1">
            <a:off x="8004573" y="5991949"/>
            <a:ext cx="0" cy="640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C00F1C-9666-4E7A-B673-9720F55345C1}"/>
              </a:ext>
            </a:extLst>
          </p:cNvPr>
          <p:cNvCxnSpPr>
            <a:cxnSpLocks/>
          </p:cNvCxnSpPr>
          <p:nvPr/>
        </p:nvCxnSpPr>
        <p:spPr>
          <a:xfrm flipV="1">
            <a:off x="8708277" y="5991949"/>
            <a:ext cx="0" cy="640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5A5D8CE-4CA7-4D31-9C66-01E897A3672B}"/>
              </a:ext>
            </a:extLst>
          </p:cNvPr>
          <p:cNvCxnSpPr>
            <a:cxnSpLocks/>
          </p:cNvCxnSpPr>
          <p:nvPr/>
        </p:nvCxnSpPr>
        <p:spPr>
          <a:xfrm flipV="1">
            <a:off x="9399430" y="5991949"/>
            <a:ext cx="0" cy="640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3C43871-E3E9-4827-A9D6-6C37FB612C53}"/>
              </a:ext>
            </a:extLst>
          </p:cNvPr>
          <p:cNvCxnSpPr>
            <a:cxnSpLocks/>
          </p:cNvCxnSpPr>
          <p:nvPr/>
        </p:nvCxnSpPr>
        <p:spPr>
          <a:xfrm flipV="1">
            <a:off x="10113310" y="5991949"/>
            <a:ext cx="0" cy="640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9F93570-E768-4E53-9B4A-7AE10B1A6B3C}"/>
              </a:ext>
            </a:extLst>
          </p:cNvPr>
          <p:cNvCxnSpPr>
            <a:cxnSpLocks/>
          </p:cNvCxnSpPr>
          <p:nvPr/>
        </p:nvCxnSpPr>
        <p:spPr>
          <a:xfrm flipV="1">
            <a:off x="10805112" y="5991949"/>
            <a:ext cx="0" cy="640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91187" y="5713440"/>
            <a:ext cx="5704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*https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://www.fda.gov/drugs/drug-interactions-labeling/drug-development-and-drug-interactions-table-substrates-inhibitors-and-inducers</a:t>
            </a:r>
          </a:p>
        </p:txBody>
      </p:sp>
    </p:spTree>
    <p:extLst>
      <p:ext uri="{BB962C8B-B14F-4D97-AF65-F5344CB8AC3E}">
        <p14:creationId xmlns:p14="http://schemas.microsoft.com/office/powerpoint/2010/main" val="308559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0F77-7E06-45BD-A555-7071D3183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9896"/>
          </a:xfrm>
        </p:spPr>
        <p:txBody>
          <a:bodyPr/>
          <a:lstStyle/>
          <a:p>
            <a:r>
              <a:rPr lang="en-US" dirty="0"/>
              <a:t>Why Drugs Fail 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C87F87D-6D3E-45AD-85D4-F38297B97F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5900216"/>
              </p:ext>
            </p:extLst>
          </p:nvPr>
        </p:nvGraphicFramePr>
        <p:xfrm>
          <a:off x="7409439" y="669245"/>
          <a:ext cx="4889241" cy="362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DAD983-C8AF-4292-8F21-9B3FADAFC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455" y="1385534"/>
            <a:ext cx="8869680" cy="468760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Phase I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Most drugs fail due to </a:t>
            </a:r>
            <a:r>
              <a:rPr lang="en-US" sz="2000" b="1" dirty="0">
                <a:solidFill>
                  <a:srgbClr val="002060"/>
                </a:solidFill>
              </a:rPr>
              <a:t>toxicity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Phase II and Phase III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Often fail due to efficacy problems</a:t>
            </a:r>
          </a:p>
          <a:p>
            <a:pPr lvl="1"/>
            <a:r>
              <a:rPr lang="en-US" sz="2000" b="1" dirty="0">
                <a:solidFill>
                  <a:srgbClr val="002060"/>
                </a:solidFill>
              </a:rPr>
              <a:t>Toxicity still plays a role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400" dirty="0"/>
              <a:t>Toxicity is a crucial indicator for the success of a drug</a:t>
            </a:r>
          </a:p>
          <a:p>
            <a:r>
              <a:rPr lang="en-US" sz="2400" dirty="0"/>
              <a:t>Two types of failures</a:t>
            </a:r>
          </a:p>
          <a:p>
            <a:pPr lvl="1"/>
            <a:r>
              <a:rPr lang="en-US" sz="2000" b="1" dirty="0"/>
              <a:t>Unavoidable</a:t>
            </a:r>
            <a:r>
              <a:rPr lang="en-US" sz="2000" dirty="0"/>
              <a:t> due to lack of knowledge on underlying chemistry or biology</a:t>
            </a:r>
          </a:p>
          <a:p>
            <a:pPr lvl="1"/>
            <a:r>
              <a:rPr lang="en-US" sz="2000" b="1" dirty="0"/>
              <a:t>Preventable</a:t>
            </a:r>
            <a:r>
              <a:rPr lang="en-US" sz="2000" dirty="0"/>
              <a:t> through optimal study designs, dosages, and safety data</a:t>
            </a:r>
          </a:p>
          <a:p>
            <a:r>
              <a:rPr lang="en-US" sz="2400" dirty="0"/>
              <a:t>Learning from earlier mistakes can reduce avoidable failures</a:t>
            </a:r>
          </a:p>
          <a:p>
            <a:r>
              <a:rPr lang="en-US" sz="2400" dirty="0"/>
              <a:t>Developing new models can improve unavoidable failures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18080F2-1AD5-48DA-8AAA-2F807F2BB387}"/>
              </a:ext>
            </a:extLst>
          </p:cNvPr>
          <p:cNvSpPr txBox="1">
            <a:spLocks/>
          </p:cNvSpPr>
          <p:nvPr/>
        </p:nvSpPr>
        <p:spPr>
          <a:xfrm>
            <a:off x="838200" y="3977482"/>
            <a:ext cx="11407140" cy="2095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989BFC-7FDA-40C0-9D40-C08EC54BBFA2}"/>
              </a:ext>
            </a:extLst>
          </p:cNvPr>
          <p:cNvSpPr/>
          <p:nvPr/>
        </p:nvSpPr>
        <p:spPr>
          <a:xfrm>
            <a:off x="8500179" y="5316616"/>
            <a:ext cx="36145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Calibri" panose="020F0502020204030204" pitchFamily="34" charset="0"/>
              </a:rPr>
              <a:t>D. Schuster, C. Laggner, and T. Langer, “Why Drugs Fail - A Study on Side Effects in New Chemical Entities,” </a:t>
            </a:r>
            <a:r>
              <a:rPr lang="en-US" sz="1400" i="1">
                <a:latin typeface="Times New Roman" panose="02020603050405020304" pitchFamily="18" charset="0"/>
                <a:ea typeface="Calibri" panose="020F0502020204030204" pitchFamily="34" charset="0"/>
              </a:rPr>
              <a:t>Curr. Pharm. Des.</a:t>
            </a:r>
            <a:r>
              <a:rPr lang="en-US" sz="1400">
                <a:latin typeface="Times New Roman" panose="02020603050405020304" pitchFamily="18" charset="0"/>
                <a:ea typeface="Calibri" panose="020F0502020204030204" pitchFamily="34" charset="0"/>
              </a:rPr>
              <a:t>, vol. 11, no. 27, pp. 3545–3559, Oct. 2005.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7423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3395-5C3E-430C-821A-2A28D249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 and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BF098-ADE5-428A-81EE-05684400D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9544" cy="4351338"/>
          </a:xfrm>
        </p:spPr>
        <p:txBody>
          <a:bodyPr>
            <a:normAutofit/>
          </a:bodyPr>
          <a:lstStyle/>
          <a:p>
            <a:r>
              <a:rPr lang="en-US" sz="2400"/>
              <a:t>Models performed well (&gt; 75% accuracy) at classifying inhibitors and non-inhibitors</a:t>
            </a:r>
          </a:p>
          <a:p>
            <a:r>
              <a:rPr lang="en-US" sz="2400"/>
              <a:t>Random forests, logistic regression, and SMILES auto-extraction performed the best</a:t>
            </a:r>
          </a:p>
          <a:p>
            <a:pPr lvl="1"/>
            <a:r>
              <a:rPr lang="en-US" sz="2000"/>
              <a:t>Accuracies between 82.3% - 83.4% </a:t>
            </a:r>
          </a:p>
          <a:p>
            <a:r>
              <a:rPr lang="en-US" sz="2400"/>
              <a:t>Modeling methods can be modified to learn and predict any activity for any target</a:t>
            </a:r>
          </a:p>
          <a:p>
            <a:r>
              <a:rPr lang="en-US" sz="2400"/>
              <a:t>Expand from binary to multiple labels, e.g. strong, medium, or weak inhibitors</a:t>
            </a:r>
          </a:p>
          <a:p>
            <a:r>
              <a:rPr lang="en-US" sz="2400"/>
              <a:t>Discover important substructures by exploring weights in SMILES auto-extractor or 2D auto-extractor models</a:t>
            </a:r>
          </a:p>
          <a:p>
            <a:r>
              <a:rPr lang="en-US" sz="2400"/>
              <a:t>Tool that generates compound derivates from a parent compound, predicting CYP3A4 inhibition potential</a:t>
            </a:r>
          </a:p>
          <a:p>
            <a:pPr lvl="1"/>
            <a:r>
              <a:rPr lang="en-US" sz="2000"/>
              <a:t>Score each derivative and display them to a chemist for further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23624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6E16-004A-4353-B410-D2A1DEE3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94C9F-34E7-4C07-9C75-112E3F763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My thesis committee for their countless hours helping, teaching, and guiding me </a:t>
            </a:r>
          </a:p>
          <a:p>
            <a:pPr lvl="1"/>
            <a:r>
              <a:rPr lang="en-US"/>
              <a:t>Dr. Serhiy Hnatyshyn</a:t>
            </a:r>
          </a:p>
          <a:p>
            <a:pPr lvl="1"/>
            <a:r>
              <a:rPr lang="en-US"/>
              <a:t>Dr. Vasil Hnatyshin</a:t>
            </a:r>
          </a:p>
          <a:p>
            <a:pPr lvl="1"/>
            <a:r>
              <a:rPr lang="en-US"/>
              <a:t>Dr. Umashanger Thayasivam</a:t>
            </a:r>
          </a:p>
          <a:p>
            <a:r>
              <a:rPr lang="en-US" sz="2400"/>
              <a:t>All the great professors at Rowan who have shaped me along the way</a:t>
            </a:r>
          </a:p>
          <a:p>
            <a:r>
              <a:rPr lang="en-US" sz="2400"/>
              <a:t>Scientists at Bristol-Myers Squibb for supporting my research</a:t>
            </a:r>
          </a:p>
          <a:p>
            <a:r>
              <a:rPr lang="en-US" sz="2400"/>
              <a:t>My friends and family for always sticking by me</a:t>
            </a:r>
          </a:p>
        </p:txBody>
      </p:sp>
    </p:spTree>
    <p:extLst>
      <p:ext uri="{BB962C8B-B14F-4D97-AF65-F5344CB8AC3E}">
        <p14:creationId xmlns:p14="http://schemas.microsoft.com/office/powerpoint/2010/main" val="121993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1D2330-17F7-4CAA-BF00-A04A0D2E7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711" y="2772204"/>
            <a:ext cx="2320801" cy="27764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60E01A-0B74-4C1E-AA0C-86E7BAD8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4792"/>
          </a:xfrm>
        </p:spPr>
        <p:txBody>
          <a:bodyPr>
            <a:normAutofit/>
          </a:bodyPr>
          <a:lstStyle/>
          <a:p>
            <a:r>
              <a:rPr lang="en-US" dirty="0"/>
              <a:t>Drug Candidate Optimization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9A43-DFF0-441E-88F1-B67DEA9C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504" y="198497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Rule-based</a:t>
            </a:r>
            <a:r>
              <a:rPr lang="en-US" sz="2400" dirty="0"/>
              <a:t> (Lipinski's rule of 5)</a:t>
            </a:r>
          </a:p>
          <a:p>
            <a:pPr lvl="1"/>
            <a:r>
              <a:rPr lang="en-US" sz="2000" dirty="0"/>
              <a:t>Upper bounds on H-bond donors and acceptors, molecular mass, </a:t>
            </a:r>
            <a:r>
              <a:rPr lang="en-US" sz="2000" dirty="0" err="1"/>
              <a:t>lipophilicity</a:t>
            </a:r>
            <a:endParaRPr lang="en-US" sz="2000" dirty="0"/>
          </a:p>
          <a:p>
            <a:pPr lvl="1"/>
            <a:r>
              <a:rPr lang="en-US" sz="2000" dirty="0"/>
              <a:t>Discrete cutoffs; does not consider the property distributions in non-drugs</a:t>
            </a:r>
          </a:p>
          <a:p>
            <a:r>
              <a:rPr lang="en-US" sz="2400" b="1" dirty="0"/>
              <a:t>Relative drug likelihood </a:t>
            </a:r>
            <a:r>
              <a:rPr lang="en-US" sz="2400" dirty="0"/>
              <a:t>(RDL) </a:t>
            </a:r>
          </a:p>
          <a:p>
            <a:pPr lvl="1"/>
            <a:r>
              <a:rPr lang="en-US" sz="2000" dirty="0"/>
              <a:t>Compare successful drugs with non-drugs using Bayesian methods</a:t>
            </a:r>
          </a:p>
          <a:p>
            <a:pPr lvl="1"/>
            <a:r>
              <a:rPr lang="en-US" sz="2000" dirty="0"/>
              <a:t>Identify properties that give greatest distinction between two sets</a:t>
            </a:r>
          </a:p>
          <a:p>
            <a:pPr lvl="1"/>
            <a:r>
              <a:rPr lang="en-US" sz="2000" dirty="0"/>
              <a:t>Still tends to fail at capturing the complexity</a:t>
            </a:r>
          </a:p>
          <a:p>
            <a:r>
              <a:rPr lang="en-US" sz="2400" b="1" dirty="0"/>
              <a:t>Emerging approaches</a:t>
            </a:r>
          </a:p>
          <a:p>
            <a:pPr lvl="1"/>
            <a:r>
              <a:rPr lang="en-US" sz="2000"/>
              <a:t>Machine Learning and </a:t>
            </a:r>
            <a:r>
              <a:rPr lang="en-US" sz="2000" dirty="0"/>
              <a:t>artificial intelligence</a:t>
            </a:r>
          </a:p>
          <a:p>
            <a:pPr lvl="1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00456" y="1407122"/>
            <a:ext cx="10991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Which physiochemical properties, and which values, should we expect from a </a:t>
            </a:r>
            <a:r>
              <a:rPr lang="en-US" sz="2000"/>
              <a:t>safe and </a:t>
            </a:r>
            <a:r>
              <a:rPr lang="en-US" sz="2000" dirty="0"/>
              <a:t>efficacious drug?</a:t>
            </a:r>
          </a:p>
        </p:txBody>
      </p:sp>
    </p:spTree>
    <p:extLst>
      <p:ext uri="{BB962C8B-B14F-4D97-AF65-F5344CB8AC3E}">
        <p14:creationId xmlns:p14="http://schemas.microsoft.com/office/powerpoint/2010/main" val="169194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6A0CE-478F-4BDF-81B6-D051E75D9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Algorithms that learn from data to solve problems without specific instructions </a:t>
                </a:r>
              </a:p>
              <a:p>
                <a:r>
                  <a:rPr lang="en-US" sz="2400" dirty="0"/>
                  <a:t>Emphasizes data rather than pure </a:t>
                </a:r>
                <a:r>
                  <a:rPr lang="en-US" sz="2400"/>
                  <a:t>domain expertise</a:t>
                </a:r>
              </a:p>
              <a:p>
                <a:r>
                  <a:rPr lang="en-US" sz="2400" b="1"/>
                  <a:t>Predict</a:t>
                </a:r>
                <a:r>
                  <a:rPr lang="en-US" sz="2400"/>
                  <a:t> </a:t>
                </a:r>
                <a:r>
                  <a:rPr lang="en-US" sz="2400" dirty="0"/>
                  <a:t>some </a:t>
                </a:r>
                <a:r>
                  <a:rPr lang="en-US" sz="2400" b="1" dirty="0"/>
                  <a:t>target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400" b="1" dirty="0"/>
              </a:p>
              <a:p>
                <a:pPr lvl="1"/>
                <a:r>
                  <a:rPr lang="en-US" sz="2000" dirty="0"/>
                  <a:t>The target function is unknown</a:t>
                </a:r>
                <a:endParaRPr lang="en-US" sz="2400" dirty="0"/>
              </a:p>
              <a:p>
                <a:r>
                  <a:rPr lang="en-US" sz="2400" dirty="0"/>
                  <a:t>Approximate using known input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and output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b="1" dirty="0"/>
                  <a:t>Training data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)…,(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Calculate error between known and predicted output</a:t>
                </a:r>
              </a:p>
              <a:p>
                <a:pPr lvl="1"/>
                <a:r>
                  <a:rPr lang="en-US" sz="2000" dirty="0"/>
                  <a:t>Adjust approximated function to </a:t>
                </a:r>
                <a:r>
                  <a:rPr lang="en-US" sz="2000" b="1" dirty="0"/>
                  <a:t>minimize error</a:t>
                </a:r>
              </a:p>
              <a:p>
                <a:r>
                  <a:rPr lang="en-US" sz="2400" dirty="0"/>
                  <a:t>Test model using hold-out data</a:t>
                </a:r>
              </a:p>
              <a:p>
                <a:pPr lvl="1"/>
                <a:r>
                  <a:rPr lang="en-US" sz="2000" dirty="0"/>
                  <a:t>If performance is significantly worse than training, </a:t>
                </a:r>
                <a:r>
                  <a:rPr lang="en-US" sz="2000" b="1" dirty="0"/>
                  <a:t>overfitting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6A0CE-478F-4BDF-81B6-D051E75D9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342F400-B72B-46A5-A160-EA526FB9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Overview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6BEEF0-FBF2-4721-8921-117B2CE6C87C}"/>
              </a:ext>
            </a:extLst>
          </p:cNvPr>
          <p:cNvSpPr/>
          <p:nvPr/>
        </p:nvSpPr>
        <p:spPr>
          <a:xfrm>
            <a:off x="8724874" y="2677327"/>
            <a:ext cx="2441485" cy="1388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0F7B4FA-7CF7-4EBA-A763-DA6EC09461CD}"/>
              </a:ext>
            </a:extLst>
          </p:cNvPr>
          <p:cNvSpPr/>
          <p:nvPr/>
        </p:nvSpPr>
        <p:spPr>
          <a:xfrm>
            <a:off x="10223713" y="3061177"/>
            <a:ext cx="76759" cy="767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35DCDBC-70F6-456A-8F40-795B45091FC9}"/>
              </a:ext>
            </a:extLst>
          </p:cNvPr>
          <p:cNvSpPr/>
          <p:nvPr/>
        </p:nvSpPr>
        <p:spPr>
          <a:xfrm>
            <a:off x="9496315" y="3216688"/>
            <a:ext cx="76759" cy="767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8E5348-B09B-4A7B-8CF9-CC139897A6E4}"/>
              </a:ext>
            </a:extLst>
          </p:cNvPr>
          <p:cNvSpPr/>
          <p:nvPr/>
        </p:nvSpPr>
        <p:spPr>
          <a:xfrm>
            <a:off x="9153803" y="3505936"/>
            <a:ext cx="76759" cy="767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62D46E-4EFD-4893-820D-3E35539D98C8}"/>
              </a:ext>
            </a:extLst>
          </p:cNvPr>
          <p:cNvSpPr/>
          <p:nvPr/>
        </p:nvSpPr>
        <p:spPr>
          <a:xfrm>
            <a:off x="8954750" y="3810137"/>
            <a:ext cx="76759" cy="767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B568F7-C3DF-448E-ABF1-2A1DE9AA110D}"/>
              </a:ext>
            </a:extLst>
          </p:cNvPr>
          <p:cNvSpPr/>
          <p:nvPr/>
        </p:nvSpPr>
        <p:spPr>
          <a:xfrm>
            <a:off x="9676317" y="3698769"/>
            <a:ext cx="76759" cy="767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843D5D-6514-42EC-A74D-61F3E019B312}"/>
              </a:ext>
            </a:extLst>
          </p:cNvPr>
          <p:cNvSpPr/>
          <p:nvPr/>
        </p:nvSpPr>
        <p:spPr>
          <a:xfrm>
            <a:off x="10643591" y="3154483"/>
            <a:ext cx="76759" cy="767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537E78-C6D9-4262-AAAE-C24D81298EC8}"/>
              </a:ext>
            </a:extLst>
          </p:cNvPr>
          <p:cNvSpPr/>
          <p:nvPr/>
        </p:nvSpPr>
        <p:spPr>
          <a:xfrm>
            <a:off x="10051874" y="3412630"/>
            <a:ext cx="76759" cy="767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8C73C9-0223-484C-BC98-A8B10A003ED7}"/>
              </a:ext>
            </a:extLst>
          </p:cNvPr>
          <p:cNvSpPr/>
          <p:nvPr/>
        </p:nvSpPr>
        <p:spPr>
          <a:xfrm>
            <a:off x="10855085" y="2863939"/>
            <a:ext cx="76759" cy="767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7D7000-7C6F-4CF7-8414-23637F6550DE}"/>
              </a:ext>
            </a:extLst>
          </p:cNvPr>
          <p:cNvSpPr txBox="1"/>
          <p:nvPr/>
        </p:nvSpPr>
        <p:spPr>
          <a:xfrm>
            <a:off x="9733624" y="3978162"/>
            <a:ext cx="42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E4E0CB-7387-4153-814A-06153B3CF5F3}"/>
              </a:ext>
            </a:extLst>
          </p:cNvPr>
          <p:cNvSpPr txBox="1"/>
          <p:nvPr/>
        </p:nvSpPr>
        <p:spPr>
          <a:xfrm>
            <a:off x="8300214" y="3151237"/>
            <a:ext cx="42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267522B-9B76-4141-A038-1394C6D965FA}"/>
              </a:ext>
            </a:extLst>
          </p:cNvPr>
          <p:cNvCxnSpPr>
            <a:cxnSpLocks/>
          </p:cNvCxnSpPr>
          <p:nvPr/>
        </p:nvCxnSpPr>
        <p:spPr>
          <a:xfrm>
            <a:off x="8647492" y="2782075"/>
            <a:ext cx="1520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B104719-9824-4DF3-8CB8-6ECEF059A258}"/>
              </a:ext>
            </a:extLst>
          </p:cNvPr>
          <p:cNvCxnSpPr>
            <a:cxnSpLocks/>
          </p:cNvCxnSpPr>
          <p:nvPr/>
        </p:nvCxnSpPr>
        <p:spPr>
          <a:xfrm>
            <a:off x="8647492" y="2950615"/>
            <a:ext cx="1520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8FAA69-E2A1-4ACE-B5FF-496E8B5919F2}"/>
              </a:ext>
            </a:extLst>
          </p:cNvPr>
          <p:cNvCxnSpPr>
            <a:cxnSpLocks/>
          </p:cNvCxnSpPr>
          <p:nvPr/>
        </p:nvCxnSpPr>
        <p:spPr>
          <a:xfrm>
            <a:off x="8647492" y="3119155"/>
            <a:ext cx="1520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5F563E1-7452-4E80-92B6-2209B4DB14C8}"/>
              </a:ext>
            </a:extLst>
          </p:cNvPr>
          <p:cNvCxnSpPr>
            <a:cxnSpLocks/>
          </p:cNvCxnSpPr>
          <p:nvPr/>
        </p:nvCxnSpPr>
        <p:spPr>
          <a:xfrm>
            <a:off x="8647492" y="3287695"/>
            <a:ext cx="1520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65F312-ABC0-44DF-AEDA-87715F80F7FE}"/>
              </a:ext>
            </a:extLst>
          </p:cNvPr>
          <p:cNvCxnSpPr>
            <a:cxnSpLocks/>
          </p:cNvCxnSpPr>
          <p:nvPr/>
        </p:nvCxnSpPr>
        <p:spPr>
          <a:xfrm>
            <a:off x="8647492" y="3456235"/>
            <a:ext cx="1520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963C052-96EF-44F6-9891-8F1EBAFBC6C5}"/>
              </a:ext>
            </a:extLst>
          </p:cNvPr>
          <p:cNvCxnSpPr>
            <a:cxnSpLocks/>
          </p:cNvCxnSpPr>
          <p:nvPr/>
        </p:nvCxnSpPr>
        <p:spPr>
          <a:xfrm>
            <a:off x="8647492" y="3624775"/>
            <a:ext cx="1520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D31E6B2-2E3A-46B4-BF4F-36B0323E8933}"/>
              </a:ext>
            </a:extLst>
          </p:cNvPr>
          <p:cNvCxnSpPr>
            <a:cxnSpLocks/>
          </p:cNvCxnSpPr>
          <p:nvPr/>
        </p:nvCxnSpPr>
        <p:spPr>
          <a:xfrm>
            <a:off x="8647492" y="3793315"/>
            <a:ext cx="1520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9B533E-7BD0-4103-81F5-F78101822BA2}"/>
              </a:ext>
            </a:extLst>
          </p:cNvPr>
          <p:cNvCxnSpPr>
            <a:cxnSpLocks/>
          </p:cNvCxnSpPr>
          <p:nvPr/>
        </p:nvCxnSpPr>
        <p:spPr>
          <a:xfrm>
            <a:off x="8647492" y="3961853"/>
            <a:ext cx="1520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2417B34B-ACCE-4EF2-B52F-D0860631C4DF}"/>
              </a:ext>
            </a:extLst>
          </p:cNvPr>
          <p:cNvSpPr/>
          <p:nvPr/>
        </p:nvSpPr>
        <p:spPr>
          <a:xfrm>
            <a:off x="8728822" y="2727091"/>
            <a:ext cx="2425973" cy="1188098"/>
          </a:xfrm>
          <a:custGeom>
            <a:avLst/>
            <a:gdLst>
              <a:gd name="connsiteX0" fmla="*/ 0 w 2363755"/>
              <a:gd name="connsiteY0" fmla="*/ 1111533 h 1111533"/>
              <a:gd name="connsiteX1" fmla="*/ 199053 w 2363755"/>
              <a:gd name="connsiteY1" fmla="*/ 819174 h 1111533"/>
              <a:gd name="connsiteX2" fmla="*/ 547396 w 2363755"/>
              <a:gd name="connsiteY2" fmla="*/ 533035 h 1111533"/>
              <a:gd name="connsiteX3" fmla="*/ 721567 w 2363755"/>
              <a:gd name="connsiteY3" fmla="*/ 1012006 h 1111533"/>
              <a:gd name="connsiteX4" fmla="*/ 1107232 w 2363755"/>
              <a:gd name="connsiteY4" fmla="*/ 725868 h 1111533"/>
              <a:gd name="connsiteX5" fmla="*/ 1268963 w 2363755"/>
              <a:gd name="connsiteY5" fmla="*/ 365084 h 1111533"/>
              <a:gd name="connsiteX6" fmla="*/ 1698171 w 2363755"/>
              <a:gd name="connsiteY6" fmla="*/ 464611 h 1111533"/>
              <a:gd name="connsiteX7" fmla="*/ 1903445 w 2363755"/>
              <a:gd name="connsiteY7" fmla="*/ 166031 h 1111533"/>
              <a:gd name="connsiteX8" fmla="*/ 2177143 w 2363755"/>
              <a:gd name="connsiteY8" fmla="*/ 16741 h 1111533"/>
              <a:gd name="connsiteX9" fmla="*/ 2177143 w 2363755"/>
              <a:gd name="connsiteY9" fmla="*/ 10521 h 1111533"/>
              <a:gd name="connsiteX10" fmla="*/ 2363755 w 2363755"/>
              <a:gd name="connsiteY10" fmla="*/ 78945 h 1111533"/>
              <a:gd name="connsiteX0" fmla="*/ 0 w 2363755"/>
              <a:gd name="connsiteY0" fmla="*/ 1096928 h 1096928"/>
              <a:gd name="connsiteX1" fmla="*/ 199053 w 2363755"/>
              <a:gd name="connsiteY1" fmla="*/ 804569 h 1096928"/>
              <a:gd name="connsiteX2" fmla="*/ 547396 w 2363755"/>
              <a:gd name="connsiteY2" fmla="*/ 518430 h 1096928"/>
              <a:gd name="connsiteX3" fmla="*/ 721567 w 2363755"/>
              <a:gd name="connsiteY3" fmla="*/ 997401 h 1096928"/>
              <a:gd name="connsiteX4" fmla="*/ 1107232 w 2363755"/>
              <a:gd name="connsiteY4" fmla="*/ 711263 h 1096928"/>
              <a:gd name="connsiteX5" fmla="*/ 1268963 w 2363755"/>
              <a:gd name="connsiteY5" fmla="*/ 350479 h 1096928"/>
              <a:gd name="connsiteX6" fmla="*/ 1698171 w 2363755"/>
              <a:gd name="connsiteY6" fmla="*/ 450006 h 1096928"/>
              <a:gd name="connsiteX7" fmla="*/ 1903445 w 2363755"/>
              <a:gd name="connsiteY7" fmla="*/ 151426 h 1096928"/>
              <a:gd name="connsiteX8" fmla="*/ 2177143 w 2363755"/>
              <a:gd name="connsiteY8" fmla="*/ 2136 h 1096928"/>
              <a:gd name="connsiteX9" fmla="*/ 2363755 w 2363755"/>
              <a:gd name="connsiteY9" fmla="*/ 64340 h 1096928"/>
              <a:gd name="connsiteX0" fmla="*/ 0 w 2363755"/>
              <a:gd name="connsiteY0" fmla="*/ 1032588 h 1032588"/>
              <a:gd name="connsiteX1" fmla="*/ 199053 w 2363755"/>
              <a:gd name="connsiteY1" fmla="*/ 740229 h 1032588"/>
              <a:gd name="connsiteX2" fmla="*/ 547396 w 2363755"/>
              <a:gd name="connsiteY2" fmla="*/ 454090 h 1032588"/>
              <a:gd name="connsiteX3" fmla="*/ 721567 w 2363755"/>
              <a:gd name="connsiteY3" fmla="*/ 933061 h 1032588"/>
              <a:gd name="connsiteX4" fmla="*/ 1107232 w 2363755"/>
              <a:gd name="connsiteY4" fmla="*/ 646923 h 1032588"/>
              <a:gd name="connsiteX5" fmla="*/ 1268963 w 2363755"/>
              <a:gd name="connsiteY5" fmla="*/ 286139 h 1032588"/>
              <a:gd name="connsiteX6" fmla="*/ 1698171 w 2363755"/>
              <a:gd name="connsiteY6" fmla="*/ 385666 h 1032588"/>
              <a:gd name="connsiteX7" fmla="*/ 1903445 w 2363755"/>
              <a:gd name="connsiteY7" fmla="*/ 87086 h 1032588"/>
              <a:gd name="connsiteX8" fmla="*/ 2363755 w 2363755"/>
              <a:gd name="connsiteY8" fmla="*/ 0 h 1032588"/>
              <a:gd name="connsiteX0" fmla="*/ 0 w 2164702"/>
              <a:gd name="connsiteY0" fmla="*/ 1113453 h 1113453"/>
              <a:gd name="connsiteX1" fmla="*/ 199053 w 2164702"/>
              <a:gd name="connsiteY1" fmla="*/ 821094 h 1113453"/>
              <a:gd name="connsiteX2" fmla="*/ 547396 w 2164702"/>
              <a:gd name="connsiteY2" fmla="*/ 534955 h 1113453"/>
              <a:gd name="connsiteX3" fmla="*/ 721567 w 2164702"/>
              <a:gd name="connsiteY3" fmla="*/ 1013926 h 1113453"/>
              <a:gd name="connsiteX4" fmla="*/ 1107232 w 2164702"/>
              <a:gd name="connsiteY4" fmla="*/ 727788 h 1113453"/>
              <a:gd name="connsiteX5" fmla="*/ 1268963 w 2164702"/>
              <a:gd name="connsiteY5" fmla="*/ 367004 h 1113453"/>
              <a:gd name="connsiteX6" fmla="*/ 1698171 w 2164702"/>
              <a:gd name="connsiteY6" fmla="*/ 466531 h 1113453"/>
              <a:gd name="connsiteX7" fmla="*/ 1903445 w 2164702"/>
              <a:gd name="connsiteY7" fmla="*/ 167951 h 1113453"/>
              <a:gd name="connsiteX8" fmla="*/ 2164702 w 2164702"/>
              <a:gd name="connsiteY8" fmla="*/ 0 h 1113453"/>
              <a:gd name="connsiteX0" fmla="*/ 24863 w 2189565"/>
              <a:gd name="connsiteY0" fmla="*/ 1113453 h 1125850"/>
              <a:gd name="connsiteX1" fmla="*/ 12422 w 2189565"/>
              <a:gd name="connsiteY1" fmla="*/ 1101012 h 1125850"/>
              <a:gd name="connsiteX2" fmla="*/ 223916 w 2189565"/>
              <a:gd name="connsiteY2" fmla="*/ 821094 h 1125850"/>
              <a:gd name="connsiteX3" fmla="*/ 572259 w 2189565"/>
              <a:gd name="connsiteY3" fmla="*/ 534955 h 1125850"/>
              <a:gd name="connsiteX4" fmla="*/ 746430 w 2189565"/>
              <a:gd name="connsiteY4" fmla="*/ 1013926 h 1125850"/>
              <a:gd name="connsiteX5" fmla="*/ 1132095 w 2189565"/>
              <a:gd name="connsiteY5" fmla="*/ 727788 h 1125850"/>
              <a:gd name="connsiteX6" fmla="*/ 1293826 w 2189565"/>
              <a:gd name="connsiteY6" fmla="*/ 367004 h 1125850"/>
              <a:gd name="connsiteX7" fmla="*/ 1723034 w 2189565"/>
              <a:gd name="connsiteY7" fmla="*/ 466531 h 1125850"/>
              <a:gd name="connsiteX8" fmla="*/ 1928308 w 2189565"/>
              <a:gd name="connsiteY8" fmla="*/ 167951 h 1125850"/>
              <a:gd name="connsiteX9" fmla="*/ 2189565 w 2189565"/>
              <a:gd name="connsiteY9" fmla="*/ 0 h 1125850"/>
              <a:gd name="connsiteX0" fmla="*/ 24863 w 2189565"/>
              <a:gd name="connsiteY0" fmla="*/ 1113453 h 1113453"/>
              <a:gd name="connsiteX1" fmla="*/ 12422 w 2189565"/>
              <a:gd name="connsiteY1" fmla="*/ 957942 h 1113453"/>
              <a:gd name="connsiteX2" fmla="*/ 223916 w 2189565"/>
              <a:gd name="connsiteY2" fmla="*/ 821094 h 1113453"/>
              <a:gd name="connsiteX3" fmla="*/ 572259 w 2189565"/>
              <a:gd name="connsiteY3" fmla="*/ 534955 h 1113453"/>
              <a:gd name="connsiteX4" fmla="*/ 746430 w 2189565"/>
              <a:gd name="connsiteY4" fmla="*/ 1013926 h 1113453"/>
              <a:gd name="connsiteX5" fmla="*/ 1132095 w 2189565"/>
              <a:gd name="connsiteY5" fmla="*/ 727788 h 1113453"/>
              <a:gd name="connsiteX6" fmla="*/ 1293826 w 2189565"/>
              <a:gd name="connsiteY6" fmla="*/ 367004 h 1113453"/>
              <a:gd name="connsiteX7" fmla="*/ 1723034 w 2189565"/>
              <a:gd name="connsiteY7" fmla="*/ 466531 h 1113453"/>
              <a:gd name="connsiteX8" fmla="*/ 1928308 w 2189565"/>
              <a:gd name="connsiteY8" fmla="*/ 167951 h 1113453"/>
              <a:gd name="connsiteX9" fmla="*/ 2189565 w 2189565"/>
              <a:gd name="connsiteY9" fmla="*/ 0 h 1113453"/>
              <a:gd name="connsiteX0" fmla="*/ 14 w 2425973"/>
              <a:gd name="connsiteY0" fmla="*/ 1188098 h 1188098"/>
              <a:gd name="connsiteX1" fmla="*/ 248830 w 2425973"/>
              <a:gd name="connsiteY1" fmla="*/ 957942 h 1188098"/>
              <a:gd name="connsiteX2" fmla="*/ 460324 w 2425973"/>
              <a:gd name="connsiteY2" fmla="*/ 821094 h 1188098"/>
              <a:gd name="connsiteX3" fmla="*/ 808667 w 2425973"/>
              <a:gd name="connsiteY3" fmla="*/ 534955 h 1188098"/>
              <a:gd name="connsiteX4" fmla="*/ 982838 w 2425973"/>
              <a:gd name="connsiteY4" fmla="*/ 1013926 h 1188098"/>
              <a:gd name="connsiteX5" fmla="*/ 1368503 w 2425973"/>
              <a:gd name="connsiteY5" fmla="*/ 727788 h 1188098"/>
              <a:gd name="connsiteX6" fmla="*/ 1530234 w 2425973"/>
              <a:gd name="connsiteY6" fmla="*/ 367004 h 1188098"/>
              <a:gd name="connsiteX7" fmla="*/ 1959442 w 2425973"/>
              <a:gd name="connsiteY7" fmla="*/ 466531 h 1188098"/>
              <a:gd name="connsiteX8" fmla="*/ 2164716 w 2425973"/>
              <a:gd name="connsiteY8" fmla="*/ 167951 h 1188098"/>
              <a:gd name="connsiteX9" fmla="*/ 2425973 w 2425973"/>
              <a:gd name="connsiteY9" fmla="*/ 0 h 1188098"/>
              <a:gd name="connsiteX0" fmla="*/ 14 w 2425973"/>
              <a:gd name="connsiteY0" fmla="*/ 1188098 h 1188098"/>
              <a:gd name="connsiteX1" fmla="*/ 267491 w 2425973"/>
              <a:gd name="connsiteY1" fmla="*/ 1107231 h 1188098"/>
              <a:gd name="connsiteX2" fmla="*/ 460324 w 2425973"/>
              <a:gd name="connsiteY2" fmla="*/ 821094 h 1188098"/>
              <a:gd name="connsiteX3" fmla="*/ 808667 w 2425973"/>
              <a:gd name="connsiteY3" fmla="*/ 534955 h 1188098"/>
              <a:gd name="connsiteX4" fmla="*/ 982838 w 2425973"/>
              <a:gd name="connsiteY4" fmla="*/ 1013926 h 1188098"/>
              <a:gd name="connsiteX5" fmla="*/ 1368503 w 2425973"/>
              <a:gd name="connsiteY5" fmla="*/ 727788 h 1188098"/>
              <a:gd name="connsiteX6" fmla="*/ 1530234 w 2425973"/>
              <a:gd name="connsiteY6" fmla="*/ 367004 h 1188098"/>
              <a:gd name="connsiteX7" fmla="*/ 1959442 w 2425973"/>
              <a:gd name="connsiteY7" fmla="*/ 466531 h 1188098"/>
              <a:gd name="connsiteX8" fmla="*/ 2164716 w 2425973"/>
              <a:gd name="connsiteY8" fmla="*/ 167951 h 1188098"/>
              <a:gd name="connsiteX9" fmla="*/ 2425973 w 2425973"/>
              <a:gd name="connsiteY9" fmla="*/ 0 h 118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5973" h="1188098">
                <a:moveTo>
                  <a:pt x="14" y="1188098"/>
                </a:moveTo>
                <a:cubicBezTo>
                  <a:pt x="-2059" y="1186025"/>
                  <a:pt x="234315" y="1155958"/>
                  <a:pt x="267491" y="1107231"/>
                </a:cubicBezTo>
                <a:cubicBezTo>
                  <a:pt x="300667" y="1058505"/>
                  <a:pt x="370128" y="916473"/>
                  <a:pt x="460324" y="821094"/>
                </a:cubicBezTo>
                <a:cubicBezTo>
                  <a:pt x="550520" y="725715"/>
                  <a:pt x="721581" y="502816"/>
                  <a:pt x="808667" y="534955"/>
                </a:cubicBezTo>
                <a:cubicBezTo>
                  <a:pt x="895753" y="567094"/>
                  <a:pt x="889532" y="981787"/>
                  <a:pt x="982838" y="1013926"/>
                </a:cubicBezTo>
                <a:cubicBezTo>
                  <a:pt x="1076144" y="1046065"/>
                  <a:pt x="1277270" y="835608"/>
                  <a:pt x="1368503" y="727788"/>
                </a:cubicBezTo>
                <a:cubicBezTo>
                  <a:pt x="1459736" y="619968"/>
                  <a:pt x="1431744" y="410547"/>
                  <a:pt x="1530234" y="367004"/>
                </a:cubicBezTo>
                <a:cubicBezTo>
                  <a:pt x="1628724" y="323461"/>
                  <a:pt x="1853695" y="499706"/>
                  <a:pt x="1959442" y="466531"/>
                </a:cubicBezTo>
                <a:cubicBezTo>
                  <a:pt x="2065189" y="433356"/>
                  <a:pt x="2086961" y="245706"/>
                  <a:pt x="2164716" y="167951"/>
                </a:cubicBezTo>
                <a:cubicBezTo>
                  <a:pt x="2242471" y="90196"/>
                  <a:pt x="2330075" y="18143"/>
                  <a:pt x="2425973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9332B5D-5213-4AD6-8669-911712170291}"/>
                  </a:ext>
                </a:extLst>
              </p:cNvPr>
              <p:cNvSpPr/>
              <p:nvPr/>
            </p:nvSpPr>
            <p:spPr>
              <a:xfrm>
                <a:off x="9706720" y="3296559"/>
                <a:ext cx="37093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9332B5D-5213-4AD6-8669-911712170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720" y="3296559"/>
                <a:ext cx="37093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4013105-867A-4277-997E-0519438AF91B}"/>
              </a:ext>
            </a:extLst>
          </p:cNvPr>
          <p:cNvCxnSpPr>
            <a:cxnSpLocks/>
          </p:cNvCxnSpPr>
          <p:nvPr/>
        </p:nvCxnSpPr>
        <p:spPr>
          <a:xfrm flipV="1">
            <a:off x="8736050" y="2863939"/>
            <a:ext cx="2430309" cy="98457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6" name="Rectangle 90">
            <a:extLst>
              <a:ext uri="{FF2B5EF4-FFF2-40B4-BE49-F238E27FC236}">
                <a16:creationId xmlns:a16="http://schemas.microsoft.com/office/drawing/2014/main" id="{9673B1AE-8EA5-4A01-AAFE-E2D6E5F89747}"/>
              </a:ext>
            </a:extLst>
          </p:cNvPr>
          <p:cNvSpPr/>
          <p:nvPr/>
        </p:nvSpPr>
        <p:spPr>
          <a:xfrm>
            <a:off x="8722472" y="4911245"/>
            <a:ext cx="2441484" cy="861388"/>
          </a:xfrm>
          <a:custGeom>
            <a:avLst/>
            <a:gdLst>
              <a:gd name="connsiteX0" fmla="*/ 0 w 2441486"/>
              <a:gd name="connsiteY0" fmla="*/ 0 h 660771"/>
              <a:gd name="connsiteX1" fmla="*/ 2441486 w 2441486"/>
              <a:gd name="connsiteY1" fmla="*/ 0 h 660771"/>
              <a:gd name="connsiteX2" fmla="*/ 2441486 w 2441486"/>
              <a:gd name="connsiteY2" fmla="*/ 660771 h 660771"/>
              <a:gd name="connsiteX3" fmla="*/ 0 w 2441486"/>
              <a:gd name="connsiteY3" fmla="*/ 660771 h 660771"/>
              <a:gd name="connsiteX4" fmla="*/ 0 w 2441486"/>
              <a:gd name="connsiteY4" fmla="*/ 0 h 660771"/>
              <a:gd name="connsiteX0" fmla="*/ 8474 w 2449960"/>
              <a:gd name="connsiteY0" fmla="*/ 6221 h 666992"/>
              <a:gd name="connsiteX1" fmla="*/ 0 w 2449960"/>
              <a:gd name="connsiteY1" fmla="*/ 0 h 666992"/>
              <a:gd name="connsiteX2" fmla="*/ 2449960 w 2449960"/>
              <a:gd name="connsiteY2" fmla="*/ 6221 h 666992"/>
              <a:gd name="connsiteX3" fmla="*/ 2449960 w 2449960"/>
              <a:gd name="connsiteY3" fmla="*/ 666992 h 666992"/>
              <a:gd name="connsiteX4" fmla="*/ 8474 w 2449960"/>
              <a:gd name="connsiteY4" fmla="*/ 666992 h 666992"/>
              <a:gd name="connsiteX5" fmla="*/ 8474 w 2449960"/>
              <a:gd name="connsiteY5" fmla="*/ 6221 h 666992"/>
              <a:gd name="connsiteX0" fmla="*/ 114221 w 2449960"/>
              <a:gd name="connsiteY0" fmla="*/ 317241 h 666992"/>
              <a:gd name="connsiteX1" fmla="*/ 0 w 2449960"/>
              <a:gd name="connsiteY1" fmla="*/ 0 h 666992"/>
              <a:gd name="connsiteX2" fmla="*/ 2449960 w 2449960"/>
              <a:gd name="connsiteY2" fmla="*/ 6221 h 666992"/>
              <a:gd name="connsiteX3" fmla="*/ 2449960 w 2449960"/>
              <a:gd name="connsiteY3" fmla="*/ 666992 h 666992"/>
              <a:gd name="connsiteX4" fmla="*/ 8474 w 2449960"/>
              <a:gd name="connsiteY4" fmla="*/ 666992 h 666992"/>
              <a:gd name="connsiteX5" fmla="*/ 114221 w 2449960"/>
              <a:gd name="connsiteY5" fmla="*/ 317241 h 666992"/>
              <a:gd name="connsiteX0" fmla="*/ 105747 w 2441486"/>
              <a:gd name="connsiteY0" fmla="*/ 335903 h 685654"/>
              <a:gd name="connsiteX1" fmla="*/ 968130 w 2441486"/>
              <a:gd name="connsiteY1" fmla="*/ 0 h 685654"/>
              <a:gd name="connsiteX2" fmla="*/ 2441486 w 2441486"/>
              <a:gd name="connsiteY2" fmla="*/ 24883 h 685654"/>
              <a:gd name="connsiteX3" fmla="*/ 2441486 w 2441486"/>
              <a:gd name="connsiteY3" fmla="*/ 685654 h 685654"/>
              <a:gd name="connsiteX4" fmla="*/ 0 w 2441486"/>
              <a:gd name="connsiteY4" fmla="*/ 685654 h 685654"/>
              <a:gd name="connsiteX5" fmla="*/ 105747 w 2441486"/>
              <a:gd name="connsiteY5" fmla="*/ 335903 h 685654"/>
              <a:gd name="connsiteX0" fmla="*/ 0 w 2441486"/>
              <a:gd name="connsiteY0" fmla="*/ 0 h 859824"/>
              <a:gd name="connsiteX1" fmla="*/ 968130 w 2441486"/>
              <a:gd name="connsiteY1" fmla="*/ 174170 h 859824"/>
              <a:gd name="connsiteX2" fmla="*/ 2441486 w 2441486"/>
              <a:gd name="connsiteY2" fmla="*/ 199053 h 859824"/>
              <a:gd name="connsiteX3" fmla="*/ 2441486 w 2441486"/>
              <a:gd name="connsiteY3" fmla="*/ 859824 h 859824"/>
              <a:gd name="connsiteX4" fmla="*/ 0 w 2441486"/>
              <a:gd name="connsiteY4" fmla="*/ 859824 h 859824"/>
              <a:gd name="connsiteX5" fmla="*/ 0 w 2441486"/>
              <a:gd name="connsiteY5" fmla="*/ 0 h 859824"/>
              <a:gd name="connsiteX0" fmla="*/ 0 w 2441486"/>
              <a:gd name="connsiteY0" fmla="*/ 0 h 859824"/>
              <a:gd name="connsiteX1" fmla="*/ 1272930 w 2441486"/>
              <a:gd name="connsiteY1" fmla="*/ 622039 h 859824"/>
              <a:gd name="connsiteX2" fmla="*/ 2441486 w 2441486"/>
              <a:gd name="connsiteY2" fmla="*/ 199053 h 859824"/>
              <a:gd name="connsiteX3" fmla="*/ 2441486 w 2441486"/>
              <a:gd name="connsiteY3" fmla="*/ 859824 h 859824"/>
              <a:gd name="connsiteX4" fmla="*/ 0 w 2441486"/>
              <a:gd name="connsiteY4" fmla="*/ 859824 h 859824"/>
              <a:gd name="connsiteX5" fmla="*/ 0 w 2441486"/>
              <a:gd name="connsiteY5" fmla="*/ 0 h 859824"/>
              <a:gd name="connsiteX0" fmla="*/ 0 w 2441486"/>
              <a:gd name="connsiteY0" fmla="*/ 0 h 859824"/>
              <a:gd name="connsiteX1" fmla="*/ 1272930 w 2441486"/>
              <a:gd name="connsiteY1" fmla="*/ 622039 h 859824"/>
              <a:gd name="connsiteX2" fmla="*/ 2441486 w 2441486"/>
              <a:gd name="connsiteY2" fmla="*/ 199053 h 859824"/>
              <a:gd name="connsiteX3" fmla="*/ 2441486 w 2441486"/>
              <a:gd name="connsiteY3" fmla="*/ 859824 h 859824"/>
              <a:gd name="connsiteX4" fmla="*/ 0 w 2441486"/>
              <a:gd name="connsiteY4" fmla="*/ 859824 h 859824"/>
              <a:gd name="connsiteX5" fmla="*/ 0 w 2441486"/>
              <a:gd name="connsiteY5" fmla="*/ 0 h 859824"/>
              <a:gd name="connsiteX0" fmla="*/ 0 w 2441486"/>
              <a:gd name="connsiteY0" fmla="*/ 0 h 859824"/>
              <a:gd name="connsiteX1" fmla="*/ 1272930 w 2441486"/>
              <a:gd name="connsiteY1" fmla="*/ 622039 h 859824"/>
              <a:gd name="connsiteX2" fmla="*/ 2441486 w 2441486"/>
              <a:gd name="connsiteY2" fmla="*/ 199053 h 859824"/>
              <a:gd name="connsiteX3" fmla="*/ 2441486 w 2441486"/>
              <a:gd name="connsiteY3" fmla="*/ 859824 h 859824"/>
              <a:gd name="connsiteX4" fmla="*/ 0 w 2441486"/>
              <a:gd name="connsiteY4" fmla="*/ 859824 h 859824"/>
              <a:gd name="connsiteX5" fmla="*/ 0 w 2441486"/>
              <a:gd name="connsiteY5" fmla="*/ 0 h 859824"/>
              <a:gd name="connsiteX0" fmla="*/ 0 w 2441486"/>
              <a:gd name="connsiteY0" fmla="*/ 0 h 859824"/>
              <a:gd name="connsiteX1" fmla="*/ 1272930 w 2441486"/>
              <a:gd name="connsiteY1" fmla="*/ 622039 h 859824"/>
              <a:gd name="connsiteX2" fmla="*/ 2441486 w 2441486"/>
              <a:gd name="connsiteY2" fmla="*/ 199053 h 859824"/>
              <a:gd name="connsiteX3" fmla="*/ 2441486 w 2441486"/>
              <a:gd name="connsiteY3" fmla="*/ 859824 h 859824"/>
              <a:gd name="connsiteX4" fmla="*/ 0 w 2441486"/>
              <a:gd name="connsiteY4" fmla="*/ 859824 h 859824"/>
              <a:gd name="connsiteX5" fmla="*/ 0 w 2441486"/>
              <a:gd name="connsiteY5" fmla="*/ 0 h 859824"/>
              <a:gd name="connsiteX0" fmla="*/ 0 w 2441486"/>
              <a:gd name="connsiteY0" fmla="*/ 0 h 859824"/>
              <a:gd name="connsiteX1" fmla="*/ 1272930 w 2441486"/>
              <a:gd name="connsiteY1" fmla="*/ 622039 h 859824"/>
              <a:gd name="connsiteX2" fmla="*/ 2441486 w 2441486"/>
              <a:gd name="connsiteY2" fmla="*/ 199053 h 859824"/>
              <a:gd name="connsiteX3" fmla="*/ 2441486 w 2441486"/>
              <a:gd name="connsiteY3" fmla="*/ 859824 h 859824"/>
              <a:gd name="connsiteX4" fmla="*/ 0 w 2441486"/>
              <a:gd name="connsiteY4" fmla="*/ 859824 h 859824"/>
              <a:gd name="connsiteX5" fmla="*/ 0 w 2441486"/>
              <a:gd name="connsiteY5" fmla="*/ 0 h 859824"/>
              <a:gd name="connsiteX0" fmla="*/ 0 w 2441486"/>
              <a:gd name="connsiteY0" fmla="*/ 0 h 859824"/>
              <a:gd name="connsiteX1" fmla="*/ 1272930 w 2441486"/>
              <a:gd name="connsiteY1" fmla="*/ 622039 h 859824"/>
              <a:gd name="connsiteX2" fmla="*/ 2441486 w 2441486"/>
              <a:gd name="connsiteY2" fmla="*/ 199053 h 859824"/>
              <a:gd name="connsiteX3" fmla="*/ 2441486 w 2441486"/>
              <a:gd name="connsiteY3" fmla="*/ 859824 h 859824"/>
              <a:gd name="connsiteX4" fmla="*/ 0 w 2441486"/>
              <a:gd name="connsiteY4" fmla="*/ 859824 h 859824"/>
              <a:gd name="connsiteX5" fmla="*/ 0 w 2441486"/>
              <a:gd name="connsiteY5" fmla="*/ 0 h 859824"/>
              <a:gd name="connsiteX0" fmla="*/ 0 w 2441486"/>
              <a:gd name="connsiteY0" fmla="*/ 0 h 859824"/>
              <a:gd name="connsiteX1" fmla="*/ 1272930 w 2441486"/>
              <a:gd name="connsiteY1" fmla="*/ 622039 h 859824"/>
              <a:gd name="connsiteX2" fmla="*/ 2441486 w 2441486"/>
              <a:gd name="connsiteY2" fmla="*/ 199053 h 859824"/>
              <a:gd name="connsiteX3" fmla="*/ 2441486 w 2441486"/>
              <a:gd name="connsiteY3" fmla="*/ 859824 h 859824"/>
              <a:gd name="connsiteX4" fmla="*/ 0 w 2441486"/>
              <a:gd name="connsiteY4" fmla="*/ 859824 h 859824"/>
              <a:gd name="connsiteX5" fmla="*/ 0 w 2441486"/>
              <a:gd name="connsiteY5" fmla="*/ 0 h 859824"/>
              <a:gd name="connsiteX0" fmla="*/ 0 w 2441486"/>
              <a:gd name="connsiteY0" fmla="*/ 0 h 859824"/>
              <a:gd name="connsiteX1" fmla="*/ 1546628 w 2441486"/>
              <a:gd name="connsiteY1" fmla="*/ 646920 h 859824"/>
              <a:gd name="connsiteX2" fmla="*/ 2441486 w 2441486"/>
              <a:gd name="connsiteY2" fmla="*/ 199053 h 859824"/>
              <a:gd name="connsiteX3" fmla="*/ 2441486 w 2441486"/>
              <a:gd name="connsiteY3" fmla="*/ 859824 h 859824"/>
              <a:gd name="connsiteX4" fmla="*/ 0 w 2441486"/>
              <a:gd name="connsiteY4" fmla="*/ 859824 h 859824"/>
              <a:gd name="connsiteX5" fmla="*/ 0 w 2441486"/>
              <a:gd name="connsiteY5" fmla="*/ 0 h 859824"/>
              <a:gd name="connsiteX0" fmla="*/ 0 w 2441486"/>
              <a:gd name="connsiteY0" fmla="*/ 0 h 859824"/>
              <a:gd name="connsiteX1" fmla="*/ 1509306 w 2441486"/>
              <a:gd name="connsiteY1" fmla="*/ 653141 h 859824"/>
              <a:gd name="connsiteX2" fmla="*/ 2441486 w 2441486"/>
              <a:gd name="connsiteY2" fmla="*/ 199053 h 859824"/>
              <a:gd name="connsiteX3" fmla="*/ 2441486 w 2441486"/>
              <a:gd name="connsiteY3" fmla="*/ 859824 h 859824"/>
              <a:gd name="connsiteX4" fmla="*/ 0 w 2441486"/>
              <a:gd name="connsiteY4" fmla="*/ 859824 h 859824"/>
              <a:gd name="connsiteX5" fmla="*/ 0 w 2441486"/>
              <a:gd name="connsiteY5" fmla="*/ 0 h 859824"/>
              <a:gd name="connsiteX0" fmla="*/ 0 w 2441486"/>
              <a:gd name="connsiteY0" fmla="*/ 0 h 859824"/>
              <a:gd name="connsiteX1" fmla="*/ 1509306 w 2441486"/>
              <a:gd name="connsiteY1" fmla="*/ 653141 h 859824"/>
              <a:gd name="connsiteX2" fmla="*/ 2429045 w 2441486"/>
              <a:gd name="connsiteY2" fmla="*/ 323461 h 859824"/>
              <a:gd name="connsiteX3" fmla="*/ 2441486 w 2441486"/>
              <a:gd name="connsiteY3" fmla="*/ 859824 h 859824"/>
              <a:gd name="connsiteX4" fmla="*/ 0 w 2441486"/>
              <a:gd name="connsiteY4" fmla="*/ 859824 h 859824"/>
              <a:gd name="connsiteX5" fmla="*/ 0 w 2441486"/>
              <a:gd name="connsiteY5" fmla="*/ 0 h 859824"/>
              <a:gd name="connsiteX0" fmla="*/ 0 w 2447706"/>
              <a:gd name="connsiteY0" fmla="*/ 0 h 859824"/>
              <a:gd name="connsiteX1" fmla="*/ 1509306 w 2447706"/>
              <a:gd name="connsiteY1" fmla="*/ 653141 h 859824"/>
              <a:gd name="connsiteX2" fmla="*/ 2447706 w 2447706"/>
              <a:gd name="connsiteY2" fmla="*/ 323461 h 859824"/>
              <a:gd name="connsiteX3" fmla="*/ 2441486 w 2447706"/>
              <a:gd name="connsiteY3" fmla="*/ 859824 h 859824"/>
              <a:gd name="connsiteX4" fmla="*/ 0 w 2447706"/>
              <a:gd name="connsiteY4" fmla="*/ 859824 h 859824"/>
              <a:gd name="connsiteX5" fmla="*/ 0 w 2447706"/>
              <a:gd name="connsiteY5" fmla="*/ 0 h 859824"/>
              <a:gd name="connsiteX0" fmla="*/ 0 w 2447706"/>
              <a:gd name="connsiteY0" fmla="*/ 0 h 859824"/>
              <a:gd name="connsiteX1" fmla="*/ 1509306 w 2447706"/>
              <a:gd name="connsiteY1" fmla="*/ 653141 h 859824"/>
              <a:gd name="connsiteX2" fmla="*/ 2447706 w 2447706"/>
              <a:gd name="connsiteY2" fmla="*/ 323461 h 859824"/>
              <a:gd name="connsiteX3" fmla="*/ 2441486 w 2447706"/>
              <a:gd name="connsiteY3" fmla="*/ 859824 h 859824"/>
              <a:gd name="connsiteX4" fmla="*/ 0 w 2447706"/>
              <a:gd name="connsiteY4" fmla="*/ 859824 h 859824"/>
              <a:gd name="connsiteX5" fmla="*/ 0 w 2447706"/>
              <a:gd name="connsiteY5" fmla="*/ 0 h 859824"/>
              <a:gd name="connsiteX0" fmla="*/ 0 w 2441761"/>
              <a:gd name="connsiteY0" fmla="*/ 0 h 859824"/>
              <a:gd name="connsiteX1" fmla="*/ 1509306 w 2441761"/>
              <a:gd name="connsiteY1" fmla="*/ 653141 h 859824"/>
              <a:gd name="connsiteX2" fmla="*/ 2435265 w 2441761"/>
              <a:gd name="connsiteY2" fmla="*/ 329681 h 859824"/>
              <a:gd name="connsiteX3" fmla="*/ 2441486 w 2441761"/>
              <a:gd name="connsiteY3" fmla="*/ 859824 h 859824"/>
              <a:gd name="connsiteX4" fmla="*/ 0 w 2441761"/>
              <a:gd name="connsiteY4" fmla="*/ 859824 h 859824"/>
              <a:gd name="connsiteX5" fmla="*/ 0 w 2441761"/>
              <a:gd name="connsiteY5" fmla="*/ 0 h 859824"/>
              <a:gd name="connsiteX0" fmla="*/ 0 w 2441761"/>
              <a:gd name="connsiteY0" fmla="*/ 0 h 859824"/>
              <a:gd name="connsiteX1" fmla="*/ 1509306 w 2441761"/>
              <a:gd name="connsiteY1" fmla="*/ 653141 h 859824"/>
              <a:gd name="connsiteX2" fmla="*/ 2435265 w 2441761"/>
              <a:gd name="connsiteY2" fmla="*/ 329681 h 859824"/>
              <a:gd name="connsiteX3" fmla="*/ 2441486 w 2441761"/>
              <a:gd name="connsiteY3" fmla="*/ 859824 h 859824"/>
              <a:gd name="connsiteX4" fmla="*/ 0 w 2441761"/>
              <a:gd name="connsiteY4" fmla="*/ 859824 h 859824"/>
              <a:gd name="connsiteX5" fmla="*/ 0 w 2441761"/>
              <a:gd name="connsiteY5" fmla="*/ 0 h 859824"/>
              <a:gd name="connsiteX0" fmla="*/ 0 w 2441761"/>
              <a:gd name="connsiteY0" fmla="*/ 1289 h 861113"/>
              <a:gd name="connsiteX1" fmla="*/ 1509306 w 2441761"/>
              <a:gd name="connsiteY1" fmla="*/ 654430 h 861113"/>
              <a:gd name="connsiteX2" fmla="*/ 2435265 w 2441761"/>
              <a:gd name="connsiteY2" fmla="*/ 330970 h 861113"/>
              <a:gd name="connsiteX3" fmla="*/ 2441486 w 2441761"/>
              <a:gd name="connsiteY3" fmla="*/ 861113 h 861113"/>
              <a:gd name="connsiteX4" fmla="*/ 0 w 2441761"/>
              <a:gd name="connsiteY4" fmla="*/ 861113 h 861113"/>
              <a:gd name="connsiteX5" fmla="*/ 0 w 2441761"/>
              <a:gd name="connsiteY5" fmla="*/ 1289 h 861113"/>
              <a:gd name="connsiteX0" fmla="*/ 0 w 2441761"/>
              <a:gd name="connsiteY0" fmla="*/ 1279 h 861103"/>
              <a:gd name="connsiteX1" fmla="*/ 1416000 w 2441761"/>
              <a:gd name="connsiteY1" fmla="*/ 660640 h 861103"/>
              <a:gd name="connsiteX2" fmla="*/ 2435265 w 2441761"/>
              <a:gd name="connsiteY2" fmla="*/ 330960 h 861103"/>
              <a:gd name="connsiteX3" fmla="*/ 2441486 w 2441761"/>
              <a:gd name="connsiteY3" fmla="*/ 861103 h 861103"/>
              <a:gd name="connsiteX4" fmla="*/ 0 w 2441761"/>
              <a:gd name="connsiteY4" fmla="*/ 861103 h 861103"/>
              <a:gd name="connsiteX5" fmla="*/ 0 w 2441761"/>
              <a:gd name="connsiteY5" fmla="*/ 1279 h 861103"/>
              <a:gd name="connsiteX0" fmla="*/ 0 w 2441761"/>
              <a:gd name="connsiteY0" fmla="*/ 1184 h 861008"/>
              <a:gd name="connsiteX1" fmla="*/ 1416000 w 2441761"/>
              <a:gd name="connsiteY1" fmla="*/ 660545 h 861008"/>
              <a:gd name="connsiteX2" fmla="*/ 2435265 w 2441761"/>
              <a:gd name="connsiteY2" fmla="*/ 330865 h 861008"/>
              <a:gd name="connsiteX3" fmla="*/ 2441486 w 2441761"/>
              <a:gd name="connsiteY3" fmla="*/ 861008 h 861008"/>
              <a:gd name="connsiteX4" fmla="*/ 0 w 2441761"/>
              <a:gd name="connsiteY4" fmla="*/ 861008 h 861008"/>
              <a:gd name="connsiteX5" fmla="*/ 0 w 2441761"/>
              <a:gd name="connsiteY5" fmla="*/ 1184 h 861008"/>
              <a:gd name="connsiteX0" fmla="*/ 0 w 2441761"/>
              <a:gd name="connsiteY0" fmla="*/ 1070 h 860894"/>
              <a:gd name="connsiteX1" fmla="*/ 1416000 w 2441761"/>
              <a:gd name="connsiteY1" fmla="*/ 660431 h 860894"/>
              <a:gd name="connsiteX2" fmla="*/ 2435265 w 2441761"/>
              <a:gd name="connsiteY2" fmla="*/ 330751 h 860894"/>
              <a:gd name="connsiteX3" fmla="*/ 2441486 w 2441761"/>
              <a:gd name="connsiteY3" fmla="*/ 860894 h 860894"/>
              <a:gd name="connsiteX4" fmla="*/ 0 w 2441761"/>
              <a:gd name="connsiteY4" fmla="*/ 860894 h 860894"/>
              <a:gd name="connsiteX5" fmla="*/ 0 w 2441761"/>
              <a:gd name="connsiteY5" fmla="*/ 1070 h 860894"/>
              <a:gd name="connsiteX0" fmla="*/ 0 w 2441761"/>
              <a:gd name="connsiteY0" fmla="*/ 1429 h 861253"/>
              <a:gd name="connsiteX1" fmla="*/ 1416000 w 2441761"/>
              <a:gd name="connsiteY1" fmla="*/ 660790 h 861253"/>
              <a:gd name="connsiteX2" fmla="*/ 2435265 w 2441761"/>
              <a:gd name="connsiteY2" fmla="*/ 331110 h 861253"/>
              <a:gd name="connsiteX3" fmla="*/ 2441486 w 2441761"/>
              <a:gd name="connsiteY3" fmla="*/ 861253 h 861253"/>
              <a:gd name="connsiteX4" fmla="*/ 0 w 2441761"/>
              <a:gd name="connsiteY4" fmla="*/ 861253 h 861253"/>
              <a:gd name="connsiteX5" fmla="*/ 0 w 2441761"/>
              <a:gd name="connsiteY5" fmla="*/ 1429 h 861253"/>
              <a:gd name="connsiteX0" fmla="*/ 0 w 2441761"/>
              <a:gd name="connsiteY0" fmla="*/ 1350 h 861174"/>
              <a:gd name="connsiteX1" fmla="*/ 1416000 w 2441761"/>
              <a:gd name="connsiteY1" fmla="*/ 660711 h 861174"/>
              <a:gd name="connsiteX2" fmla="*/ 2435265 w 2441761"/>
              <a:gd name="connsiteY2" fmla="*/ 331031 h 861174"/>
              <a:gd name="connsiteX3" fmla="*/ 2441486 w 2441761"/>
              <a:gd name="connsiteY3" fmla="*/ 861174 h 861174"/>
              <a:gd name="connsiteX4" fmla="*/ 0 w 2441761"/>
              <a:gd name="connsiteY4" fmla="*/ 861174 h 861174"/>
              <a:gd name="connsiteX5" fmla="*/ 0 w 2441761"/>
              <a:gd name="connsiteY5" fmla="*/ 1350 h 861174"/>
              <a:gd name="connsiteX0" fmla="*/ 0 w 2441761"/>
              <a:gd name="connsiteY0" fmla="*/ 1375 h 861199"/>
              <a:gd name="connsiteX1" fmla="*/ 1310253 w 2441761"/>
              <a:gd name="connsiteY1" fmla="*/ 648296 h 861199"/>
              <a:gd name="connsiteX2" fmla="*/ 2435265 w 2441761"/>
              <a:gd name="connsiteY2" fmla="*/ 331056 h 861199"/>
              <a:gd name="connsiteX3" fmla="*/ 2441486 w 2441761"/>
              <a:gd name="connsiteY3" fmla="*/ 861199 h 861199"/>
              <a:gd name="connsiteX4" fmla="*/ 0 w 2441761"/>
              <a:gd name="connsiteY4" fmla="*/ 861199 h 861199"/>
              <a:gd name="connsiteX5" fmla="*/ 0 w 2441761"/>
              <a:gd name="connsiteY5" fmla="*/ 1375 h 861199"/>
              <a:gd name="connsiteX0" fmla="*/ 0 w 2441761"/>
              <a:gd name="connsiteY0" fmla="*/ 1375 h 861199"/>
              <a:gd name="connsiteX1" fmla="*/ 1310253 w 2441761"/>
              <a:gd name="connsiteY1" fmla="*/ 648296 h 861199"/>
              <a:gd name="connsiteX2" fmla="*/ 2435265 w 2441761"/>
              <a:gd name="connsiteY2" fmla="*/ 331056 h 861199"/>
              <a:gd name="connsiteX3" fmla="*/ 2441486 w 2441761"/>
              <a:gd name="connsiteY3" fmla="*/ 861199 h 861199"/>
              <a:gd name="connsiteX4" fmla="*/ 0 w 2441761"/>
              <a:gd name="connsiteY4" fmla="*/ 861199 h 861199"/>
              <a:gd name="connsiteX5" fmla="*/ 0 w 2441761"/>
              <a:gd name="connsiteY5" fmla="*/ 1375 h 861199"/>
              <a:gd name="connsiteX0" fmla="*/ 0 w 2441761"/>
              <a:gd name="connsiteY0" fmla="*/ 1473 h 861297"/>
              <a:gd name="connsiteX1" fmla="*/ 1310253 w 2441761"/>
              <a:gd name="connsiteY1" fmla="*/ 648394 h 861297"/>
              <a:gd name="connsiteX2" fmla="*/ 2435265 w 2441761"/>
              <a:gd name="connsiteY2" fmla="*/ 331154 h 861297"/>
              <a:gd name="connsiteX3" fmla="*/ 2441486 w 2441761"/>
              <a:gd name="connsiteY3" fmla="*/ 861297 h 861297"/>
              <a:gd name="connsiteX4" fmla="*/ 0 w 2441761"/>
              <a:gd name="connsiteY4" fmla="*/ 861297 h 861297"/>
              <a:gd name="connsiteX5" fmla="*/ 0 w 2441761"/>
              <a:gd name="connsiteY5" fmla="*/ 1473 h 861297"/>
              <a:gd name="connsiteX0" fmla="*/ 0 w 2441761"/>
              <a:gd name="connsiteY0" fmla="*/ 1642 h 861466"/>
              <a:gd name="connsiteX1" fmla="*/ 1148522 w 2441761"/>
              <a:gd name="connsiteY1" fmla="*/ 586359 h 861466"/>
              <a:gd name="connsiteX2" fmla="*/ 2435265 w 2441761"/>
              <a:gd name="connsiteY2" fmla="*/ 331323 h 861466"/>
              <a:gd name="connsiteX3" fmla="*/ 2441486 w 2441761"/>
              <a:gd name="connsiteY3" fmla="*/ 861466 h 861466"/>
              <a:gd name="connsiteX4" fmla="*/ 0 w 2441761"/>
              <a:gd name="connsiteY4" fmla="*/ 861466 h 861466"/>
              <a:gd name="connsiteX5" fmla="*/ 0 w 2441761"/>
              <a:gd name="connsiteY5" fmla="*/ 1642 h 861466"/>
              <a:gd name="connsiteX0" fmla="*/ 0 w 2441761"/>
              <a:gd name="connsiteY0" fmla="*/ 2287 h 862111"/>
              <a:gd name="connsiteX1" fmla="*/ 1148522 w 2441761"/>
              <a:gd name="connsiteY1" fmla="*/ 587004 h 862111"/>
              <a:gd name="connsiteX2" fmla="*/ 2435265 w 2441761"/>
              <a:gd name="connsiteY2" fmla="*/ 331968 h 862111"/>
              <a:gd name="connsiteX3" fmla="*/ 2441486 w 2441761"/>
              <a:gd name="connsiteY3" fmla="*/ 862111 h 862111"/>
              <a:gd name="connsiteX4" fmla="*/ 0 w 2441761"/>
              <a:gd name="connsiteY4" fmla="*/ 862111 h 862111"/>
              <a:gd name="connsiteX5" fmla="*/ 0 w 2441761"/>
              <a:gd name="connsiteY5" fmla="*/ 2287 h 862111"/>
              <a:gd name="connsiteX0" fmla="*/ 0 w 2441761"/>
              <a:gd name="connsiteY0" fmla="*/ 2287 h 862111"/>
              <a:gd name="connsiteX1" fmla="*/ 1148522 w 2441761"/>
              <a:gd name="connsiteY1" fmla="*/ 587004 h 862111"/>
              <a:gd name="connsiteX2" fmla="*/ 2435265 w 2441761"/>
              <a:gd name="connsiteY2" fmla="*/ 331968 h 862111"/>
              <a:gd name="connsiteX3" fmla="*/ 2441486 w 2441761"/>
              <a:gd name="connsiteY3" fmla="*/ 862111 h 862111"/>
              <a:gd name="connsiteX4" fmla="*/ 0 w 2441761"/>
              <a:gd name="connsiteY4" fmla="*/ 862111 h 862111"/>
              <a:gd name="connsiteX5" fmla="*/ 0 w 2441761"/>
              <a:gd name="connsiteY5" fmla="*/ 2287 h 862111"/>
              <a:gd name="connsiteX0" fmla="*/ 0 w 2447965"/>
              <a:gd name="connsiteY0" fmla="*/ 1515 h 861339"/>
              <a:gd name="connsiteX1" fmla="*/ 1148522 w 2447965"/>
              <a:gd name="connsiteY1" fmla="*/ 586232 h 861339"/>
              <a:gd name="connsiteX2" fmla="*/ 2447965 w 2447965"/>
              <a:gd name="connsiteY2" fmla="*/ 331196 h 861339"/>
              <a:gd name="connsiteX3" fmla="*/ 2441486 w 2447965"/>
              <a:gd name="connsiteY3" fmla="*/ 861339 h 861339"/>
              <a:gd name="connsiteX4" fmla="*/ 0 w 2447965"/>
              <a:gd name="connsiteY4" fmla="*/ 861339 h 861339"/>
              <a:gd name="connsiteX5" fmla="*/ 0 w 2447965"/>
              <a:gd name="connsiteY5" fmla="*/ 1515 h 861339"/>
              <a:gd name="connsiteX0" fmla="*/ 0 w 2441761"/>
              <a:gd name="connsiteY0" fmla="*/ 1515 h 861339"/>
              <a:gd name="connsiteX1" fmla="*/ 1148522 w 2441761"/>
              <a:gd name="connsiteY1" fmla="*/ 586232 h 861339"/>
              <a:gd name="connsiteX2" fmla="*/ 2435265 w 2441761"/>
              <a:gd name="connsiteY2" fmla="*/ 331196 h 861339"/>
              <a:gd name="connsiteX3" fmla="*/ 2441486 w 2441761"/>
              <a:gd name="connsiteY3" fmla="*/ 861339 h 861339"/>
              <a:gd name="connsiteX4" fmla="*/ 0 w 2441761"/>
              <a:gd name="connsiteY4" fmla="*/ 861339 h 861339"/>
              <a:gd name="connsiteX5" fmla="*/ 0 w 2441761"/>
              <a:gd name="connsiteY5" fmla="*/ 1515 h 861339"/>
              <a:gd name="connsiteX0" fmla="*/ 0 w 2442408"/>
              <a:gd name="connsiteY0" fmla="*/ 1515 h 861339"/>
              <a:gd name="connsiteX1" fmla="*/ 1148522 w 2442408"/>
              <a:gd name="connsiteY1" fmla="*/ 586232 h 861339"/>
              <a:gd name="connsiteX2" fmla="*/ 2442408 w 2442408"/>
              <a:gd name="connsiteY2" fmla="*/ 331196 h 861339"/>
              <a:gd name="connsiteX3" fmla="*/ 2441486 w 2442408"/>
              <a:gd name="connsiteY3" fmla="*/ 861339 h 861339"/>
              <a:gd name="connsiteX4" fmla="*/ 0 w 2442408"/>
              <a:gd name="connsiteY4" fmla="*/ 861339 h 861339"/>
              <a:gd name="connsiteX5" fmla="*/ 0 w 2442408"/>
              <a:gd name="connsiteY5" fmla="*/ 1515 h 861339"/>
              <a:gd name="connsiteX0" fmla="*/ 0 w 2442408"/>
              <a:gd name="connsiteY0" fmla="*/ 1515 h 861339"/>
              <a:gd name="connsiteX1" fmla="*/ 1148522 w 2442408"/>
              <a:gd name="connsiteY1" fmla="*/ 586232 h 861339"/>
              <a:gd name="connsiteX2" fmla="*/ 1146427 w 2442408"/>
              <a:gd name="connsiteY2" fmla="*/ 585952 h 861339"/>
              <a:gd name="connsiteX3" fmla="*/ 2442408 w 2442408"/>
              <a:gd name="connsiteY3" fmla="*/ 331196 h 861339"/>
              <a:gd name="connsiteX4" fmla="*/ 2441486 w 2442408"/>
              <a:gd name="connsiteY4" fmla="*/ 861339 h 861339"/>
              <a:gd name="connsiteX5" fmla="*/ 0 w 2442408"/>
              <a:gd name="connsiteY5" fmla="*/ 861339 h 861339"/>
              <a:gd name="connsiteX6" fmla="*/ 0 w 2442408"/>
              <a:gd name="connsiteY6" fmla="*/ 1515 h 861339"/>
              <a:gd name="connsiteX0" fmla="*/ 0 w 2442408"/>
              <a:gd name="connsiteY0" fmla="*/ 1569 h 861393"/>
              <a:gd name="connsiteX1" fmla="*/ 1148522 w 2442408"/>
              <a:gd name="connsiteY1" fmla="*/ 586286 h 861393"/>
              <a:gd name="connsiteX2" fmla="*/ 1789894 w 2442408"/>
              <a:gd name="connsiteY2" fmla="*/ 457313 h 861393"/>
              <a:gd name="connsiteX3" fmla="*/ 2442408 w 2442408"/>
              <a:gd name="connsiteY3" fmla="*/ 331250 h 861393"/>
              <a:gd name="connsiteX4" fmla="*/ 2441486 w 2442408"/>
              <a:gd name="connsiteY4" fmla="*/ 861393 h 861393"/>
              <a:gd name="connsiteX5" fmla="*/ 0 w 2442408"/>
              <a:gd name="connsiteY5" fmla="*/ 861393 h 861393"/>
              <a:gd name="connsiteX6" fmla="*/ 0 w 2442408"/>
              <a:gd name="connsiteY6" fmla="*/ 1569 h 861393"/>
              <a:gd name="connsiteX0" fmla="*/ 0 w 2442408"/>
              <a:gd name="connsiteY0" fmla="*/ 1549 h 861373"/>
              <a:gd name="connsiteX1" fmla="*/ 1148522 w 2442408"/>
              <a:gd name="connsiteY1" fmla="*/ 586266 h 861373"/>
              <a:gd name="connsiteX2" fmla="*/ 1986320 w 2442408"/>
              <a:gd name="connsiteY2" fmla="*/ 409880 h 861373"/>
              <a:gd name="connsiteX3" fmla="*/ 2442408 w 2442408"/>
              <a:gd name="connsiteY3" fmla="*/ 331230 h 861373"/>
              <a:gd name="connsiteX4" fmla="*/ 2441486 w 2442408"/>
              <a:gd name="connsiteY4" fmla="*/ 861373 h 861373"/>
              <a:gd name="connsiteX5" fmla="*/ 0 w 2442408"/>
              <a:gd name="connsiteY5" fmla="*/ 861373 h 861373"/>
              <a:gd name="connsiteX6" fmla="*/ 0 w 2442408"/>
              <a:gd name="connsiteY6" fmla="*/ 1549 h 861373"/>
              <a:gd name="connsiteX0" fmla="*/ 0 w 2442408"/>
              <a:gd name="connsiteY0" fmla="*/ 1549 h 861373"/>
              <a:gd name="connsiteX1" fmla="*/ 1148522 w 2442408"/>
              <a:gd name="connsiteY1" fmla="*/ 586266 h 861373"/>
              <a:gd name="connsiteX2" fmla="*/ 1986320 w 2442408"/>
              <a:gd name="connsiteY2" fmla="*/ 409880 h 861373"/>
              <a:gd name="connsiteX3" fmla="*/ 2442408 w 2442408"/>
              <a:gd name="connsiteY3" fmla="*/ 249950 h 861373"/>
              <a:gd name="connsiteX4" fmla="*/ 2441486 w 2442408"/>
              <a:gd name="connsiteY4" fmla="*/ 861373 h 861373"/>
              <a:gd name="connsiteX5" fmla="*/ 0 w 2442408"/>
              <a:gd name="connsiteY5" fmla="*/ 861373 h 861373"/>
              <a:gd name="connsiteX6" fmla="*/ 0 w 2442408"/>
              <a:gd name="connsiteY6" fmla="*/ 1549 h 861373"/>
              <a:gd name="connsiteX0" fmla="*/ 0 w 2442408"/>
              <a:gd name="connsiteY0" fmla="*/ 1549 h 861373"/>
              <a:gd name="connsiteX1" fmla="*/ 1148522 w 2442408"/>
              <a:gd name="connsiteY1" fmla="*/ 586266 h 861373"/>
              <a:gd name="connsiteX2" fmla="*/ 1986320 w 2442408"/>
              <a:gd name="connsiteY2" fmla="*/ 409880 h 861373"/>
              <a:gd name="connsiteX3" fmla="*/ 2442408 w 2442408"/>
              <a:gd name="connsiteY3" fmla="*/ 249950 h 861373"/>
              <a:gd name="connsiteX4" fmla="*/ 2441486 w 2442408"/>
              <a:gd name="connsiteY4" fmla="*/ 861373 h 861373"/>
              <a:gd name="connsiteX5" fmla="*/ 0 w 2442408"/>
              <a:gd name="connsiteY5" fmla="*/ 861373 h 861373"/>
              <a:gd name="connsiteX6" fmla="*/ 0 w 2442408"/>
              <a:gd name="connsiteY6" fmla="*/ 1549 h 861373"/>
              <a:gd name="connsiteX0" fmla="*/ 0 w 2442408"/>
              <a:gd name="connsiteY0" fmla="*/ 1549 h 861373"/>
              <a:gd name="connsiteX1" fmla="*/ 1148522 w 2442408"/>
              <a:gd name="connsiteY1" fmla="*/ 586266 h 861373"/>
              <a:gd name="connsiteX2" fmla="*/ 1986320 w 2442408"/>
              <a:gd name="connsiteY2" fmla="*/ 409880 h 861373"/>
              <a:gd name="connsiteX3" fmla="*/ 2442408 w 2442408"/>
              <a:gd name="connsiteY3" fmla="*/ 249950 h 861373"/>
              <a:gd name="connsiteX4" fmla="*/ 2441486 w 2442408"/>
              <a:gd name="connsiteY4" fmla="*/ 861373 h 861373"/>
              <a:gd name="connsiteX5" fmla="*/ 0 w 2442408"/>
              <a:gd name="connsiteY5" fmla="*/ 861373 h 861373"/>
              <a:gd name="connsiteX6" fmla="*/ 0 w 2442408"/>
              <a:gd name="connsiteY6" fmla="*/ 1549 h 861373"/>
              <a:gd name="connsiteX0" fmla="*/ 0 w 2442408"/>
              <a:gd name="connsiteY0" fmla="*/ 1572 h 861396"/>
              <a:gd name="connsiteX1" fmla="*/ 1148522 w 2442408"/>
              <a:gd name="connsiteY1" fmla="*/ 586289 h 861396"/>
              <a:gd name="connsiteX2" fmla="*/ 2033733 w 2442408"/>
              <a:gd name="connsiteY2" fmla="*/ 464090 h 861396"/>
              <a:gd name="connsiteX3" fmla="*/ 2442408 w 2442408"/>
              <a:gd name="connsiteY3" fmla="*/ 249973 h 861396"/>
              <a:gd name="connsiteX4" fmla="*/ 2441486 w 2442408"/>
              <a:gd name="connsiteY4" fmla="*/ 861396 h 861396"/>
              <a:gd name="connsiteX5" fmla="*/ 0 w 2442408"/>
              <a:gd name="connsiteY5" fmla="*/ 861396 h 861396"/>
              <a:gd name="connsiteX6" fmla="*/ 0 w 2442408"/>
              <a:gd name="connsiteY6" fmla="*/ 1572 h 861396"/>
              <a:gd name="connsiteX0" fmla="*/ 0 w 2442408"/>
              <a:gd name="connsiteY0" fmla="*/ 1572 h 861396"/>
              <a:gd name="connsiteX1" fmla="*/ 1148522 w 2442408"/>
              <a:gd name="connsiteY1" fmla="*/ 586289 h 861396"/>
              <a:gd name="connsiteX2" fmla="*/ 2033733 w 2442408"/>
              <a:gd name="connsiteY2" fmla="*/ 464090 h 861396"/>
              <a:gd name="connsiteX3" fmla="*/ 2442408 w 2442408"/>
              <a:gd name="connsiteY3" fmla="*/ 249973 h 861396"/>
              <a:gd name="connsiteX4" fmla="*/ 2441486 w 2442408"/>
              <a:gd name="connsiteY4" fmla="*/ 861396 h 861396"/>
              <a:gd name="connsiteX5" fmla="*/ 0 w 2442408"/>
              <a:gd name="connsiteY5" fmla="*/ 861396 h 861396"/>
              <a:gd name="connsiteX6" fmla="*/ 0 w 2442408"/>
              <a:gd name="connsiteY6" fmla="*/ 1572 h 861396"/>
              <a:gd name="connsiteX0" fmla="*/ 0 w 2442408"/>
              <a:gd name="connsiteY0" fmla="*/ 1572 h 861396"/>
              <a:gd name="connsiteX1" fmla="*/ 1148522 w 2442408"/>
              <a:gd name="connsiteY1" fmla="*/ 586289 h 861396"/>
              <a:gd name="connsiteX2" fmla="*/ 2033733 w 2442408"/>
              <a:gd name="connsiteY2" fmla="*/ 464090 h 861396"/>
              <a:gd name="connsiteX3" fmla="*/ 2442408 w 2442408"/>
              <a:gd name="connsiteY3" fmla="*/ 249973 h 861396"/>
              <a:gd name="connsiteX4" fmla="*/ 2441486 w 2442408"/>
              <a:gd name="connsiteY4" fmla="*/ 861396 h 861396"/>
              <a:gd name="connsiteX5" fmla="*/ 0 w 2442408"/>
              <a:gd name="connsiteY5" fmla="*/ 861396 h 861396"/>
              <a:gd name="connsiteX6" fmla="*/ 0 w 2442408"/>
              <a:gd name="connsiteY6" fmla="*/ 1572 h 861396"/>
              <a:gd name="connsiteX0" fmla="*/ 0 w 2442408"/>
              <a:gd name="connsiteY0" fmla="*/ 1564 h 861388"/>
              <a:gd name="connsiteX1" fmla="*/ 1148522 w 2442408"/>
              <a:gd name="connsiteY1" fmla="*/ 586281 h 861388"/>
              <a:gd name="connsiteX2" fmla="*/ 2040507 w 2442408"/>
              <a:gd name="connsiteY2" fmla="*/ 443762 h 861388"/>
              <a:gd name="connsiteX3" fmla="*/ 2442408 w 2442408"/>
              <a:gd name="connsiteY3" fmla="*/ 249965 h 861388"/>
              <a:gd name="connsiteX4" fmla="*/ 2441486 w 2442408"/>
              <a:gd name="connsiteY4" fmla="*/ 861388 h 861388"/>
              <a:gd name="connsiteX5" fmla="*/ 0 w 2442408"/>
              <a:gd name="connsiteY5" fmla="*/ 861388 h 861388"/>
              <a:gd name="connsiteX6" fmla="*/ 0 w 2442408"/>
              <a:gd name="connsiteY6" fmla="*/ 1564 h 86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2408" h="861388">
                <a:moveTo>
                  <a:pt x="0" y="1564"/>
                </a:moveTo>
                <a:cubicBezTo>
                  <a:pt x="251551" y="-32883"/>
                  <a:pt x="808438" y="512581"/>
                  <a:pt x="1148522" y="586281"/>
                </a:cubicBezTo>
                <a:cubicBezTo>
                  <a:pt x="1488606" y="659981"/>
                  <a:pt x="1806397" y="559001"/>
                  <a:pt x="2040507" y="443762"/>
                </a:cubicBezTo>
                <a:cubicBezTo>
                  <a:pt x="2256155" y="333523"/>
                  <a:pt x="2301071" y="346306"/>
                  <a:pt x="2442408" y="249965"/>
                </a:cubicBezTo>
                <a:cubicBezTo>
                  <a:pt x="2440335" y="428753"/>
                  <a:pt x="2443559" y="682600"/>
                  <a:pt x="2441486" y="861388"/>
                </a:cubicBezTo>
                <a:lnTo>
                  <a:pt x="0" y="861388"/>
                </a:lnTo>
                <a:lnTo>
                  <a:pt x="0" y="156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B977FD0-84F6-4C04-B733-F6B13A55A44E}"/>
              </a:ext>
            </a:extLst>
          </p:cNvPr>
          <p:cNvGrpSpPr/>
          <p:nvPr/>
        </p:nvGrpSpPr>
        <p:grpSpPr>
          <a:xfrm>
            <a:off x="8003008" y="4383902"/>
            <a:ext cx="3163352" cy="1388733"/>
            <a:chOff x="8295239" y="4681223"/>
            <a:chExt cx="3163352" cy="1388733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497A7C4-CF69-45EE-8605-1D56634149F6}"/>
                </a:ext>
              </a:extLst>
            </p:cNvPr>
            <p:cNvSpPr txBox="1"/>
            <p:nvPr/>
          </p:nvSpPr>
          <p:spPr>
            <a:xfrm>
              <a:off x="8295239" y="5228769"/>
              <a:ext cx="80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Error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0832A72-E6F2-4BFD-BA3F-3C5CEE4BFFEF}"/>
                </a:ext>
              </a:extLst>
            </p:cNvPr>
            <p:cNvSpPr/>
            <p:nvPr/>
          </p:nvSpPr>
          <p:spPr>
            <a:xfrm>
              <a:off x="9017105" y="4681223"/>
              <a:ext cx="2441486" cy="1388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0" name="Oval 119">
            <a:extLst>
              <a:ext uri="{FF2B5EF4-FFF2-40B4-BE49-F238E27FC236}">
                <a16:creationId xmlns:a16="http://schemas.microsoft.com/office/drawing/2014/main" id="{5F91E519-FA8D-4A98-925D-29B4C5D1E4A7}"/>
              </a:ext>
            </a:extLst>
          </p:cNvPr>
          <p:cNvSpPr/>
          <p:nvPr/>
        </p:nvSpPr>
        <p:spPr>
          <a:xfrm>
            <a:off x="9008866" y="4912645"/>
            <a:ext cx="108487" cy="1084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1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500000">
                                          <p:cBhvr>
                                            <p:cTn id="72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0" presetClass="path" presetSubtype="0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4.44444E-6 C 0.0138 0.01782 0.0151 0.01875 0.02148 0.02638 C 0.02773 0.03379 0.03776 0.04513 0.03776 0.04537 C 0.04258 0.04953 0.04687 0.05601 0.05286 0.06041 C 0.05807 0.06226 0.06055 0.06736 0.06536 0.06898 C 0.06927 0.07013 0.07083 0.06944 0.07721 0.07106 C 0.0793 0.07106 0.08529 0.07361 0.09023 0.07152 " pathEditMode="relative" rAng="0" ptsTypes="AAAAAAA" p14:bounceEnd="50000">
                                          <p:cBhvr>
                                            <p:cTn id="87" dur="2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05" y="36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8" presetID="8" presetClass="emph" presetSubtype="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1500000" p14:bounceEnd="50000">
                                          <p:cBhvr>
                                            <p:cTn id="89" dur="2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" fill="hold">
                          <p:stCondLst>
                            <p:cond delay="indefinite"/>
                          </p:stCondLst>
                          <p:childTnLst>
                            <p:par>
                              <p:cTn id="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4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37" grpId="0"/>
          <p:bldP spid="39" grpId="0"/>
          <p:bldP spid="62" grpId="0" animBg="1"/>
          <p:bldP spid="62" grpId="1" animBg="1"/>
          <p:bldP spid="63" grpId="0"/>
          <p:bldP spid="63" grpId="1"/>
          <p:bldP spid="116" grpId="0" animBg="1"/>
          <p:bldP spid="120" grpId="0" animBg="1"/>
          <p:bldP spid="120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1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500000">
                                          <p:cBhvr>
                                            <p:cTn id="72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8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0" presetClass="path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4.44444E-6 C 0.0138 0.01782 0.0151 0.01875 0.02148 0.02638 C 0.02773 0.03379 0.03776 0.04513 0.03776 0.04537 C 0.04258 0.04953 0.04687 0.05601 0.05286 0.06041 C 0.05807 0.06226 0.06055 0.06736 0.06536 0.06898 C 0.06927 0.07013 0.07083 0.06944 0.07721 0.07106 C 0.0793 0.07106 0.08529 0.07361 0.09023 0.07152 " pathEditMode="relative" rAng="0" ptsTypes="AAAAAAA">
                                          <p:cBhvr>
                                            <p:cTn id="87" dur="2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05" y="36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8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500000">
                                          <p:cBhvr>
                                            <p:cTn id="89" dur="2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" fill="hold">
                          <p:stCondLst>
                            <p:cond delay="indefinite"/>
                          </p:stCondLst>
                          <p:childTnLst>
                            <p:par>
                              <p:cTn id="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4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37" grpId="0"/>
          <p:bldP spid="39" grpId="0"/>
          <p:bldP spid="62" grpId="0" animBg="1"/>
          <p:bldP spid="62" grpId="1" animBg="1"/>
          <p:bldP spid="63" grpId="0"/>
          <p:bldP spid="63" grpId="1"/>
          <p:bldP spid="116" grpId="0" animBg="1"/>
          <p:bldP spid="120" grpId="0" animBg="1"/>
          <p:bldP spid="120" grpId="1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C8D6-A4B1-4474-A204-AD3E793B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Models: </a:t>
            </a:r>
            <a:r>
              <a:rPr lang="en-US" b="1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26A208-FBDE-4529-AD76-6CC37FDF1C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SzPct val="100000"/>
                </a:pPr>
                <a:r>
                  <a:rPr lang="en-US" sz="2400" dirty="0">
                    <a:ea typeface="Calibri" panose="020F0502020204030204" pitchFamily="34" charset="0"/>
                  </a:rPr>
                  <a:t>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ea typeface="Times New Roman" panose="02020603050405020304" pitchFamily="18" charset="0"/>
                  </a:rPr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ea typeface="Times New Roman" panose="02020603050405020304" pitchFamily="18" charset="0"/>
                  </a:rPr>
                  <a:t> using </a:t>
                </a:r>
                <a:r>
                  <a:rPr lang="en-US" sz="2400">
                    <a:ea typeface="Times New Roman" panose="02020603050405020304" pitchFamily="18" charset="0"/>
                  </a:rPr>
                  <a:t>weighted relationship</a:t>
                </a:r>
                <a:r>
                  <a:rPr lang="en-US" sz="2400"/>
                  <a:t> </a:t>
                </a:r>
                <a:r>
                  <a:rPr lang="en-US" sz="2400" dirty="0"/>
                  <a:t>in the form:</a:t>
                </a:r>
              </a:p>
              <a:p>
                <a:endParaRPr lang="en-US" sz="1600"/>
              </a:p>
              <a:p>
                <a:pPr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acts as a weight to the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Adjust weights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to minimize error 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endParaRPr lang="en-US" sz="240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is the logistic function:</a:t>
                </a:r>
              </a:p>
              <a:p>
                <a:endParaRPr lang="en-US" sz="1600"/>
              </a:p>
              <a:p>
                <a:endParaRPr lang="en-US" sz="1600" dirty="0"/>
              </a:p>
              <a:p>
                <a:pPr>
                  <a:buSzPct val="100000"/>
                </a:pPr>
                <a:r>
                  <a:rPr lang="en-US" sz="240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Fast, efficient, simple to interpret</a:t>
                </a:r>
              </a:p>
              <a:p>
                <a:pPr>
                  <a:buSzPct val="100000"/>
                </a:pPr>
                <a:r>
                  <a:rPr lang="en-US" sz="240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May be too simple, only linear fits</a:t>
                </a:r>
                <a:endParaRPr lang="en-US" sz="2000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26A208-FBDE-4529-AD76-6CC37FDF1C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C61642-B2CE-4DD5-A9DE-97599515F3A3}"/>
                  </a:ext>
                </a:extLst>
              </p:cNvPr>
              <p:cNvSpPr/>
              <p:nvPr/>
            </p:nvSpPr>
            <p:spPr>
              <a:xfrm>
                <a:off x="4024620" y="2263663"/>
                <a:ext cx="3655553" cy="424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C61642-B2CE-4DD5-A9DE-97599515F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620" y="2263663"/>
                <a:ext cx="3655553" cy="424796"/>
              </a:xfrm>
              <a:prstGeom prst="rect">
                <a:avLst/>
              </a:prstGeom>
              <a:blipFill>
                <a:blip r:embed="rId3"/>
                <a:stretch>
                  <a:fillRect t="-428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F78B0A1-7B31-4319-9DAB-35558542BA0D}"/>
                  </a:ext>
                </a:extLst>
              </p:cNvPr>
              <p:cNvSpPr/>
              <p:nvPr/>
            </p:nvSpPr>
            <p:spPr>
              <a:xfrm>
                <a:off x="4776558" y="4091361"/>
                <a:ext cx="215167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F78B0A1-7B31-4319-9DAB-35558542B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558" y="4091361"/>
                <a:ext cx="2151679" cy="400110"/>
              </a:xfrm>
              <a:prstGeom prst="rect">
                <a:avLst/>
              </a:prstGeom>
              <a:blipFill>
                <a:blip r:embed="rId4"/>
                <a:stretch>
                  <a:fillRect t="-116667" b="-17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11">
                <a:extLst>
                  <a:ext uri="{FF2B5EF4-FFF2-40B4-BE49-F238E27FC236}">
                    <a16:creationId xmlns:a16="http://schemas.microsoft.com/office/drawing/2014/main" id="{3AC7A86D-1DFB-4F09-8315-D00AF1045E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7362524"/>
                  </p:ext>
                </p:extLst>
              </p:nvPr>
            </p:nvGraphicFramePr>
            <p:xfrm>
              <a:off x="9058491" y="2324287"/>
              <a:ext cx="1280160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1241991922"/>
                        </a:ext>
                      </a:extLst>
                    </a:gridCol>
                    <a:gridCol w="426720">
                      <a:extLst>
                        <a:ext uri="{9D8B030D-6E8A-4147-A177-3AD203B41FA5}">
                          <a16:colId xmlns:a16="http://schemas.microsoft.com/office/drawing/2014/main" val="2097536966"/>
                        </a:ext>
                      </a:extLst>
                    </a:gridCol>
                    <a:gridCol w="426720">
                      <a:extLst>
                        <a:ext uri="{9D8B030D-6E8A-4147-A177-3AD203B41FA5}">
                          <a16:colId xmlns:a16="http://schemas.microsoft.com/office/drawing/2014/main" val="402247568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515749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81259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852579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11">
                <a:extLst>
                  <a:ext uri="{FF2B5EF4-FFF2-40B4-BE49-F238E27FC236}">
                    <a16:creationId xmlns:a16="http://schemas.microsoft.com/office/drawing/2014/main" id="{3AC7A86D-1DFB-4F09-8315-D00AF1045E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7362524"/>
                  </p:ext>
                </p:extLst>
              </p:nvPr>
            </p:nvGraphicFramePr>
            <p:xfrm>
              <a:off x="9058491" y="2324287"/>
              <a:ext cx="1280160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1241991922"/>
                        </a:ext>
                      </a:extLst>
                    </a:gridCol>
                    <a:gridCol w="426720">
                      <a:extLst>
                        <a:ext uri="{9D8B030D-6E8A-4147-A177-3AD203B41FA5}">
                          <a16:colId xmlns:a16="http://schemas.microsoft.com/office/drawing/2014/main" val="2097536966"/>
                        </a:ext>
                      </a:extLst>
                    </a:gridCol>
                    <a:gridCol w="426720">
                      <a:extLst>
                        <a:ext uri="{9D8B030D-6E8A-4147-A177-3AD203B41FA5}">
                          <a16:colId xmlns:a16="http://schemas.microsoft.com/office/drawing/2014/main" val="402247568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201429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8592" r="-98592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1429" b="-2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15749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98361" r="-201429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8592" t="-98361" r="-98592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1429" t="-98361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81259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1667" r="-201429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8592" t="-201667" r="-98592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1429" t="-201667" b="-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52579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" name="Left Bracket 42">
            <a:extLst>
              <a:ext uri="{FF2B5EF4-FFF2-40B4-BE49-F238E27FC236}">
                <a16:creationId xmlns:a16="http://schemas.microsoft.com/office/drawing/2014/main" id="{44A8BF2E-39FA-4514-8F95-7398D806870E}"/>
              </a:ext>
            </a:extLst>
          </p:cNvPr>
          <p:cNvSpPr/>
          <p:nvPr/>
        </p:nvSpPr>
        <p:spPr>
          <a:xfrm>
            <a:off x="9014561" y="2324287"/>
            <a:ext cx="182880" cy="1097280"/>
          </a:xfrm>
          <a:prstGeom prst="leftBracket">
            <a:avLst>
              <a:gd name="adj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4" name="Right Bracket 43">
            <a:extLst>
              <a:ext uri="{FF2B5EF4-FFF2-40B4-BE49-F238E27FC236}">
                <a16:creationId xmlns:a16="http://schemas.microsoft.com/office/drawing/2014/main" id="{B27D1265-9EDE-4E1D-9541-CA2326B88360}"/>
              </a:ext>
            </a:extLst>
          </p:cNvPr>
          <p:cNvSpPr/>
          <p:nvPr/>
        </p:nvSpPr>
        <p:spPr>
          <a:xfrm>
            <a:off x="10172918" y="2324287"/>
            <a:ext cx="182880" cy="1097280"/>
          </a:xfrm>
          <a:prstGeom prst="rightBracket">
            <a:avLst>
              <a:gd name="adj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11">
                <a:extLst>
                  <a:ext uri="{FF2B5EF4-FFF2-40B4-BE49-F238E27FC236}">
                    <a16:creationId xmlns:a16="http://schemas.microsoft.com/office/drawing/2014/main" id="{9E2FEBC6-5A64-4C9A-9A24-D6B059A1DA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1479064"/>
                  </p:ext>
                </p:extLst>
              </p:nvPr>
            </p:nvGraphicFramePr>
            <p:xfrm>
              <a:off x="11069453" y="2324287"/>
              <a:ext cx="426720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124199192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515749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81259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852579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11">
                <a:extLst>
                  <a:ext uri="{FF2B5EF4-FFF2-40B4-BE49-F238E27FC236}">
                    <a16:creationId xmlns:a16="http://schemas.microsoft.com/office/drawing/2014/main" id="{9E2FEBC6-5A64-4C9A-9A24-D6B059A1DA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1479064"/>
                  </p:ext>
                </p:extLst>
              </p:nvPr>
            </p:nvGraphicFramePr>
            <p:xfrm>
              <a:off x="11069453" y="2324287"/>
              <a:ext cx="426720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124199192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15749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98361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81259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201667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52579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6" name="Left Bracket 45">
            <a:extLst>
              <a:ext uri="{FF2B5EF4-FFF2-40B4-BE49-F238E27FC236}">
                <a16:creationId xmlns:a16="http://schemas.microsoft.com/office/drawing/2014/main" id="{AB45F0F8-0F5C-4426-BB6B-CF82EACD2D3E}"/>
              </a:ext>
            </a:extLst>
          </p:cNvPr>
          <p:cNvSpPr/>
          <p:nvPr/>
        </p:nvSpPr>
        <p:spPr>
          <a:xfrm>
            <a:off x="11044573" y="2324287"/>
            <a:ext cx="138407" cy="1097280"/>
          </a:xfrm>
          <a:prstGeom prst="leftBracket">
            <a:avLst>
              <a:gd name="adj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7" name="Right Bracket 46">
            <a:extLst>
              <a:ext uri="{FF2B5EF4-FFF2-40B4-BE49-F238E27FC236}">
                <a16:creationId xmlns:a16="http://schemas.microsoft.com/office/drawing/2014/main" id="{5074A99F-39E0-408A-90B0-33BD71BFB6D8}"/>
              </a:ext>
            </a:extLst>
          </p:cNvPr>
          <p:cNvSpPr/>
          <p:nvPr/>
        </p:nvSpPr>
        <p:spPr>
          <a:xfrm>
            <a:off x="11357662" y="2324287"/>
            <a:ext cx="138407" cy="1097280"/>
          </a:xfrm>
          <a:prstGeom prst="rightBracket">
            <a:avLst>
              <a:gd name="adj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14313FB1-B6FC-47BA-811C-DF9499DB7521}"/>
              </a:ext>
            </a:extLst>
          </p:cNvPr>
          <p:cNvSpPr/>
          <p:nvPr/>
        </p:nvSpPr>
        <p:spPr>
          <a:xfrm>
            <a:off x="10458812" y="2794890"/>
            <a:ext cx="477868" cy="239200"/>
          </a:xfrm>
          <a:prstGeom prst="rightArrow">
            <a:avLst>
              <a:gd name="adj1" fmla="val 50000"/>
              <a:gd name="adj2" fmla="val 6198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D5BE64-EA0D-4F1C-A179-9705F353BF53}"/>
              </a:ext>
            </a:extLst>
          </p:cNvPr>
          <p:cNvSpPr txBox="1"/>
          <p:nvPr/>
        </p:nvSpPr>
        <p:spPr>
          <a:xfrm rot="16200000">
            <a:off x="8252366" y="2745492"/>
            <a:ext cx="1073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Samples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C9D8EF-629C-4F67-82E4-E3BDFF65E72F}"/>
              </a:ext>
            </a:extLst>
          </p:cNvPr>
          <p:cNvSpPr txBox="1"/>
          <p:nvPr/>
        </p:nvSpPr>
        <p:spPr>
          <a:xfrm>
            <a:off x="9161996" y="1925109"/>
            <a:ext cx="1073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Features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F4A5320-0D9D-40D1-9477-062D6DFC5EEF}"/>
              </a:ext>
            </a:extLst>
          </p:cNvPr>
          <p:cNvSpPr/>
          <p:nvPr/>
        </p:nvSpPr>
        <p:spPr>
          <a:xfrm>
            <a:off x="8191350" y="4014217"/>
            <a:ext cx="1893476" cy="1567069"/>
          </a:xfrm>
          <a:custGeom>
            <a:avLst/>
            <a:gdLst>
              <a:gd name="connsiteX0" fmla="*/ 0 w 1382399"/>
              <a:gd name="connsiteY0" fmla="*/ 1194319 h 1209881"/>
              <a:gd name="connsiteX1" fmla="*/ 572277 w 1382399"/>
              <a:gd name="connsiteY1" fmla="*/ 1194319 h 1209881"/>
              <a:gd name="connsiteX2" fmla="*/ 814873 w 1382399"/>
              <a:gd name="connsiteY2" fmla="*/ 1032588 h 1209881"/>
              <a:gd name="connsiteX3" fmla="*/ 864637 w 1382399"/>
              <a:gd name="connsiteY3" fmla="*/ 105747 h 1209881"/>
              <a:gd name="connsiteX4" fmla="*/ 995265 w 1382399"/>
              <a:gd name="connsiteY4" fmla="*/ 18662 h 1209881"/>
              <a:gd name="connsiteX5" fmla="*/ 1337388 w 1382399"/>
              <a:gd name="connsiteY5" fmla="*/ 6221 h 1209881"/>
              <a:gd name="connsiteX6" fmla="*/ 1368490 w 1382399"/>
              <a:gd name="connsiteY6" fmla="*/ 0 h 1209881"/>
              <a:gd name="connsiteX0" fmla="*/ 0 w 1382399"/>
              <a:gd name="connsiteY0" fmla="*/ 1221185 h 1236747"/>
              <a:gd name="connsiteX1" fmla="*/ 572277 w 1382399"/>
              <a:gd name="connsiteY1" fmla="*/ 1221185 h 1236747"/>
              <a:gd name="connsiteX2" fmla="*/ 814873 w 1382399"/>
              <a:gd name="connsiteY2" fmla="*/ 1059454 h 1236747"/>
              <a:gd name="connsiteX3" fmla="*/ 788437 w 1382399"/>
              <a:gd name="connsiteY3" fmla="*/ 611244 h 1236747"/>
              <a:gd name="connsiteX4" fmla="*/ 995265 w 1382399"/>
              <a:gd name="connsiteY4" fmla="*/ 45528 h 1236747"/>
              <a:gd name="connsiteX5" fmla="*/ 1337388 w 1382399"/>
              <a:gd name="connsiteY5" fmla="*/ 33087 h 1236747"/>
              <a:gd name="connsiteX6" fmla="*/ 1368490 w 1382399"/>
              <a:gd name="connsiteY6" fmla="*/ 26866 h 1236747"/>
              <a:gd name="connsiteX0" fmla="*/ 0 w 1390780"/>
              <a:gd name="connsiteY0" fmla="*/ 1194335 h 1209897"/>
              <a:gd name="connsiteX1" fmla="*/ 572277 w 1390780"/>
              <a:gd name="connsiteY1" fmla="*/ 1194335 h 1209897"/>
              <a:gd name="connsiteX2" fmla="*/ 814873 w 1390780"/>
              <a:gd name="connsiteY2" fmla="*/ 1032604 h 1209897"/>
              <a:gd name="connsiteX3" fmla="*/ 788437 w 1390780"/>
              <a:gd name="connsiteY3" fmla="*/ 584394 h 1209897"/>
              <a:gd name="connsiteX4" fmla="*/ 857153 w 1390780"/>
              <a:gd name="connsiteY4" fmla="*/ 59160 h 1209897"/>
              <a:gd name="connsiteX5" fmla="*/ 1337388 w 1390780"/>
              <a:gd name="connsiteY5" fmla="*/ 6237 h 1209897"/>
              <a:gd name="connsiteX6" fmla="*/ 1368490 w 1390780"/>
              <a:gd name="connsiteY6" fmla="*/ 16 h 1209897"/>
              <a:gd name="connsiteX0" fmla="*/ 0 w 1337388"/>
              <a:gd name="connsiteY0" fmla="*/ 1194075 h 1209637"/>
              <a:gd name="connsiteX1" fmla="*/ 572277 w 1337388"/>
              <a:gd name="connsiteY1" fmla="*/ 1194075 h 1209637"/>
              <a:gd name="connsiteX2" fmla="*/ 814873 w 1337388"/>
              <a:gd name="connsiteY2" fmla="*/ 1032344 h 1209637"/>
              <a:gd name="connsiteX3" fmla="*/ 788437 w 1337388"/>
              <a:gd name="connsiteY3" fmla="*/ 584134 h 1209637"/>
              <a:gd name="connsiteX4" fmla="*/ 857153 w 1337388"/>
              <a:gd name="connsiteY4" fmla="*/ 58900 h 1209637"/>
              <a:gd name="connsiteX5" fmla="*/ 1337388 w 1337388"/>
              <a:gd name="connsiteY5" fmla="*/ 5977 h 1209637"/>
              <a:gd name="connsiteX0" fmla="*/ 0 w 1339769"/>
              <a:gd name="connsiteY0" fmla="*/ 1186736 h 1202298"/>
              <a:gd name="connsiteX1" fmla="*/ 572277 w 1339769"/>
              <a:gd name="connsiteY1" fmla="*/ 1186736 h 1202298"/>
              <a:gd name="connsiteX2" fmla="*/ 814873 w 1339769"/>
              <a:gd name="connsiteY2" fmla="*/ 1025005 h 1202298"/>
              <a:gd name="connsiteX3" fmla="*/ 788437 w 1339769"/>
              <a:gd name="connsiteY3" fmla="*/ 576795 h 1202298"/>
              <a:gd name="connsiteX4" fmla="*/ 857153 w 1339769"/>
              <a:gd name="connsiteY4" fmla="*/ 51561 h 1202298"/>
              <a:gd name="connsiteX5" fmla="*/ 1339769 w 1339769"/>
              <a:gd name="connsiteY5" fmla="*/ 12926 h 1202298"/>
              <a:gd name="connsiteX0" fmla="*/ 0 w 1339769"/>
              <a:gd name="connsiteY0" fmla="*/ 1193231 h 1208793"/>
              <a:gd name="connsiteX1" fmla="*/ 572277 w 1339769"/>
              <a:gd name="connsiteY1" fmla="*/ 1193231 h 1208793"/>
              <a:gd name="connsiteX2" fmla="*/ 814873 w 1339769"/>
              <a:gd name="connsiteY2" fmla="*/ 1031500 h 1208793"/>
              <a:gd name="connsiteX3" fmla="*/ 788437 w 1339769"/>
              <a:gd name="connsiteY3" fmla="*/ 583290 h 1208793"/>
              <a:gd name="connsiteX4" fmla="*/ 857153 w 1339769"/>
              <a:gd name="connsiteY4" fmla="*/ 58056 h 1208793"/>
              <a:gd name="connsiteX5" fmla="*/ 1339769 w 1339769"/>
              <a:gd name="connsiteY5" fmla="*/ 19421 h 1208793"/>
              <a:gd name="connsiteX0" fmla="*/ 0 w 1339769"/>
              <a:gd name="connsiteY0" fmla="*/ 1203055 h 1218617"/>
              <a:gd name="connsiteX1" fmla="*/ 572277 w 1339769"/>
              <a:gd name="connsiteY1" fmla="*/ 1203055 h 1218617"/>
              <a:gd name="connsiteX2" fmla="*/ 814873 w 1339769"/>
              <a:gd name="connsiteY2" fmla="*/ 1041324 h 1218617"/>
              <a:gd name="connsiteX3" fmla="*/ 788437 w 1339769"/>
              <a:gd name="connsiteY3" fmla="*/ 593114 h 1218617"/>
              <a:gd name="connsiteX4" fmla="*/ 857153 w 1339769"/>
              <a:gd name="connsiteY4" fmla="*/ 67880 h 1218617"/>
              <a:gd name="connsiteX5" fmla="*/ 1339769 w 1339769"/>
              <a:gd name="connsiteY5" fmla="*/ 12576 h 1218617"/>
              <a:gd name="connsiteX0" fmla="*/ 0 w 1339769"/>
              <a:gd name="connsiteY0" fmla="*/ 1191879 h 1207441"/>
              <a:gd name="connsiteX1" fmla="*/ 572277 w 1339769"/>
              <a:gd name="connsiteY1" fmla="*/ 1191879 h 1207441"/>
              <a:gd name="connsiteX2" fmla="*/ 814873 w 1339769"/>
              <a:gd name="connsiteY2" fmla="*/ 1030148 h 1207441"/>
              <a:gd name="connsiteX3" fmla="*/ 788437 w 1339769"/>
              <a:gd name="connsiteY3" fmla="*/ 581938 h 1207441"/>
              <a:gd name="connsiteX4" fmla="*/ 857153 w 1339769"/>
              <a:gd name="connsiteY4" fmla="*/ 56704 h 1207441"/>
              <a:gd name="connsiteX5" fmla="*/ 1339769 w 1339769"/>
              <a:gd name="connsiteY5" fmla="*/ 1400 h 1207441"/>
              <a:gd name="connsiteX0" fmla="*/ 0 w 1339769"/>
              <a:gd name="connsiteY0" fmla="*/ 1189393 h 1204955"/>
              <a:gd name="connsiteX1" fmla="*/ 572277 w 1339769"/>
              <a:gd name="connsiteY1" fmla="*/ 1189393 h 1204955"/>
              <a:gd name="connsiteX2" fmla="*/ 814873 w 1339769"/>
              <a:gd name="connsiteY2" fmla="*/ 1027662 h 1204955"/>
              <a:gd name="connsiteX3" fmla="*/ 788437 w 1339769"/>
              <a:gd name="connsiteY3" fmla="*/ 579452 h 1204955"/>
              <a:gd name="connsiteX4" fmla="*/ 857153 w 1339769"/>
              <a:gd name="connsiteY4" fmla="*/ 54218 h 1204955"/>
              <a:gd name="connsiteX5" fmla="*/ 1339769 w 1339769"/>
              <a:gd name="connsiteY5" fmla="*/ 3676 h 1204955"/>
              <a:gd name="connsiteX0" fmla="*/ 0 w 1339769"/>
              <a:gd name="connsiteY0" fmla="*/ 1196330 h 1211892"/>
              <a:gd name="connsiteX1" fmla="*/ 572277 w 1339769"/>
              <a:gd name="connsiteY1" fmla="*/ 1196330 h 1211892"/>
              <a:gd name="connsiteX2" fmla="*/ 814873 w 1339769"/>
              <a:gd name="connsiteY2" fmla="*/ 1034599 h 1211892"/>
              <a:gd name="connsiteX3" fmla="*/ 788437 w 1339769"/>
              <a:gd name="connsiteY3" fmla="*/ 586389 h 1211892"/>
              <a:gd name="connsiteX4" fmla="*/ 857153 w 1339769"/>
              <a:gd name="connsiteY4" fmla="*/ 61155 h 1211892"/>
              <a:gd name="connsiteX5" fmla="*/ 1339769 w 1339769"/>
              <a:gd name="connsiteY5" fmla="*/ 10613 h 1211892"/>
              <a:gd name="connsiteX0" fmla="*/ 0 w 1339769"/>
              <a:gd name="connsiteY0" fmla="*/ 1185750 h 1201312"/>
              <a:gd name="connsiteX1" fmla="*/ 572277 w 1339769"/>
              <a:gd name="connsiteY1" fmla="*/ 1185750 h 1201312"/>
              <a:gd name="connsiteX2" fmla="*/ 814873 w 1339769"/>
              <a:gd name="connsiteY2" fmla="*/ 1024019 h 1201312"/>
              <a:gd name="connsiteX3" fmla="*/ 788437 w 1339769"/>
              <a:gd name="connsiteY3" fmla="*/ 575809 h 1201312"/>
              <a:gd name="connsiteX4" fmla="*/ 850009 w 1339769"/>
              <a:gd name="connsiteY4" fmla="*/ 88675 h 1201312"/>
              <a:gd name="connsiteX5" fmla="*/ 1339769 w 1339769"/>
              <a:gd name="connsiteY5" fmla="*/ 33 h 1201312"/>
              <a:gd name="connsiteX0" fmla="*/ 0 w 1339769"/>
              <a:gd name="connsiteY0" fmla="*/ 1188887 h 1204449"/>
              <a:gd name="connsiteX1" fmla="*/ 572277 w 1339769"/>
              <a:gd name="connsiteY1" fmla="*/ 1188887 h 1204449"/>
              <a:gd name="connsiteX2" fmla="*/ 814873 w 1339769"/>
              <a:gd name="connsiteY2" fmla="*/ 1027156 h 1204449"/>
              <a:gd name="connsiteX3" fmla="*/ 788437 w 1339769"/>
              <a:gd name="connsiteY3" fmla="*/ 578946 h 1204449"/>
              <a:gd name="connsiteX4" fmla="*/ 852390 w 1339769"/>
              <a:gd name="connsiteY4" fmla="*/ 72762 h 1204449"/>
              <a:gd name="connsiteX5" fmla="*/ 1339769 w 1339769"/>
              <a:gd name="connsiteY5" fmla="*/ 3170 h 1204449"/>
              <a:gd name="connsiteX0" fmla="*/ 0 w 1339769"/>
              <a:gd name="connsiteY0" fmla="*/ 1185717 h 1201279"/>
              <a:gd name="connsiteX1" fmla="*/ 572277 w 1339769"/>
              <a:gd name="connsiteY1" fmla="*/ 1185717 h 1201279"/>
              <a:gd name="connsiteX2" fmla="*/ 814873 w 1339769"/>
              <a:gd name="connsiteY2" fmla="*/ 1023986 h 1201279"/>
              <a:gd name="connsiteX3" fmla="*/ 788437 w 1339769"/>
              <a:gd name="connsiteY3" fmla="*/ 575776 h 1201279"/>
              <a:gd name="connsiteX4" fmla="*/ 852390 w 1339769"/>
              <a:gd name="connsiteY4" fmla="*/ 69592 h 1201279"/>
              <a:gd name="connsiteX5" fmla="*/ 1339769 w 1339769"/>
              <a:gd name="connsiteY5" fmla="*/ 0 h 1201279"/>
              <a:gd name="connsiteX0" fmla="*/ 0 w 1339769"/>
              <a:gd name="connsiteY0" fmla="*/ 1186491 h 1202053"/>
              <a:gd name="connsiteX1" fmla="*/ 572277 w 1339769"/>
              <a:gd name="connsiteY1" fmla="*/ 1186491 h 1202053"/>
              <a:gd name="connsiteX2" fmla="*/ 814873 w 1339769"/>
              <a:gd name="connsiteY2" fmla="*/ 1024760 h 1202053"/>
              <a:gd name="connsiteX3" fmla="*/ 788437 w 1339769"/>
              <a:gd name="connsiteY3" fmla="*/ 576550 h 1202053"/>
              <a:gd name="connsiteX4" fmla="*/ 854772 w 1339769"/>
              <a:gd name="connsiteY4" fmla="*/ 34647 h 1202053"/>
              <a:gd name="connsiteX5" fmla="*/ 1339769 w 1339769"/>
              <a:gd name="connsiteY5" fmla="*/ 774 h 1202053"/>
              <a:gd name="connsiteX0" fmla="*/ 0 w 1339769"/>
              <a:gd name="connsiteY0" fmla="*/ 1185767 h 1201329"/>
              <a:gd name="connsiteX1" fmla="*/ 572277 w 1339769"/>
              <a:gd name="connsiteY1" fmla="*/ 1185767 h 1201329"/>
              <a:gd name="connsiteX2" fmla="*/ 814873 w 1339769"/>
              <a:gd name="connsiteY2" fmla="*/ 1024036 h 1201329"/>
              <a:gd name="connsiteX3" fmla="*/ 788437 w 1339769"/>
              <a:gd name="connsiteY3" fmla="*/ 575826 h 1201329"/>
              <a:gd name="connsiteX4" fmla="*/ 854772 w 1339769"/>
              <a:gd name="connsiteY4" fmla="*/ 38685 h 1201329"/>
              <a:gd name="connsiteX5" fmla="*/ 1339769 w 1339769"/>
              <a:gd name="connsiteY5" fmla="*/ 50 h 1201329"/>
              <a:gd name="connsiteX0" fmla="*/ 0 w 1339769"/>
              <a:gd name="connsiteY0" fmla="*/ 1204210 h 1219772"/>
              <a:gd name="connsiteX1" fmla="*/ 572277 w 1339769"/>
              <a:gd name="connsiteY1" fmla="*/ 1204210 h 1219772"/>
              <a:gd name="connsiteX2" fmla="*/ 814873 w 1339769"/>
              <a:gd name="connsiteY2" fmla="*/ 1042479 h 1219772"/>
              <a:gd name="connsiteX3" fmla="*/ 774149 w 1339769"/>
              <a:gd name="connsiteY3" fmla="*/ 618081 h 1219772"/>
              <a:gd name="connsiteX4" fmla="*/ 854772 w 1339769"/>
              <a:gd name="connsiteY4" fmla="*/ 57128 h 1219772"/>
              <a:gd name="connsiteX5" fmla="*/ 1339769 w 1339769"/>
              <a:gd name="connsiteY5" fmla="*/ 18493 h 1219772"/>
              <a:gd name="connsiteX0" fmla="*/ 0 w 1339769"/>
              <a:gd name="connsiteY0" fmla="*/ 1204210 h 1219772"/>
              <a:gd name="connsiteX1" fmla="*/ 572277 w 1339769"/>
              <a:gd name="connsiteY1" fmla="*/ 1204210 h 1219772"/>
              <a:gd name="connsiteX2" fmla="*/ 814873 w 1339769"/>
              <a:gd name="connsiteY2" fmla="*/ 1042479 h 1219772"/>
              <a:gd name="connsiteX3" fmla="*/ 774149 w 1339769"/>
              <a:gd name="connsiteY3" fmla="*/ 618081 h 1219772"/>
              <a:gd name="connsiteX4" fmla="*/ 854772 w 1339769"/>
              <a:gd name="connsiteY4" fmla="*/ 57128 h 1219772"/>
              <a:gd name="connsiteX5" fmla="*/ 1339769 w 1339769"/>
              <a:gd name="connsiteY5" fmla="*/ 18493 h 1219772"/>
              <a:gd name="connsiteX0" fmla="*/ 0 w 1339769"/>
              <a:gd name="connsiteY0" fmla="*/ 1204210 h 1219772"/>
              <a:gd name="connsiteX1" fmla="*/ 572277 w 1339769"/>
              <a:gd name="connsiteY1" fmla="*/ 1204210 h 1219772"/>
              <a:gd name="connsiteX2" fmla="*/ 814873 w 1339769"/>
              <a:gd name="connsiteY2" fmla="*/ 1042479 h 1219772"/>
              <a:gd name="connsiteX3" fmla="*/ 774149 w 1339769"/>
              <a:gd name="connsiteY3" fmla="*/ 618081 h 1219772"/>
              <a:gd name="connsiteX4" fmla="*/ 854772 w 1339769"/>
              <a:gd name="connsiteY4" fmla="*/ 57128 h 1219772"/>
              <a:gd name="connsiteX5" fmla="*/ 1339769 w 1339769"/>
              <a:gd name="connsiteY5" fmla="*/ 18493 h 1219772"/>
              <a:gd name="connsiteX0" fmla="*/ 0 w 1339769"/>
              <a:gd name="connsiteY0" fmla="*/ 1204210 h 1212753"/>
              <a:gd name="connsiteX1" fmla="*/ 572277 w 1339769"/>
              <a:gd name="connsiteY1" fmla="*/ 1204210 h 1212753"/>
              <a:gd name="connsiteX2" fmla="*/ 729148 w 1339769"/>
              <a:gd name="connsiteY2" fmla="*/ 1149635 h 1212753"/>
              <a:gd name="connsiteX3" fmla="*/ 774149 w 1339769"/>
              <a:gd name="connsiteY3" fmla="*/ 618081 h 1212753"/>
              <a:gd name="connsiteX4" fmla="*/ 854772 w 1339769"/>
              <a:gd name="connsiteY4" fmla="*/ 57128 h 1212753"/>
              <a:gd name="connsiteX5" fmla="*/ 1339769 w 1339769"/>
              <a:gd name="connsiteY5" fmla="*/ 18493 h 1212753"/>
              <a:gd name="connsiteX0" fmla="*/ 0 w 1339769"/>
              <a:gd name="connsiteY0" fmla="*/ 1204210 h 1212753"/>
              <a:gd name="connsiteX1" fmla="*/ 572277 w 1339769"/>
              <a:gd name="connsiteY1" fmla="*/ 1204210 h 1212753"/>
              <a:gd name="connsiteX2" fmla="*/ 729148 w 1339769"/>
              <a:gd name="connsiteY2" fmla="*/ 1149635 h 1212753"/>
              <a:gd name="connsiteX3" fmla="*/ 774149 w 1339769"/>
              <a:gd name="connsiteY3" fmla="*/ 618081 h 1212753"/>
              <a:gd name="connsiteX4" fmla="*/ 854772 w 1339769"/>
              <a:gd name="connsiteY4" fmla="*/ 57128 h 1212753"/>
              <a:gd name="connsiteX5" fmla="*/ 1339769 w 1339769"/>
              <a:gd name="connsiteY5" fmla="*/ 18493 h 1212753"/>
              <a:gd name="connsiteX0" fmla="*/ 0 w 1339769"/>
              <a:gd name="connsiteY0" fmla="*/ 1204210 h 1204210"/>
              <a:gd name="connsiteX1" fmla="*/ 729148 w 1339769"/>
              <a:gd name="connsiteY1" fmla="*/ 1149635 h 1204210"/>
              <a:gd name="connsiteX2" fmla="*/ 774149 w 1339769"/>
              <a:gd name="connsiteY2" fmla="*/ 618081 h 1204210"/>
              <a:gd name="connsiteX3" fmla="*/ 854772 w 1339769"/>
              <a:gd name="connsiteY3" fmla="*/ 57128 h 1204210"/>
              <a:gd name="connsiteX4" fmla="*/ 1339769 w 1339769"/>
              <a:gd name="connsiteY4" fmla="*/ 18493 h 1204210"/>
              <a:gd name="connsiteX0" fmla="*/ 0 w 1339769"/>
              <a:gd name="connsiteY0" fmla="*/ 1204210 h 1213929"/>
              <a:gd name="connsiteX1" fmla="*/ 674379 w 1339769"/>
              <a:gd name="connsiteY1" fmla="*/ 1213929 h 1213929"/>
              <a:gd name="connsiteX2" fmla="*/ 774149 w 1339769"/>
              <a:gd name="connsiteY2" fmla="*/ 618081 h 1213929"/>
              <a:gd name="connsiteX3" fmla="*/ 854772 w 1339769"/>
              <a:gd name="connsiteY3" fmla="*/ 57128 h 1213929"/>
              <a:gd name="connsiteX4" fmla="*/ 1339769 w 1339769"/>
              <a:gd name="connsiteY4" fmla="*/ 18493 h 1213929"/>
              <a:gd name="connsiteX0" fmla="*/ 0 w 1339769"/>
              <a:gd name="connsiteY0" fmla="*/ 1204210 h 1213929"/>
              <a:gd name="connsiteX1" fmla="*/ 674379 w 1339769"/>
              <a:gd name="connsiteY1" fmla="*/ 1213929 h 1213929"/>
              <a:gd name="connsiteX2" fmla="*/ 774149 w 1339769"/>
              <a:gd name="connsiteY2" fmla="*/ 618081 h 1213929"/>
              <a:gd name="connsiteX3" fmla="*/ 854772 w 1339769"/>
              <a:gd name="connsiteY3" fmla="*/ 57128 h 1213929"/>
              <a:gd name="connsiteX4" fmla="*/ 1339769 w 1339769"/>
              <a:gd name="connsiteY4" fmla="*/ 18493 h 1213929"/>
              <a:gd name="connsiteX0" fmla="*/ 0 w 1339769"/>
              <a:gd name="connsiteY0" fmla="*/ 1204210 h 1204210"/>
              <a:gd name="connsiteX1" fmla="*/ 660091 w 1339769"/>
              <a:gd name="connsiteY1" fmla="*/ 1199641 h 1204210"/>
              <a:gd name="connsiteX2" fmla="*/ 774149 w 1339769"/>
              <a:gd name="connsiteY2" fmla="*/ 618081 h 1204210"/>
              <a:gd name="connsiteX3" fmla="*/ 854772 w 1339769"/>
              <a:gd name="connsiteY3" fmla="*/ 57128 h 1204210"/>
              <a:gd name="connsiteX4" fmla="*/ 1339769 w 1339769"/>
              <a:gd name="connsiteY4" fmla="*/ 18493 h 1204210"/>
              <a:gd name="connsiteX0" fmla="*/ 0 w 1339769"/>
              <a:gd name="connsiteY0" fmla="*/ 1204210 h 1204210"/>
              <a:gd name="connsiteX1" fmla="*/ 660091 w 1339769"/>
              <a:gd name="connsiteY1" fmla="*/ 1199641 h 1204210"/>
              <a:gd name="connsiteX2" fmla="*/ 774149 w 1339769"/>
              <a:gd name="connsiteY2" fmla="*/ 618081 h 1204210"/>
              <a:gd name="connsiteX3" fmla="*/ 854772 w 1339769"/>
              <a:gd name="connsiteY3" fmla="*/ 57128 h 1204210"/>
              <a:gd name="connsiteX4" fmla="*/ 1339769 w 1339769"/>
              <a:gd name="connsiteY4" fmla="*/ 18493 h 1204210"/>
              <a:gd name="connsiteX0" fmla="*/ 0 w 1339769"/>
              <a:gd name="connsiteY0" fmla="*/ 1204210 h 1209726"/>
              <a:gd name="connsiteX1" fmla="*/ 660091 w 1339769"/>
              <a:gd name="connsiteY1" fmla="*/ 1199641 h 1209726"/>
              <a:gd name="connsiteX2" fmla="*/ 774149 w 1339769"/>
              <a:gd name="connsiteY2" fmla="*/ 618081 h 1209726"/>
              <a:gd name="connsiteX3" fmla="*/ 854772 w 1339769"/>
              <a:gd name="connsiteY3" fmla="*/ 57128 h 1209726"/>
              <a:gd name="connsiteX4" fmla="*/ 1339769 w 1339769"/>
              <a:gd name="connsiteY4" fmla="*/ 18493 h 1209726"/>
              <a:gd name="connsiteX0" fmla="*/ 0 w 1313576"/>
              <a:gd name="connsiteY0" fmla="*/ 1208973 h 1245597"/>
              <a:gd name="connsiteX1" fmla="*/ 633898 w 1313576"/>
              <a:gd name="connsiteY1" fmla="*/ 1199641 h 1245597"/>
              <a:gd name="connsiteX2" fmla="*/ 747956 w 1313576"/>
              <a:gd name="connsiteY2" fmla="*/ 618081 h 1245597"/>
              <a:gd name="connsiteX3" fmla="*/ 828579 w 1313576"/>
              <a:gd name="connsiteY3" fmla="*/ 57128 h 1245597"/>
              <a:gd name="connsiteX4" fmla="*/ 1313576 w 1313576"/>
              <a:gd name="connsiteY4" fmla="*/ 18493 h 1245597"/>
              <a:gd name="connsiteX0" fmla="*/ 0 w 1313576"/>
              <a:gd name="connsiteY0" fmla="*/ 1208973 h 1240341"/>
              <a:gd name="connsiteX1" fmla="*/ 633898 w 1313576"/>
              <a:gd name="connsiteY1" fmla="*/ 1199641 h 1240341"/>
              <a:gd name="connsiteX2" fmla="*/ 747956 w 1313576"/>
              <a:gd name="connsiteY2" fmla="*/ 618081 h 1240341"/>
              <a:gd name="connsiteX3" fmla="*/ 828579 w 1313576"/>
              <a:gd name="connsiteY3" fmla="*/ 57128 h 1240341"/>
              <a:gd name="connsiteX4" fmla="*/ 1313576 w 1313576"/>
              <a:gd name="connsiteY4" fmla="*/ 18493 h 1240341"/>
              <a:gd name="connsiteX0" fmla="*/ 0 w 1313576"/>
              <a:gd name="connsiteY0" fmla="*/ 1208973 h 1208973"/>
              <a:gd name="connsiteX1" fmla="*/ 633898 w 1313576"/>
              <a:gd name="connsiteY1" fmla="*/ 1199641 h 1208973"/>
              <a:gd name="connsiteX2" fmla="*/ 747956 w 1313576"/>
              <a:gd name="connsiteY2" fmla="*/ 618081 h 1208973"/>
              <a:gd name="connsiteX3" fmla="*/ 828579 w 1313576"/>
              <a:gd name="connsiteY3" fmla="*/ 57128 h 1208973"/>
              <a:gd name="connsiteX4" fmla="*/ 1313576 w 1313576"/>
              <a:gd name="connsiteY4" fmla="*/ 18493 h 1208973"/>
              <a:gd name="connsiteX0" fmla="*/ 0 w 1311194"/>
              <a:gd name="connsiteY0" fmla="*/ 1225642 h 1245836"/>
              <a:gd name="connsiteX1" fmla="*/ 631516 w 1311194"/>
              <a:gd name="connsiteY1" fmla="*/ 1199641 h 1245836"/>
              <a:gd name="connsiteX2" fmla="*/ 745574 w 1311194"/>
              <a:gd name="connsiteY2" fmla="*/ 618081 h 1245836"/>
              <a:gd name="connsiteX3" fmla="*/ 826197 w 1311194"/>
              <a:gd name="connsiteY3" fmla="*/ 57128 h 1245836"/>
              <a:gd name="connsiteX4" fmla="*/ 1311194 w 1311194"/>
              <a:gd name="connsiteY4" fmla="*/ 18493 h 1245836"/>
              <a:gd name="connsiteX0" fmla="*/ 0 w 1311194"/>
              <a:gd name="connsiteY0" fmla="*/ 1225642 h 1239177"/>
              <a:gd name="connsiteX1" fmla="*/ 633898 w 1311194"/>
              <a:gd name="connsiteY1" fmla="*/ 1190116 h 1239177"/>
              <a:gd name="connsiteX2" fmla="*/ 745574 w 1311194"/>
              <a:gd name="connsiteY2" fmla="*/ 618081 h 1239177"/>
              <a:gd name="connsiteX3" fmla="*/ 826197 w 1311194"/>
              <a:gd name="connsiteY3" fmla="*/ 57128 h 1239177"/>
              <a:gd name="connsiteX4" fmla="*/ 1311194 w 1311194"/>
              <a:gd name="connsiteY4" fmla="*/ 18493 h 1239177"/>
              <a:gd name="connsiteX0" fmla="*/ 0 w 1311194"/>
              <a:gd name="connsiteY0" fmla="*/ 1225642 h 1225642"/>
              <a:gd name="connsiteX1" fmla="*/ 633898 w 1311194"/>
              <a:gd name="connsiteY1" fmla="*/ 1190116 h 1225642"/>
              <a:gd name="connsiteX2" fmla="*/ 745574 w 1311194"/>
              <a:gd name="connsiteY2" fmla="*/ 618081 h 1225642"/>
              <a:gd name="connsiteX3" fmla="*/ 826197 w 1311194"/>
              <a:gd name="connsiteY3" fmla="*/ 57128 h 1225642"/>
              <a:gd name="connsiteX4" fmla="*/ 1311194 w 1311194"/>
              <a:gd name="connsiteY4" fmla="*/ 18493 h 1225642"/>
              <a:gd name="connsiteX0" fmla="*/ 0 w 1311194"/>
              <a:gd name="connsiteY0" fmla="*/ 1225642 h 1225642"/>
              <a:gd name="connsiteX1" fmla="*/ 633898 w 1311194"/>
              <a:gd name="connsiteY1" fmla="*/ 1190116 h 1225642"/>
              <a:gd name="connsiteX2" fmla="*/ 745574 w 1311194"/>
              <a:gd name="connsiteY2" fmla="*/ 618081 h 1225642"/>
              <a:gd name="connsiteX3" fmla="*/ 826197 w 1311194"/>
              <a:gd name="connsiteY3" fmla="*/ 57128 h 1225642"/>
              <a:gd name="connsiteX4" fmla="*/ 1311194 w 1311194"/>
              <a:gd name="connsiteY4" fmla="*/ 18493 h 1225642"/>
              <a:gd name="connsiteX0" fmla="*/ 0 w 1311194"/>
              <a:gd name="connsiteY0" fmla="*/ 1207150 h 1207150"/>
              <a:gd name="connsiteX1" fmla="*/ 633898 w 1311194"/>
              <a:gd name="connsiteY1" fmla="*/ 1171624 h 1207150"/>
              <a:gd name="connsiteX2" fmla="*/ 745574 w 1311194"/>
              <a:gd name="connsiteY2" fmla="*/ 599589 h 1207150"/>
              <a:gd name="connsiteX3" fmla="*/ 826197 w 1311194"/>
              <a:gd name="connsiteY3" fmla="*/ 38636 h 1207150"/>
              <a:gd name="connsiteX4" fmla="*/ 1311194 w 1311194"/>
              <a:gd name="connsiteY4" fmla="*/ 1 h 1207150"/>
              <a:gd name="connsiteX0" fmla="*/ 0 w 1311194"/>
              <a:gd name="connsiteY0" fmla="*/ 1207150 h 1207150"/>
              <a:gd name="connsiteX1" fmla="*/ 633898 w 1311194"/>
              <a:gd name="connsiteY1" fmla="*/ 1171624 h 1207150"/>
              <a:gd name="connsiteX2" fmla="*/ 745574 w 1311194"/>
              <a:gd name="connsiteY2" fmla="*/ 599589 h 1207150"/>
              <a:gd name="connsiteX3" fmla="*/ 826197 w 1311194"/>
              <a:gd name="connsiteY3" fmla="*/ 38636 h 1207150"/>
              <a:gd name="connsiteX4" fmla="*/ 1311194 w 1311194"/>
              <a:gd name="connsiteY4" fmla="*/ 1 h 1207150"/>
              <a:gd name="connsiteX0" fmla="*/ 0 w 1311194"/>
              <a:gd name="connsiteY0" fmla="*/ 1207150 h 1207150"/>
              <a:gd name="connsiteX1" fmla="*/ 574518 w 1311194"/>
              <a:gd name="connsiteY1" fmla="*/ 1171624 h 1207150"/>
              <a:gd name="connsiteX2" fmla="*/ 745574 w 1311194"/>
              <a:gd name="connsiteY2" fmla="*/ 599589 h 1207150"/>
              <a:gd name="connsiteX3" fmla="*/ 826197 w 1311194"/>
              <a:gd name="connsiteY3" fmla="*/ 38636 h 1207150"/>
              <a:gd name="connsiteX4" fmla="*/ 1311194 w 1311194"/>
              <a:gd name="connsiteY4" fmla="*/ 1 h 1207150"/>
              <a:gd name="connsiteX0" fmla="*/ 0 w 1311194"/>
              <a:gd name="connsiteY0" fmla="*/ 1207150 h 1207150"/>
              <a:gd name="connsiteX1" fmla="*/ 574518 w 1311194"/>
              <a:gd name="connsiteY1" fmla="*/ 1171624 h 1207150"/>
              <a:gd name="connsiteX2" fmla="*/ 745574 w 1311194"/>
              <a:gd name="connsiteY2" fmla="*/ 599589 h 1207150"/>
              <a:gd name="connsiteX3" fmla="*/ 917967 w 1311194"/>
              <a:gd name="connsiteY3" fmla="*/ 38636 h 1207150"/>
              <a:gd name="connsiteX4" fmla="*/ 1311194 w 1311194"/>
              <a:gd name="connsiteY4" fmla="*/ 1 h 1207150"/>
              <a:gd name="connsiteX0" fmla="*/ 0 w 1311194"/>
              <a:gd name="connsiteY0" fmla="*/ 1207150 h 1207150"/>
              <a:gd name="connsiteX1" fmla="*/ 574518 w 1311194"/>
              <a:gd name="connsiteY1" fmla="*/ 1171624 h 1207150"/>
              <a:gd name="connsiteX2" fmla="*/ 745574 w 1311194"/>
              <a:gd name="connsiteY2" fmla="*/ 599589 h 1207150"/>
              <a:gd name="connsiteX3" fmla="*/ 917967 w 1311194"/>
              <a:gd name="connsiteY3" fmla="*/ 38636 h 1207150"/>
              <a:gd name="connsiteX4" fmla="*/ 1311194 w 1311194"/>
              <a:gd name="connsiteY4" fmla="*/ 1 h 1207150"/>
              <a:gd name="connsiteX0" fmla="*/ 0 w 1311194"/>
              <a:gd name="connsiteY0" fmla="*/ 1207150 h 1207150"/>
              <a:gd name="connsiteX1" fmla="*/ 574518 w 1311194"/>
              <a:gd name="connsiteY1" fmla="*/ 1171624 h 1207150"/>
              <a:gd name="connsiteX2" fmla="*/ 745574 w 1311194"/>
              <a:gd name="connsiteY2" fmla="*/ 599589 h 1207150"/>
              <a:gd name="connsiteX3" fmla="*/ 917967 w 1311194"/>
              <a:gd name="connsiteY3" fmla="*/ 38636 h 1207150"/>
              <a:gd name="connsiteX4" fmla="*/ 1311194 w 1311194"/>
              <a:gd name="connsiteY4" fmla="*/ 1 h 1207150"/>
              <a:gd name="connsiteX0" fmla="*/ 0 w 1311194"/>
              <a:gd name="connsiteY0" fmla="*/ 1207149 h 1207149"/>
              <a:gd name="connsiteX1" fmla="*/ 574518 w 1311194"/>
              <a:gd name="connsiteY1" fmla="*/ 1171623 h 1207149"/>
              <a:gd name="connsiteX2" fmla="*/ 745574 w 1311194"/>
              <a:gd name="connsiteY2" fmla="*/ 599588 h 1207149"/>
              <a:gd name="connsiteX3" fmla="*/ 934162 w 1311194"/>
              <a:gd name="connsiteY3" fmla="*/ 156823 h 1207149"/>
              <a:gd name="connsiteX4" fmla="*/ 1311194 w 1311194"/>
              <a:gd name="connsiteY4" fmla="*/ 0 h 1207149"/>
              <a:gd name="connsiteX0" fmla="*/ 0 w 1311194"/>
              <a:gd name="connsiteY0" fmla="*/ 1207149 h 1207149"/>
              <a:gd name="connsiteX1" fmla="*/ 574518 w 1311194"/>
              <a:gd name="connsiteY1" fmla="*/ 1171623 h 1207149"/>
              <a:gd name="connsiteX2" fmla="*/ 745574 w 1311194"/>
              <a:gd name="connsiteY2" fmla="*/ 599588 h 1207149"/>
              <a:gd name="connsiteX3" fmla="*/ 1311194 w 1311194"/>
              <a:gd name="connsiteY3" fmla="*/ 0 h 1207149"/>
              <a:gd name="connsiteX0" fmla="*/ 0 w 1311194"/>
              <a:gd name="connsiteY0" fmla="*/ 1207149 h 1207149"/>
              <a:gd name="connsiteX1" fmla="*/ 745574 w 1311194"/>
              <a:gd name="connsiteY1" fmla="*/ 599588 h 1207149"/>
              <a:gd name="connsiteX2" fmla="*/ 1311194 w 1311194"/>
              <a:gd name="connsiteY2" fmla="*/ 0 h 1207149"/>
              <a:gd name="connsiteX0" fmla="*/ 0 w 1311194"/>
              <a:gd name="connsiteY0" fmla="*/ 1207149 h 1207149"/>
              <a:gd name="connsiteX1" fmla="*/ 745574 w 1311194"/>
              <a:gd name="connsiteY1" fmla="*/ 599588 h 1207149"/>
              <a:gd name="connsiteX2" fmla="*/ 1311194 w 1311194"/>
              <a:gd name="connsiteY2" fmla="*/ 0 h 1207149"/>
              <a:gd name="connsiteX0" fmla="*/ 0 w 1294999"/>
              <a:gd name="connsiteY0" fmla="*/ 1182267 h 1182267"/>
              <a:gd name="connsiteX1" fmla="*/ 729379 w 1294999"/>
              <a:gd name="connsiteY1" fmla="*/ 599588 h 1182267"/>
              <a:gd name="connsiteX2" fmla="*/ 1294999 w 1294999"/>
              <a:gd name="connsiteY2" fmla="*/ 0 h 1182267"/>
              <a:gd name="connsiteX0" fmla="*/ 0 w 1294999"/>
              <a:gd name="connsiteY0" fmla="*/ 1182267 h 1182298"/>
              <a:gd name="connsiteX1" fmla="*/ 729379 w 1294999"/>
              <a:gd name="connsiteY1" fmla="*/ 599588 h 1182298"/>
              <a:gd name="connsiteX2" fmla="*/ 1294999 w 1294999"/>
              <a:gd name="connsiteY2" fmla="*/ 0 h 1182298"/>
              <a:gd name="connsiteX0" fmla="*/ 0 w 1294999"/>
              <a:gd name="connsiteY0" fmla="*/ 1182267 h 1182298"/>
              <a:gd name="connsiteX1" fmla="*/ 729379 w 1294999"/>
              <a:gd name="connsiteY1" fmla="*/ 599588 h 1182298"/>
              <a:gd name="connsiteX2" fmla="*/ 1294999 w 1294999"/>
              <a:gd name="connsiteY2" fmla="*/ 0 h 1182298"/>
              <a:gd name="connsiteX0" fmla="*/ 0 w 1294999"/>
              <a:gd name="connsiteY0" fmla="*/ 1182267 h 1182661"/>
              <a:gd name="connsiteX1" fmla="*/ 729379 w 1294999"/>
              <a:gd name="connsiteY1" fmla="*/ 599588 h 1182661"/>
              <a:gd name="connsiteX2" fmla="*/ 1294999 w 1294999"/>
              <a:gd name="connsiteY2" fmla="*/ 0 h 118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4999" h="1182661">
                <a:moveTo>
                  <a:pt x="0" y="1182267"/>
                </a:moveTo>
                <a:cubicBezTo>
                  <a:pt x="230904" y="1186321"/>
                  <a:pt x="583723" y="1169858"/>
                  <a:pt x="729379" y="599588"/>
                </a:cubicBezTo>
                <a:cubicBezTo>
                  <a:pt x="875035" y="29318"/>
                  <a:pt x="1096188" y="6726"/>
                  <a:pt x="1294999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29EF0E-6807-4587-8366-1FD138B0056B}"/>
              </a:ext>
            </a:extLst>
          </p:cNvPr>
          <p:cNvCxnSpPr>
            <a:cxnSpLocks/>
          </p:cNvCxnSpPr>
          <p:nvPr/>
        </p:nvCxnSpPr>
        <p:spPr>
          <a:xfrm>
            <a:off x="8008232" y="3872640"/>
            <a:ext cx="0" cy="199819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9F53B1-FC2F-4B5E-A664-77FD2E4B6C49}"/>
              </a:ext>
            </a:extLst>
          </p:cNvPr>
          <p:cNvCxnSpPr>
            <a:cxnSpLocks/>
          </p:cNvCxnSpPr>
          <p:nvPr/>
        </p:nvCxnSpPr>
        <p:spPr>
          <a:xfrm flipH="1">
            <a:off x="7999920" y="5854290"/>
            <a:ext cx="2216998" cy="822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17C4F86-5ECF-40BB-987F-00C7D19D6DAD}"/>
              </a:ext>
            </a:extLst>
          </p:cNvPr>
          <p:cNvSpPr/>
          <p:nvPr/>
        </p:nvSpPr>
        <p:spPr>
          <a:xfrm>
            <a:off x="9544400" y="3985348"/>
            <a:ext cx="106013" cy="10601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DC61A6-50CA-4499-B7A6-FB201AF5953D}"/>
              </a:ext>
            </a:extLst>
          </p:cNvPr>
          <p:cNvSpPr/>
          <p:nvPr/>
        </p:nvSpPr>
        <p:spPr>
          <a:xfrm>
            <a:off x="9741246" y="3985348"/>
            <a:ext cx="106013" cy="10601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CAF673-8A48-46FF-9E37-B25FD66F6D9D}"/>
              </a:ext>
            </a:extLst>
          </p:cNvPr>
          <p:cNvSpPr/>
          <p:nvPr/>
        </p:nvSpPr>
        <p:spPr>
          <a:xfrm>
            <a:off x="9978814" y="3985348"/>
            <a:ext cx="106013" cy="10601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313C5A-F28D-4E04-8966-68A72029E52E}"/>
              </a:ext>
            </a:extLst>
          </p:cNvPr>
          <p:cNvSpPr/>
          <p:nvPr/>
        </p:nvSpPr>
        <p:spPr>
          <a:xfrm>
            <a:off x="8167641" y="5513856"/>
            <a:ext cx="106013" cy="106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7B7BE2-0C5E-4564-92A8-2123FDB784BB}"/>
              </a:ext>
            </a:extLst>
          </p:cNvPr>
          <p:cNvSpPr/>
          <p:nvPr/>
        </p:nvSpPr>
        <p:spPr>
          <a:xfrm>
            <a:off x="8405209" y="5513856"/>
            <a:ext cx="106013" cy="106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1FA730-9A29-4D3E-BD00-9460E29C6C31}"/>
              </a:ext>
            </a:extLst>
          </p:cNvPr>
          <p:cNvSpPr/>
          <p:nvPr/>
        </p:nvSpPr>
        <p:spPr>
          <a:xfrm>
            <a:off x="8693508" y="5513856"/>
            <a:ext cx="106013" cy="106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C0BC499-F993-4597-9FCE-CA2466CADF83}"/>
              </a:ext>
            </a:extLst>
          </p:cNvPr>
          <p:cNvSpPr/>
          <p:nvPr/>
        </p:nvSpPr>
        <p:spPr>
          <a:xfrm>
            <a:off x="8934545" y="5513856"/>
            <a:ext cx="106013" cy="106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0A665DA-6484-4D62-91D7-9F76D2110BA3}"/>
              </a:ext>
            </a:extLst>
          </p:cNvPr>
          <p:cNvSpPr/>
          <p:nvPr/>
        </p:nvSpPr>
        <p:spPr>
          <a:xfrm>
            <a:off x="9320471" y="3985348"/>
            <a:ext cx="106013" cy="10601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D10C6F2-F547-47FF-AB1F-FA1FD4C5207A}"/>
              </a:ext>
            </a:extLst>
          </p:cNvPr>
          <p:cNvCxnSpPr>
            <a:cxnSpLocks/>
          </p:cNvCxnSpPr>
          <p:nvPr/>
        </p:nvCxnSpPr>
        <p:spPr>
          <a:xfrm flipV="1">
            <a:off x="8511222" y="3893177"/>
            <a:ext cx="1307543" cy="1830173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6AA073C-48CD-452A-9781-6E982FB296C0}"/>
              </a:ext>
            </a:extLst>
          </p:cNvPr>
          <p:cNvCxnSpPr>
            <a:cxnSpLocks/>
          </p:cNvCxnSpPr>
          <p:nvPr/>
        </p:nvCxnSpPr>
        <p:spPr>
          <a:xfrm>
            <a:off x="7917820" y="4026389"/>
            <a:ext cx="18311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9C725F6-94BD-486C-B035-ADCC70FB98AF}"/>
              </a:ext>
            </a:extLst>
          </p:cNvPr>
          <p:cNvCxnSpPr>
            <a:cxnSpLocks/>
          </p:cNvCxnSpPr>
          <p:nvPr/>
        </p:nvCxnSpPr>
        <p:spPr>
          <a:xfrm>
            <a:off x="7925268" y="5565234"/>
            <a:ext cx="16957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CFB0501-5BFC-48EB-98B5-396C9DEFD028}"/>
              </a:ext>
            </a:extLst>
          </p:cNvPr>
          <p:cNvSpPr txBox="1"/>
          <p:nvPr/>
        </p:nvSpPr>
        <p:spPr>
          <a:xfrm>
            <a:off x="7710789" y="3848471"/>
            <a:ext cx="230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5E69C3-E5EC-48EE-8DD9-74EC8E1BE35D}"/>
              </a:ext>
            </a:extLst>
          </p:cNvPr>
          <p:cNvSpPr txBox="1"/>
          <p:nvPr/>
        </p:nvSpPr>
        <p:spPr>
          <a:xfrm>
            <a:off x="7710789" y="5405913"/>
            <a:ext cx="230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0834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0AD1-8D56-4A1D-863E-3AD14AB5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642"/>
            <a:ext cx="10515600" cy="1172681"/>
          </a:xfrm>
        </p:spPr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E0E3F-6179-43F1-8D1B-0C3C89474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Induction rules from empirical data</a:t>
            </a:r>
          </a:p>
          <a:p>
            <a:r>
              <a:rPr lang="en-US" sz="2400"/>
              <a:t>Using </a:t>
            </a:r>
            <a:r>
              <a:rPr lang="en-US" sz="2400" dirty="0"/>
              <a:t>decision points, split samples based on values 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Branch nodes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that split paths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Leaf nodes that act as the outcome</a:t>
            </a:r>
          </a:p>
          <a:p>
            <a:r>
              <a:rPr lang="en-US" sz="2400" dirty="0"/>
              <a:t>Order most informative features at the top </a:t>
            </a:r>
          </a:p>
          <a:p>
            <a:pPr lvl="1"/>
            <a:r>
              <a:rPr lang="en-US" sz="2000" dirty="0"/>
              <a:t>Split the data into separable classifications down the tree</a:t>
            </a:r>
          </a:p>
          <a:p>
            <a:r>
              <a:rPr lang="en-US" sz="2400" dirty="0"/>
              <a:t>Information gain</a:t>
            </a:r>
          </a:p>
          <a:p>
            <a:r>
              <a:rPr lang="en-US" sz="2400"/>
              <a:t>Achieve </a:t>
            </a:r>
            <a:r>
              <a:rPr lang="en-US" sz="2400" dirty="0"/>
              <a:t>high accuracy on training</a:t>
            </a:r>
          </a:p>
          <a:p>
            <a:r>
              <a:rPr lang="en-US" sz="2400" dirty="0"/>
              <a:t>Prone to overfitting, bad 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3FB7018-4B4E-45E0-A0E9-6AE37F2EFE28}"/>
                  </a:ext>
                </a:extLst>
              </p:cNvPr>
              <p:cNvSpPr/>
              <p:nvPr/>
            </p:nvSpPr>
            <p:spPr>
              <a:xfrm>
                <a:off x="9133369" y="1825625"/>
                <a:ext cx="995658" cy="452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3FB7018-4B4E-45E0-A0E9-6AE37F2EFE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369" y="1825625"/>
                <a:ext cx="995658" cy="45283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CE3E94-A9AE-46C3-8A9E-7A1EE9E52479}"/>
                  </a:ext>
                </a:extLst>
              </p:cNvPr>
              <p:cNvSpPr/>
              <p:nvPr/>
            </p:nvSpPr>
            <p:spPr>
              <a:xfrm>
                <a:off x="10099657" y="2501213"/>
                <a:ext cx="995658" cy="452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&gt;8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CE3E94-A9AE-46C3-8A9E-7A1EE9E524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657" y="2501213"/>
                <a:ext cx="995658" cy="45283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D7F45C76-9B19-404E-9A5F-684164B048F9}"/>
              </a:ext>
            </a:extLst>
          </p:cNvPr>
          <p:cNvSpPr/>
          <p:nvPr/>
        </p:nvSpPr>
        <p:spPr>
          <a:xfrm>
            <a:off x="8152370" y="2501213"/>
            <a:ext cx="995658" cy="4528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627654-CF6B-4648-8690-8568EEB16401}"/>
              </a:ext>
            </a:extLst>
          </p:cNvPr>
          <p:cNvSpPr/>
          <p:nvPr/>
        </p:nvSpPr>
        <p:spPr>
          <a:xfrm>
            <a:off x="10864456" y="3220627"/>
            <a:ext cx="995658" cy="4528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F7118A-8A2D-4EC6-8131-A73BCBCB04EC}"/>
              </a:ext>
            </a:extLst>
          </p:cNvPr>
          <p:cNvSpPr/>
          <p:nvPr/>
        </p:nvSpPr>
        <p:spPr>
          <a:xfrm>
            <a:off x="10017478" y="3999829"/>
            <a:ext cx="995658" cy="4528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5C2107D-C9BC-49CA-A4BA-4690E10A0394}"/>
                  </a:ext>
                </a:extLst>
              </p:cNvPr>
              <p:cNvSpPr/>
              <p:nvPr/>
            </p:nvSpPr>
            <p:spPr>
              <a:xfrm>
                <a:off x="9370969" y="3220627"/>
                <a:ext cx="995658" cy="452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5C2107D-C9BC-49CA-A4BA-4690E10A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969" y="3220627"/>
                <a:ext cx="995658" cy="4528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782DFEC3-B6F4-457E-924F-5BBC609AC6ED}"/>
              </a:ext>
            </a:extLst>
          </p:cNvPr>
          <p:cNvSpPr/>
          <p:nvPr/>
        </p:nvSpPr>
        <p:spPr>
          <a:xfrm>
            <a:off x="8730333" y="3999829"/>
            <a:ext cx="995658" cy="4528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 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365206-5411-4BD0-8CD5-0391401DCC5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0800000" flipV="1">
            <a:off x="8650199" y="2052043"/>
            <a:ext cx="483170" cy="449170"/>
          </a:xfrm>
          <a:prstGeom prst="curved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FF541F7E-A20A-4C34-9193-532D75D3AB3C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10129027" y="2052043"/>
            <a:ext cx="468459" cy="449170"/>
          </a:xfrm>
          <a:prstGeom prst="curved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F8572662-AB88-483B-97B6-B186B2AE78DB}"/>
              </a:ext>
            </a:extLst>
          </p:cNvPr>
          <p:cNvCxnSpPr>
            <a:cxnSpLocks/>
            <a:stCxn id="6" idx="6"/>
            <a:endCxn id="8" idx="0"/>
          </p:cNvCxnSpPr>
          <p:nvPr/>
        </p:nvCxnSpPr>
        <p:spPr>
          <a:xfrm>
            <a:off x="11095315" y="2727631"/>
            <a:ext cx="266970" cy="492996"/>
          </a:xfrm>
          <a:prstGeom prst="curved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679DAC39-514E-4C99-A5C8-9ED1A5B51A4E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rot="5400000" flipH="1" flipV="1">
            <a:off x="9737729" y="2858700"/>
            <a:ext cx="492996" cy="230859"/>
          </a:xfrm>
          <a:prstGeom prst="curved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14">
            <a:extLst>
              <a:ext uri="{FF2B5EF4-FFF2-40B4-BE49-F238E27FC236}">
                <a16:creationId xmlns:a16="http://schemas.microsoft.com/office/drawing/2014/main" id="{545F1644-9F10-4253-9B6F-8391F22FC1A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10800000" flipV="1">
            <a:off x="9228163" y="3447045"/>
            <a:ext cx="142807" cy="552784"/>
          </a:xfrm>
          <a:prstGeom prst="curved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14">
            <a:extLst>
              <a:ext uri="{FF2B5EF4-FFF2-40B4-BE49-F238E27FC236}">
                <a16:creationId xmlns:a16="http://schemas.microsoft.com/office/drawing/2014/main" id="{2F12D755-CFC5-498E-BA63-A28373C09BF9}"/>
              </a:ext>
            </a:extLst>
          </p:cNvPr>
          <p:cNvCxnSpPr>
            <a:cxnSpLocks/>
            <a:stCxn id="10" idx="6"/>
            <a:endCxn id="9" idx="0"/>
          </p:cNvCxnSpPr>
          <p:nvPr/>
        </p:nvCxnSpPr>
        <p:spPr>
          <a:xfrm>
            <a:off x="10366627" y="3447045"/>
            <a:ext cx="148680" cy="552784"/>
          </a:xfrm>
          <a:prstGeom prst="curved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EC9E698-91E5-4CE7-8B7B-91648900A7EF}"/>
              </a:ext>
            </a:extLst>
          </p:cNvPr>
          <p:cNvSpPr txBox="1"/>
          <p:nvPr/>
        </p:nvSpPr>
        <p:spPr>
          <a:xfrm>
            <a:off x="8392013" y="1906148"/>
            <a:ext cx="516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0036A3-BD09-4E7F-B07B-3FC03D55E8F1}"/>
              </a:ext>
            </a:extLst>
          </p:cNvPr>
          <p:cNvSpPr txBox="1"/>
          <p:nvPr/>
        </p:nvSpPr>
        <p:spPr>
          <a:xfrm>
            <a:off x="10466989" y="1906148"/>
            <a:ext cx="546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E0C51D6-7540-4FBF-892C-98657772202C}"/>
              </a:ext>
            </a:extLst>
          </p:cNvPr>
          <p:cNvSpPr txBox="1"/>
          <p:nvPr/>
        </p:nvSpPr>
        <p:spPr>
          <a:xfrm>
            <a:off x="9458587" y="2774958"/>
            <a:ext cx="516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FB45C72-A7D8-423E-AA4C-EB5FACC72F11}"/>
              </a:ext>
            </a:extLst>
          </p:cNvPr>
          <p:cNvSpPr txBox="1"/>
          <p:nvPr/>
        </p:nvSpPr>
        <p:spPr>
          <a:xfrm>
            <a:off x="11277141" y="2776532"/>
            <a:ext cx="546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8AF24C3-6108-4A80-9EF4-DDEA5B764C49}"/>
              </a:ext>
            </a:extLst>
          </p:cNvPr>
          <p:cNvSpPr txBox="1"/>
          <p:nvPr/>
        </p:nvSpPr>
        <p:spPr>
          <a:xfrm>
            <a:off x="8745590" y="3680443"/>
            <a:ext cx="516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A8C9FB-A503-4096-91C0-143C23103756}"/>
              </a:ext>
            </a:extLst>
          </p:cNvPr>
          <p:cNvSpPr txBox="1"/>
          <p:nvPr/>
        </p:nvSpPr>
        <p:spPr>
          <a:xfrm>
            <a:off x="10491148" y="3680443"/>
            <a:ext cx="546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D637ECB-9A1E-4A13-A31F-32ED7064F2EA}"/>
              </a:ext>
            </a:extLst>
          </p:cNvPr>
          <p:cNvSpPr/>
          <p:nvPr/>
        </p:nvSpPr>
        <p:spPr>
          <a:xfrm>
            <a:off x="9115972" y="4888351"/>
            <a:ext cx="196850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037E1CE-B34B-45D0-A35F-BA0602E5CEEE}"/>
              </a:ext>
            </a:extLst>
          </p:cNvPr>
          <p:cNvSpPr/>
          <p:nvPr/>
        </p:nvSpPr>
        <p:spPr>
          <a:xfrm>
            <a:off x="9115972" y="5121713"/>
            <a:ext cx="196850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7087AE3-D562-4B77-AEC3-FE5958DF64E4}"/>
              </a:ext>
            </a:extLst>
          </p:cNvPr>
          <p:cNvSpPr/>
          <p:nvPr/>
        </p:nvSpPr>
        <p:spPr>
          <a:xfrm>
            <a:off x="9361093" y="4888351"/>
            <a:ext cx="196850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9B4D2D1-49D4-4332-A2C0-5A5AE278986C}"/>
              </a:ext>
            </a:extLst>
          </p:cNvPr>
          <p:cNvSpPr/>
          <p:nvPr/>
        </p:nvSpPr>
        <p:spPr>
          <a:xfrm>
            <a:off x="9614250" y="4888351"/>
            <a:ext cx="196850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FDFE14D-19C7-4920-A8AC-85A8ED0CD6C9}"/>
              </a:ext>
            </a:extLst>
          </p:cNvPr>
          <p:cNvSpPr/>
          <p:nvPr/>
        </p:nvSpPr>
        <p:spPr>
          <a:xfrm>
            <a:off x="9867407" y="4888351"/>
            <a:ext cx="196850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B8BA57C-FFF1-41ED-A2A8-8CCE07D4F3CC}"/>
              </a:ext>
            </a:extLst>
          </p:cNvPr>
          <p:cNvSpPr/>
          <p:nvPr/>
        </p:nvSpPr>
        <p:spPr>
          <a:xfrm>
            <a:off x="10120564" y="4888351"/>
            <a:ext cx="196850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0DDB5F8-3685-473F-B687-A68C5533519B}"/>
              </a:ext>
            </a:extLst>
          </p:cNvPr>
          <p:cNvSpPr/>
          <p:nvPr/>
        </p:nvSpPr>
        <p:spPr>
          <a:xfrm>
            <a:off x="9361093" y="5121713"/>
            <a:ext cx="196850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E4EDCE7-2B0A-4EC3-B5D1-A67FB2D9D9A7}"/>
              </a:ext>
            </a:extLst>
          </p:cNvPr>
          <p:cNvSpPr/>
          <p:nvPr/>
        </p:nvSpPr>
        <p:spPr>
          <a:xfrm>
            <a:off x="9614250" y="5121713"/>
            <a:ext cx="196850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5F06303-1661-461B-B8E6-CC903CDDA7A5}"/>
              </a:ext>
            </a:extLst>
          </p:cNvPr>
          <p:cNvSpPr/>
          <p:nvPr/>
        </p:nvSpPr>
        <p:spPr>
          <a:xfrm>
            <a:off x="9867407" y="5121713"/>
            <a:ext cx="196850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26725B1-D5BF-4C23-BA2F-29778B1BD47D}"/>
              </a:ext>
            </a:extLst>
          </p:cNvPr>
          <p:cNvSpPr/>
          <p:nvPr/>
        </p:nvSpPr>
        <p:spPr>
          <a:xfrm>
            <a:off x="10120564" y="5121713"/>
            <a:ext cx="196850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E0286C8-C086-4091-A088-4F0573E29FBA}"/>
              </a:ext>
            </a:extLst>
          </p:cNvPr>
          <p:cNvSpPr/>
          <p:nvPr/>
        </p:nvSpPr>
        <p:spPr>
          <a:xfrm>
            <a:off x="9115972" y="5395557"/>
            <a:ext cx="19685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1E3E019F-653B-422D-95CD-C873739EF1E4}"/>
              </a:ext>
            </a:extLst>
          </p:cNvPr>
          <p:cNvSpPr/>
          <p:nvPr/>
        </p:nvSpPr>
        <p:spPr>
          <a:xfrm>
            <a:off x="9115972" y="5628919"/>
            <a:ext cx="19685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F201677-2D48-467A-B0D6-D909B3A21CE4}"/>
              </a:ext>
            </a:extLst>
          </p:cNvPr>
          <p:cNvSpPr/>
          <p:nvPr/>
        </p:nvSpPr>
        <p:spPr>
          <a:xfrm>
            <a:off x="9361093" y="5395557"/>
            <a:ext cx="19685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7211E9A9-955F-4E3A-9ECB-0FD7557BF716}"/>
              </a:ext>
            </a:extLst>
          </p:cNvPr>
          <p:cNvSpPr/>
          <p:nvPr/>
        </p:nvSpPr>
        <p:spPr>
          <a:xfrm>
            <a:off x="9614250" y="5395557"/>
            <a:ext cx="19685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B214523B-AE46-43E2-870B-72B3448D7293}"/>
              </a:ext>
            </a:extLst>
          </p:cNvPr>
          <p:cNvSpPr/>
          <p:nvPr/>
        </p:nvSpPr>
        <p:spPr>
          <a:xfrm>
            <a:off x="9867407" y="5395557"/>
            <a:ext cx="19685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9F252719-6951-40EF-A55F-42F6E1235AAF}"/>
              </a:ext>
            </a:extLst>
          </p:cNvPr>
          <p:cNvSpPr/>
          <p:nvPr/>
        </p:nvSpPr>
        <p:spPr>
          <a:xfrm>
            <a:off x="10120564" y="5395557"/>
            <a:ext cx="19685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8E7A091-12CE-450D-9B1B-8E84881002B1}"/>
              </a:ext>
            </a:extLst>
          </p:cNvPr>
          <p:cNvSpPr/>
          <p:nvPr/>
        </p:nvSpPr>
        <p:spPr>
          <a:xfrm>
            <a:off x="9361093" y="5628919"/>
            <a:ext cx="19685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3A06BAD-C825-4CB8-9E3D-C198199D9040}"/>
              </a:ext>
            </a:extLst>
          </p:cNvPr>
          <p:cNvSpPr/>
          <p:nvPr/>
        </p:nvSpPr>
        <p:spPr>
          <a:xfrm>
            <a:off x="9614250" y="5628919"/>
            <a:ext cx="19685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59C1611-7874-435E-9412-D641992118CA}"/>
              </a:ext>
            </a:extLst>
          </p:cNvPr>
          <p:cNvSpPr/>
          <p:nvPr/>
        </p:nvSpPr>
        <p:spPr>
          <a:xfrm>
            <a:off x="9867407" y="5628919"/>
            <a:ext cx="19685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937E6B0-6482-4947-A9AE-FEABBBEBD681}"/>
              </a:ext>
            </a:extLst>
          </p:cNvPr>
          <p:cNvSpPr/>
          <p:nvPr/>
        </p:nvSpPr>
        <p:spPr>
          <a:xfrm>
            <a:off x="10120564" y="5628919"/>
            <a:ext cx="19685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Arc 129">
            <a:extLst>
              <a:ext uri="{FF2B5EF4-FFF2-40B4-BE49-F238E27FC236}">
                <a16:creationId xmlns:a16="http://schemas.microsoft.com/office/drawing/2014/main" id="{774EEE29-499C-4751-9180-25C5F3271834}"/>
              </a:ext>
            </a:extLst>
          </p:cNvPr>
          <p:cNvSpPr/>
          <p:nvPr/>
        </p:nvSpPr>
        <p:spPr>
          <a:xfrm>
            <a:off x="7605446" y="5019930"/>
            <a:ext cx="1079456" cy="1654045"/>
          </a:xfrm>
          <a:prstGeom prst="arc">
            <a:avLst>
              <a:gd name="adj1" fmla="val 10797203"/>
              <a:gd name="adj2" fmla="val 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130C514-DC4D-4015-8BE6-DC5FEE64A430}"/>
              </a:ext>
            </a:extLst>
          </p:cNvPr>
          <p:cNvCxnSpPr>
            <a:cxnSpLocks/>
          </p:cNvCxnSpPr>
          <p:nvPr/>
        </p:nvCxnSpPr>
        <p:spPr>
          <a:xfrm>
            <a:off x="7461363" y="4932533"/>
            <a:ext cx="0" cy="91534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70F22A3-820D-4865-B0BA-EE8BF696F1F4}"/>
              </a:ext>
            </a:extLst>
          </p:cNvPr>
          <p:cNvCxnSpPr>
            <a:cxnSpLocks/>
          </p:cNvCxnSpPr>
          <p:nvPr/>
        </p:nvCxnSpPr>
        <p:spPr>
          <a:xfrm flipH="1">
            <a:off x="7455016" y="5841523"/>
            <a:ext cx="150923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F3959C88-71F9-4985-93A1-3F2A49C0B452}"/>
              </a:ext>
            </a:extLst>
          </p:cNvPr>
          <p:cNvSpPr/>
          <p:nvPr/>
        </p:nvSpPr>
        <p:spPr>
          <a:xfrm>
            <a:off x="8090930" y="4976714"/>
            <a:ext cx="108487" cy="1084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8C80152-94E4-4364-9D74-8F387B13D2C5}"/>
              </a:ext>
            </a:extLst>
          </p:cNvPr>
          <p:cNvSpPr txBox="1"/>
          <p:nvPr/>
        </p:nvSpPr>
        <p:spPr>
          <a:xfrm>
            <a:off x="6732412" y="5186205"/>
            <a:ext cx="797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Entropy</a:t>
            </a:r>
          </a:p>
        </p:txBody>
      </p:sp>
    </p:spTree>
    <p:extLst>
      <p:ext uri="{BB962C8B-B14F-4D97-AF65-F5344CB8AC3E}">
        <p14:creationId xmlns:p14="http://schemas.microsoft.com/office/powerpoint/2010/main" val="319051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00069 C 0.0069 -0.00208 0.0138 0.00463 0.01628 0.00741 C 0.01927 0.01042 0.02096 0.01459 0.02357 0.0176 C 0.0263 0.02246 0.02812 0.02362 0.0293 0.02917 C 0.03229 0.03496 0.03294 0.04028 0.03542 0.047 C 0.03737 0.0544 0.03854 0.05672 0.03958 0.06366 C 0.04036 0.0676 0.04154 0.07431 0.04193 0.08241 " pathEditMode="relative" rAng="0" ptsTypes="AAAAAAA">
                                      <p:cBhvr>
                                        <p:cTn id="35" dur="3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0807-ADED-4744-83AB-1DE01F8E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9368"/>
          </a:xfrm>
        </p:spPr>
        <p:txBody>
          <a:bodyPr>
            <a:normAutofit/>
          </a:bodyPr>
          <a:lstStyle/>
          <a:p>
            <a:r>
              <a:rPr lang="en-US"/>
              <a:t>Ensemble Models</a:t>
            </a:r>
            <a:r>
              <a:rPr lang="en-US" b="1"/>
              <a:t>: Random </a:t>
            </a:r>
            <a:r>
              <a:rPr lang="en-US" b="1" dirty="0"/>
              <a:t>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B2D83-DA38-4028-88FE-322B0394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Ensemble of decision trees</a:t>
            </a:r>
          </a:p>
          <a:p>
            <a:r>
              <a:rPr lang="en-US" sz="2400" dirty="0"/>
              <a:t>Bootstrap aggregation (bagging)</a:t>
            </a:r>
          </a:p>
          <a:p>
            <a:pPr lvl="1"/>
            <a:r>
              <a:rPr lang="en-US" sz="2000" dirty="0"/>
              <a:t>sub-sample the original dataset</a:t>
            </a:r>
          </a:p>
          <a:p>
            <a:pPr lvl="1"/>
            <a:r>
              <a:rPr lang="en-US" sz="2000" dirty="0"/>
              <a:t>sample with replacement</a:t>
            </a:r>
          </a:p>
          <a:p>
            <a:r>
              <a:rPr lang="en-US" sz="2400" dirty="0"/>
              <a:t>Sub-sample features for each tree</a:t>
            </a:r>
          </a:p>
          <a:p>
            <a:r>
              <a:rPr lang="en-US" sz="2400" dirty="0"/>
              <a:t>Collectively predict by selecting the majority</a:t>
            </a:r>
          </a:p>
          <a:p>
            <a:r>
              <a:rPr lang="en-US" sz="2400" dirty="0"/>
              <a:t>Top performer on many tasks</a:t>
            </a:r>
          </a:p>
          <a:p>
            <a:r>
              <a:rPr lang="en-US" sz="2400" dirty="0"/>
              <a:t>Less sensitive to overfitting</a:t>
            </a:r>
          </a:p>
          <a:p>
            <a:r>
              <a:rPr lang="en-US" sz="2400" dirty="0"/>
              <a:t>Interpretable</a:t>
            </a:r>
            <a:endParaRPr lang="en-US" sz="2000" dirty="0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91E53FD-B1D2-40E7-9806-540318C991E7}"/>
              </a:ext>
            </a:extLst>
          </p:cNvPr>
          <p:cNvGrpSpPr/>
          <p:nvPr/>
        </p:nvGrpSpPr>
        <p:grpSpPr>
          <a:xfrm>
            <a:off x="7683500" y="3155950"/>
            <a:ext cx="1250950" cy="1252537"/>
            <a:chOff x="7683500" y="3155950"/>
            <a:chExt cx="1250950" cy="125253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0BFD551-1A8F-4DB3-AA62-FF8D7CFC4B35}"/>
                </a:ext>
              </a:extLst>
            </p:cNvPr>
            <p:cNvSpPr/>
            <p:nvPr/>
          </p:nvSpPr>
          <p:spPr>
            <a:xfrm>
              <a:off x="8029575" y="3155950"/>
              <a:ext cx="273050" cy="2730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9C32C1F-8DE9-4178-8664-FF980E62740C}"/>
                </a:ext>
              </a:extLst>
            </p:cNvPr>
            <p:cNvSpPr/>
            <p:nvPr/>
          </p:nvSpPr>
          <p:spPr>
            <a:xfrm>
              <a:off x="7683500" y="3700462"/>
              <a:ext cx="273050" cy="2730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A9F5807-75EB-487B-AF0D-13F1F4BAD5A8}"/>
                </a:ext>
              </a:extLst>
            </p:cNvPr>
            <p:cNvSpPr/>
            <p:nvPr/>
          </p:nvSpPr>
          <p:spPr>
            <a:xfrm>
              <a:off x="8388350" y="3700462"/>
              <a:ext cx="273050" cy="2730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A2D8E35-F6FE-444B-A1B4-E800ECAD9D3D}"/>
                </a:ext>
              </a:extLst>
            </p:cNvPr>
            <p:cNvSpPr/>
            <p:nvPr/>
          </p:nvSpPr>
          <p:spPr>
            <a:xfrm>
              <a:off x="8119537" y="4124325"/>
              <a:ext cx="273050" cy="2730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4BF6828-75C6-4C89-AE6E-4A67D703B585}"/>
                </a:ext>
              </a:extLst>
            </p:cNvPr>
            <p:cNvSpPr/>
            <p:nvPr/>
          </p:nvSpPr>
          <p:spPr>
            <a:xfrm>
              <a:off x="8661400" y="4135437"/>
              <a:ext cx="273050" cy="2730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0999F6D-BC5C-4775-A9CC-601F5FFDA798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 flipH="1">
              <a:off x="7820025" y="3389013"/>
              <a:ext cx="249537" cy="3114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2026862-9BA2-4EDD-BE0A-1F9841CEE24C}"/>
                </a:ext>
              </a:extLst>
            </p:cNvPr>
            <p:cNvCxnSpPr>
              <a:cxnSpLocks/>
              <a:stCxn id="4" idx="5"/>
              <a:endCxn id="6" idx="0"/>
            </p:cNvCxnSpPr>
            <p:nvPr/>
          </p:nvCxnSpPr>
          <p:spPr>
            <a:xfrm>
              <a:off x="8262638" y="3389013"/>
              <a:ext cx="262237" cy="3114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76A5338-9D25-4146-844D-7B01FB3F0545}"/>
                </a:ext>
              </a:extLst>
            </p:cNvPr>
            <p:cNvCxnSpPr>
              <a:cxnSpLocks/>
              <a:stCxn id="7" idx="0"/>
              <a:endCxn id="6" idx="3"/>
            </p:cNvCxnSpPr>
            <p:nvPr/>
          </p:nvCxnSpPr>
          <p:spPr>
            <a:xfrm flipV="1">
              <a:off x="8256062" y="3933525"/>
              <a:ext cx="172275" cy="190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02A651-9E4D-47B7-8686-875975DCD62C}"/>
                </a:ext>
              </a:extLst>
            </p:cNvPr>
            <p:cNvCxnSpPr>
              <a:cxnSpLocks/>
              <a:stCxn id="8" idx="0"/>
              <a:endCxn id="6" idx="5"/>
            </p:cNvCxnSpPr>
            <p:nvPr/>
          </p:nvCxnSpPr>
          <p:spPr>
            <a:xfrm flipH="1" flipV="1">
              <a:off x="8621413" y="3933525"/>
              <a:ext cx="176512" cy="2019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E44E9E2-9B72-4170-BA66-301E35EFB9DE}"/>
              </a:ext>
            </a:extLst>
          </p:cNvPr>
          <p:cNvGrpSpPr/>
          <p:nvPr/>
        </p:nvGrpSpPr>
        <p:grpSpPr>
          <a:xfrm>
            <a:off x="8512175" y="4620118"/>
            <a:ext cx="1968644" cy="1255713"/>
            <a:chOff x="8512175" y="4620118"/>
            <a:chExt cx="1968644" cy="125571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B57892-88D0-4021-9A96-B2047C91F92C}"/>
                </a:ext>
              </a:extLst>
            </p:cNvPr>
            <p:cNvSpPr/>
            <p:nvPr/>
          </p:nvSpPr>
          <p:spPr>
            <a:xfrm>
              <a:off x="9356569" y="4620118"/>
              <a:ext cx="273050" cy="2730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864D7C3-CFD4-4BD5-848C-AC0A6CEECA68}"/>
                </a:ext>
              </a:extLst>
            </p:cNvPr>
            <p:cNvSpPr/>
            <p:nvPr/>
          </p:nvSpPr>
          <p:spPr>
            <a:xfrm>
              <a:off x="8789759" y="5164630"/>
              <a:ext cx="273050" cy="2730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A1F4D9-EC1D-44FC-ADEA-9F50372CF36B}"/>
                </a:ext>
              </a:extLst>
            </p:cNvPr>
            <p:cNvSpPr/>
            <p:nvPr/>
          </p:nvSpPr>
          <p:spPr>
            <a:xfrm>
              <a:off x="8512175" y="5599605"/>
              <a:ext cx="273050" cy="2730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FD9801-B374-490D-A5DC-35D4FA04D8ED}"/>
                </a:ext>
              </a:extLst>
            </p:cNvPr>
            <p:cNvSpPr/>
            <p:nvPr/>
          </p:nvSpPr>
          <p:spPr>
            <a:xfrm>
              <a:off x="9076871" y="5602781"/>
              <a:ext cx="273050" cy="2730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56881CF-0844-4AA5-8FA9-77CF98771DCF}"/>
                </a:ext>
              </a:extLst>
            </p:cNvPr>
            <p:cNvSpPr/>
            <p:nvPr/>
          </p:nvSpPr>
          <p:spPr>
            <a:xfrm>
              <a:off x="9934719" y="5164630"/>
              <a:ext cx="273050" cy="2730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4AD3F34-7F09-4F7E-BC1C-69D809D421EA}"/>
                </a:ext>
              </a:extLst>
            </p:cNvPr>
            <p:cNvSpPr/>
            <p:nvPr/>
          </p:nvSpPr>
          <p:spPr>
            <a:xfrm>
              <a:off x="9661669" y="5599605"/>
              <a:ext cx="273050" cy="2730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6A002FF-A12B-4C5F-BA9F-8A0889A93FEC}"/>
                </a:ext>
              </a:extLst>
            </p:cNvPr>
            <p:cNvSpPr/>
            <p:nvPr/>
          </p:nvSpPr>
          <p:spPr>
            <a:xfrm>
              <a:off x="10207769" y="5601193"/>
              <a:ext cx="273050" cy="2730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24D0421-70C6-48DD-B370-2A396DD4E236}"/>
                </a:ext>
              </a:extLst>
            </p:cNvPr>
            <p:cNvCxnSpPr>
              <a:cxnSpLocks/>
              <a:stCxn id="11" idx="0"/>
              <a:endCxn id="10" idx="3"/>
            </p:cNvCxnSpPr>
            <p:nvPr/>
          </p:nvCxnSpPr>
          <p:spPr>
            <a:xfrm flipV="1">
              <a:off x="8648700" y="5397693"/>
              <a:ext cx="181046" cy="2019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DCC30DD-AB1C-4BE6-8268-BB146B3C982D}"/>
                </a:ext>
              </a:extLst>
            </p:cNvPr>
            <p:cNvCxnSpPr>
              <a:cxnSpLocks/>
              <a:stCxn id="12" idx="0"/>
              <a:endCxn id="10" idx="5"/>
            </p:cNvCxnSpPr>
            <p:nvPr/>
          </p:nvCxnSpPr>
          <p:spPr>
            <a:xfrm flipH="1" flipV="1">
              <a:off x="9022822" y="5397693"/>
              <a:ext cx="190574" cy="2050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C198537-B114-439F-92DB-0F8D04C96025}"/>
                </a:ext>
              </a:extLst>
            </p:cNvPr>
            <p:cNvCxnSpPr>
              <a:cxnSpLocks/>
              <a:stCxn id="14" idx="0"/>
              <a:endCxn id="13" idx="3"/>
            </p:cNvCxnSpPr>
            <p:nvPr/>
          </p:nvCxnSpPr>
          <p:spPr>
            <a:xfrm flipV="1">
              <a:off x="9798194" y="5397693"/>
              <a:ext cx="176512" cy="2019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43F04E1-B99E-4E86-849B-16AC36045A4A}"/>
                </a:ext>
              </a:extLst>
            </p:cNvPr>
            <p:cNvCxnSpPr>
              <a:cxnSpLocks/>
              <a:stCxn id="15" idx="0"/>
              <a:endCxn id="13" idx="5"/>
            </p:cNvCxnSpPr>
            <p:nvPr/>
          </p:nvCxnSpPr>
          <p:spPr>
            <a:xfrm flipH="1" flipV="1">
              <a:off x="10167782" y="5397693"/>
              <a:ext cx="176512" cy="2035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2D53F12-B274-4887-A186-F25A7D84D85B}"/>
                </a:ext>
              </a:extLst>
            </p:cNvPr>
            <p:cNvCxnSpPr>
              <a:cxnSpLocks/>
              <a:stCxn id="10" idx="0"/>
              <a:endCxn id="9" idx="3"/>
            </p:cNvCxnSpPr>
            <p:nvPr/>
          </p:nvCxnSpPr>
          <p:spPr>
            <a:xfrm flipV="1">
              <a:off x="8926284" y="4853181"/>
              <a:ext cx="470272" cy="3114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F25755F-656E-46AF-8E2E-BF2283600459}"/>
                </a:ext>
              </a:extLst>
            </p:cNvPr>
            <p:cNvCxnSpPr>
              <a:cxnSpLocks/>
              <a:stCxn id="13" idx="0"/>
              <a:endCxn id="9" idx="5"/>
            </p:cNvCxnSpPr>
            <p:nvPr/>
          </p:nvCxnSpPr>
          <p:spPr>
            <a:xfrm flipH="1" flipV="1">
              <a:off x="9589632" y="4853181"/>
              <a:ext cx="481612" cy="3114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349BF8A-D9E8-4FC7-825E-2861172BD23B}"/>
              </a:ext>
            </a:extLst>
          </p:cNvPr>
          <p:cNvGrpSpPr/>
          <p:nvPr/>
        </p:nvGrpSpPr>
        <p:grpSpPr>
          <a:xfrm>
            <a:off x="9989312" y="2873864"/>
            <a:ext cx="1286303" cy="1746254"/>
            <a:chOff x="9989312" y="2873864"/>
            <a:chExt cx="1286303" cy="174625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1128B48-D186-4A49-98CD-935CD94718E2}"/>
                </a:ext>
              </a:extLst>
            </p:cNvPr>
            <p:cNvSpPr/>
            <p:nvPr/>
          </p:nvSpPr>
          <p:spPr>
            <a:xfrm flipH="1">
              <a:off x="10655800" y="2873864"/>
              <a:ext cx="273050" cy="2730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2684242-07C7-4FAC-AFB4-388ED0BE5B9E}"/>
                </a:ext>
              </a:extLst>
            </p:cNvPr>
            <p:cNvSpPr/>
            <p:nvPr/>
          </p:nvSpPr>
          <p:spPr>
            <a:xfrm flipH="1">
              <a:off x="10268450" y="3419172"/>
              <a:ext cx="273050" cy="2730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38C4F6-47A0-4773-9EA4-CBC7C5564967}"/>
                </a:ext>
              </a:extLst>
            </p:cNvPr>
            <p:cNvSpPr/>
            <p:nvPr/>
          </p:nvSpPr>
          <p:spPr>
            <a:xfrm flipH="1">
              <a:off x="9989312" y="3853351"/>
              <a:ext cx="273050" cy="2730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8CF00AC-C061-42EF-B4DC-C8FC64C73968}"/>
                </a:ext>
              </a:extLst>
            </p:cNvPr>
            <p:cNvSpPr/>
            <p:nvPr/>
          </p:nvSpPr>
          <p:spPr>
            <a:xfrm flipH="1">
              <a:off x="10550381" y="3842239"/>
              <a:ext cx="273050" cy="2730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E6F28FD-1CED-42EC-A0C7-F0D062DFE47D}"/>
                </a:ext>
              </a:extLst>
            </p:cNvPr>
            <p:cNvSpPr/>
            <p:nvPr/>
          </p:nvSpPr>
          <p:spPr>
            <a:xfrm flipH="1">
              <a:off x="11002565" y="3418376"/>
              <a:ext cx="273050" cy="2730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F48235B-B4FF-4AC9-9833-887BE3375158}"/>
                </a:ext>
              </a:extLst>
            </p:cNvPr>
            <p:cNvSpPr/>
            <p:nvPr/>
          </p:nvSpPr>
          <p:spPr>
            <a:xfrm flipH="1">
              <a:off x="10820577" y="4347068"/>
              <a:ext cx="273050" cy="2730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7904C31-2E96-49D6-A86C-77897830D7C9}"/>
                </a:ext>
              </a:extLst>
            </p:cNvPr>
            <p:cNvSpPr/>
            <p:nvPr/>
          </p:nvSpPr>
          <p:spPr>
            <a:xfrm flipH="1">
              <a:off x="10277331" y="4347068"/>
              <a:ext cx="273050" cy="2730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C1F5C25-8B9F-4E1A-8AF3-1B8A8E9D678E}"/>
                </a:ext>
              </a:extLst>
            </p:cNvPr>
            <p:cNvCxnSpPr>
              <a:cxnSpLocks/>
              <a:stCxn id="20" idx="0"/>
              <a:endCxn id="16" idx="3"/>
            </p:cNvCxnSpPr>
            <p:nvPr/>
          </p:nvCxnSpPr>
          <p:spPr>
            <a:xfrm flipH="1" flipV="1">
              <a:off x="10888863" y="3106927"/>
              <a:ext cx="250227" cy="3114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152301-1D8C-40A3-9BE3-DF61D74EBDA6}"/>
                </a:ext>
              </a:extLst>
            </p:cNvPr>
            <p:cNvCxnSpPr>
              <a:cxnSpLocks/>
              <a:stCxn id="17" idx="0"/>
              <a:endCxn id="16" idx="5"/>
            </p:cNvCxnSpPr>
            <p:nvPr/>
          </p:nvCxnSpPr>
          <p:spPr>
            <a:xfrm flipV="1">
              <a:off x="10404975" y="3106927"/>
              <a:ext cx="290812" cy="3122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D31FDB3-9EBB-427D-A837-DD4BBA21C528}"/>
                </a:ext>
              </a:extLst>
            </p:cNvPr>
            <p:cNvCxnSpPr>
              <a:cxnSpLocks/>
              <a:stCxn id="18" idx="0"/>
              <a:endCxn id="17" idx="5"/>
            </p:cNvCxnSpPr>
            <p:nvPr/>
          </p:nvCxnSpPr>
          <p:spPr>
            <a:xfrm flipV="1">
              <a:off x="10125837" y="3652235"/>
              <a:ext cx="182600" cy="2011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F02EC54-B590-4496-83B9-D178A94A10D2}"/>
                </a:ext>
              </a:extLst>
            </p:cNvPr>
            <p:cNvCxnSpPr>
              <a:cxnSpLocks/>
              <a:stCxn id="22" idx="0"/>
              <a:endCxn id="19" idx="5"/>
            </p:cNvCxnSpPr>
            <p:nvPr/>
          </p:nvCxnSpPr>
          <p:spPr>
            <a:xfrm flipV="1">
              <a:off x="10413856" y="4075302"/>
              <a:ext cx="176512" cy="2717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3EA20B0-F293-4199-BD89-58E14444EC7B}"/>
                </a:ext>
              </a:extLst>
            </p:cNvPr>
            <p:cNvCxnSpPr>
              <a:cxnSpLocks/>
              <a:stCxn id="19" idx="0"/>
              <a:endCxn id="17" idx="3"/>
            </p:cNvCxnSpPr>
            <p:nvPr/>
          </p:nvCxnSpPr>
          <p:spPr>
            <a:xfrm flipH="1" flipV="1">
              <a:off x="10501513" y="3652235"/>
              <a:ext cx="185393" cy="1900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C828221-AA21-4A38-B494-1175F6717E7F}"/>
                </a:ext>
              </a:extLst>
            </p:cNvPr>
            <p:cNvCxnSpPr>
              <a:cxnSpLocks/>
              <a:stCxn id="21" idx="0"/>
              <a:endCxn id="19" idx="3"/>
            </p:cNvCxnSpPr>
            <p:nvPr/>
          </p:nvCxnSpPr>
          <p:spPr>
            <a:xfrm flipH="1" flipV="1">
              <a:off x="10783444" y="4075302"/>
              <a:ext cx="173658" cy="2717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E2D3E409-6A62-441E-9CED-54742846A54A}"/>
              </a:ext>
            </a:extLst>
          </p:cNvPr>
          <p:cNvSpPr/>
          <p:nvPr/>
        </p:nvSpPr>
        <p:spPr>
          <a:xfrm>
            <a:off x="8109856" y="2111617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4C51D87-0E75-4D73-9851-7B725364E7F6}"/>
              </a:ext>
            </a:extLst>
          </p:cNvPr>
          <p:cNvSpPr/>
          <p:nvPr/>
        </p:nvSpPr>
        <p:spPr>
          <a:xfrm>
            <a:off x="8109856" y="2344979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2556706-D4FB-4D7A-9F57-2A82FE9C9CC4}"/>
              </a:ext>
            </a:extLst>
          </p:cNvPr>
          <p:cNvSpPr/>
          <p:nvPr/>
        </p:nvSpPr>
        <p:spPr>
          <a:xfrm>
            <a:off x="8354977" y="2111617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9B3D4BE-E71B-4AB1-BA97-A142BFDBFE6A}"/>
              </a:ext>
            </a:extLst>
          </p:cNvPr>
          <p:cNvSpPr/>
          <p:nvPr/>
        </p:nvSpPr>
        <p:spPr>
          <a:xfrm>
            <a:off x="8608134" y="2111617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FCBE27-F9AF-4537-8F2A-D3D901618CA4}"/>
              </a:ext>
            </a:extLst>
          </p:cNvPr>
          <p:cNvSpPr/>
          <p:nvPr/>
        </p:nvSpPr>
        <p:spPr>
          <a:xfrm>
            <a:off x="8861291" y="2111617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18D7F3E-1768-48DD-8A7C-0FDC71B39DB6}"/>
              </a:ext>
            </a:extLst>
          </p:cNvPr>
          <p:cNvSpPr/>
          <p:nvPr/>
        </p:nvSpPr>
        <p:spPr>
          <a:xfrm>
            <a:off x="9114448" y="2111617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DD52049-E46D-4BF7-9B74-9B99B9BA377D}"/>
              </a:ext>
            </a:extLst>
          </p:cNvPr>
          <p:cNvSpPr/>
          <p:nvPr/>
        </p:nvSpPr>
        <p:spPr>
          <a:xfrm>
            <a:off x="8354977" y="2344979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973C13A-82F1-411A-AA71-620D785ECF37}"/>
              </a:ext>
            </a:extLst>
          </p:cNvPr>
          <p:cNvSpPr/>
          <p:nvPr/>
        </p:nvSpPr>
        <p:spPr>
          <a:xfrm>
            <a:off x="8608134" y="2344979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BD1163C-9306-4671-88A8-6E1B8901A92A}"/>
              </a:ext>
            </a:extLst>
          </p:cNvPr>
          <p:cNvSpPr/>
          <p:nvPr/>
        </p:nvSpPr>
        <p:spPr>
          <a:xfrm>
            <a:off x="8861291" y="2344979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F9D27C5-8B6C-408F-BE14-D0DB021DD0BB}"/>
              </a:ext>
            </a:extLst>
          </p:cNvPr>
          <p:cNvSpPr/>
          <p:nvPr/>
        </p:nvSpPr>
        <p:spPr>
          <a:xfrm>
            <a:off x="9114448" y="2344979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CDEB0DC-7584-4E34-ADE5-13DC526353FC}"/>
              </a:ext>
            </a:extLst>
          </p:cNvPr>
          <p:cNvSpPr/>
          <p:nvPr/>
        </p:nvSpPr>
        <p:spPr>
          <a:xfrm>
            <a:off x="9362387" y="2102879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E507308-312C-464A-BBA1-CACB0DDCE587}"/>
              </a:ext>
            </a:extLst>
          </p:cNvPr>
          <p:cNvSpPr/>
          <p:nvPr/>
        </p:nvSpPr>
        <p:spPr>
          <a:xfrm>
            <a:off x="9362387" y="2336241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B62E05C-6877-44B9-B547-8A725E37799E}"/>
              </a:ext>
            </a:extLst>
          </p:cNvPr>
          <p:cNvSpPr/>
          <p:nvPr/>
        </p:nvSpPr>
        <p:spPr>
          <a:xfrm>
            <a:off x="9607508" y="2102879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88BF4DDA-EA54-4B85-B177-E6B16F16B79F}"/>
              </a:ext>
            </a:extLst>
          </p:cNvPr>
          <p:cNvSpPr/>
          <p:nvPr/>
        </p:nvSpPr>
        <p:spPr>
          <a:xfrm>
            <a:off x="9860665" y="2102879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1459CA6-AE36-409C-930F-BE5377534FB8}"/>
              </a:ext>
            </a:extLst>
          </p:cNvPr>
          <p:cNvSpPr/>
          <p:nvPr/>
        </p:nvSpPr>
        <p:spPr>
          <a:xfrm>
            <a:off x="10113822" y="2102879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0D7292B-D45F-4AC2-AFE3-3EC6F42DF945}"/>
              </a:ext>
            </a:extLst>
          </p:cNvPr>
          <p:cNvSpPr/>
          <p:nvPr/>
        </p:nvSpPr>
        <p:spPr>
          <a:xfrm>
            <a:off x="10366979" y="2102879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0A8DC1E-8F25-4AEC-B7CF-CA9E0B70AE37}"/>
              </a:ext>
            </a:extLst>
          </p:cNvPr>
          <p:cNvSpPr/>
          <p:nvPr/>
        </p:nvSpPr>
        <p:spPr>
          <a:xfrm>
            <a:off x="9607508" y="2336241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70929D3-C720-4816-A402-6CA3B49C6D26}"/>
              </a:ext>
            </a:extLst>
          </p:cNvPr>
          <p:cNvSpPr/>
          <p:nvPr/>
        </p:nvSpPr>
        <p:spPr>
          <a:xfrm>
            <a:off x="9860665" y="2336241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F3CC43C-49B0-4050-8F18-8BD31A599A42}"/>
              </a:ext>
            </a:extLst>
          </p:cNvPr>
          <p:cNvSpPr/>
          <p:nvPr/>
        </p:nvSpPr>
        <p:spPr>
          <a:xfrm>
            <a:off x="10113822" y="2336241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32684CCF-E8FF-4C25-82DD-3E7F72E214D3}"/>
              </a:ext>
            </a:extLst>
          </p:cNvPr>
          <p:cNvSpPr/>
          <p:nvPr/>
        </p:nvSpPr>
        <p:spPr>
          <a:xfrm>
            <a:off x="10366979" y="2336241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633262CC-AE12-4C9A-8CF4-5C88792FF584}"/>
              </a:ext>
            </a:extLst>
          </p:cNvPr>
          <p:cNvSpPr/>
          <p:nvPr/>
        </p:nvSpPr>
        <p:spPr>
          <a:xfrm>
            <a:off x="8109856" y="1634570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B90DDA7B-D1C3-48CA-AD5B-5BA142BD327D}"/>
              </a:ext>
            </a:extLst>
          </p:cNvPr>
          <p:cNvSpPr/>
          <p:nvPr/>
        </p:nvSpPr>
        <p:spPr>
          <a:xfrm>
            <a:off x="8109856" y="1867932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544644D-4FCF-4E78-8BCB-40A0AC8D2623}"/>
              </a:ext>
            </a:extLst>
          </p:cNvPr>
          <p:cNvSpPr/>
          <p:nvPr/>
        </p:nvSpPr>
        <p:spPr>
          <a:xfrm>
            <a:off x="8354977" y="1634570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08D50BEC-86BC-431F-B8D6-9E4FE809C745}"/>
              </a:ext>
            </a:extLst>
          </p:cNvPr>
          <p:cNvSpPr/>
          <p:nvPr/>
        </p:nvSpPr>
        <p:spPr>
          <a:xfrm>
            <a:off x="8608134" y="1634570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E0FE26E-8B18-4E0E-9701-19D98BBA2DB6}"/>
              </a:ext>
            </a:extLst>
          </p:cNvPr>
          <p:cNvSpPr/>
          <p:nvPr/>
        </p:nvSpPr>
        <p:spPr>
          <a:xfrm>
            <a:off x="8861291" y="1634570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156D214-F270-486C-AD7C-06EAA8D1CF91}"/>
              </a:ext>
            </a:extLst>
          </p:cNvPr>
          <p:cNvSpPr/>
          <p:nvPr/>
        </p:nvSpPr>
        <p:spPr>
          <a:xfrm>
            <a:off x="9114448" y="1634570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3D6A036-864F-49F9-82F7-FB648418A28F}"/>
              </a:ext>
            </a:extLst>
          </p:cNvPr>
          <p:cNvSpPr/>
          <p:nvPr/>
        </p:nvSpPr>
        <p:spPr>
          <a:xfrm>
            <a:off x="8354977" y="1867932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0AE55E62-68FE-4716-96E3-A588793F072F}"/>
              </a:ext>
            </a:extLst>
          </p:cNvPr>
          <p:cNvSpPr/>
          <p:nvPr/>
        </p:nvSpPr>
        <p:spPr>
          <a:xfrm>
            <a:off x="8608134" y="1867932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C84271CA-56A9-429A-9857-4922FA96E331}"/>
              </a:ext>
            </a:extLst>
          </p:cNvPr>
          <p:cNvSpPr/>
          <p:nvPr/>
        </p:nvSpPr>
        <p:spPr>
          <a:xfrm>
            <a:off x="8861291" y="1867932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45850957-6917-4831-B9D0-9CED7ED3E8CD}"/>
              </a:ext>
            </a:extLst>
          </p:cNvPr>
          <p:cNvSpPr/>
          <p:nvPr/>
        </p:nvSpPr>
        <p:spPr>
          <a:xfrm>
            <a:off x="9114448" y="1867932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33657A2-EB98-48FF-8A13-B8ABAD55D909}"/>
              </a:ext>
            </a:extLst>
          </p:cNvPr>
          <p:cNvSpPr/>
          <p:nvPr/>
        </p:nvSpPr>
        <p:spPr>
          <a:xfrm>
            <a:off x="9362387" y="1625832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7CA3B1F-1A93-4990-A310-4216F3858749}"/>
              </a:ext>
            </a:extLst>
          </p:cNvPr>
          <p:cNvSpPr/>
          <p:nvPr/>
        </p:nvSpPr>
        <p:spPr>
          <a:xfrm>
            <a:off x="9362387" y="1859194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11DDBCE5-45C3-4650-8368-C2032A85F329}"/>
              </a:ext>
            </a:extLst>
          </p:cNvPr>
          <p:cNvSpPr/>
          <p:nvPr/>
        </p:nvSpPr>
        <p:spPr>
          <a:xfrm>
            <a:off x="9607508" y="1625832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A8656E2-DF81-4EBE-87AD-49ECF9AD18E1}"/>
              </a:ext>
            </a:extLst>
          </p:cNvPr>
          <p:cNvSpPr/>
          <p:nvPr/>
        </p:nvSpPr>
        <p:spPr>
          <a:xfrm>
            <a:off x="9860665" y="1625832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53DFC74-1D2B-4C54-9609-436BCCA43199}"/>
              </a:ext>
            </a:extLst>
          </p:cNvPr>
          <p:cNvSpPr/>
          <p:nvPr/>
        </p:nvSpPr>
        <p:spPr>
          <a:xfrm>
            <a:off x="10113822" y="1625832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51C8D7F-822C-48DB-894C-BCC605B903DF}"/>
              </a:ext>
            </a:extLst>
          </p:cNvPr>
          <p:cNvSpPr/>
          <p:nvPr/>
        </p:nvSpPr>
        <p:spPr>
          <a:xfrm>
            <a:off x="10366979" y="1625832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0D78779-89DC-4AAC-A3F2-234FB2989E05}"/>
              </a:ext>
            </a:extLst>
          </p:cNvPr>
          <p:cNvSpPr/>
          <p:nvPr/>
        </p:nvSpPr>
        <p:spPr>
          <a:xfrm>
            <a:off x="9607508" y="1859194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917864F3-160E-49C8-ABBA-F26F2E9A70DD}"/>
              </a:ext>
            </a:extLst>
          </p:cNvPr>
          <p:cNvSpPr/>
          <p:nvPr/>
        </p:nvSpPr>
        <p:spPr>
          <a:xfrm>
            <a:off x="9860665" y="1859194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0C056F10-A397-48C6-83A9-185F4C017C1F}"/>
              </a:ext>
            </a:extLst>
          </p:cNvPr>
          <p:cNvSpPr/>
          <p:nvPr/>
        </p:nvSpPr>
        <p:spPr>
          <a:xfrm>
            <a:off x="10113822" y="1859194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AD49A67F-1BE3-443C-9910-E0123AAAF0C0}"/>
              </a:ext>
            </a:extLst>
          </p:cNvPr>
          <p:cNvSpPr/>
          <p:nvPr/>
        </p:nvSpPr>
        <p:spPr>
          <a:xfrm>
            <a:off x="10366979" y="1859194"/>
            <a:ext cx="196850" cy="196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8D584B4-745D-45EB-BFFE-FFD335389873}"/>
              </a:ext>
            </a:extLst>
          </p:cNvPr>
          <p:cNvSpPr txBox="1"/>
          <p:nvPr/>
        </p:nvSpPr>
        <p:spPr>
          <a:xfrm>
            <a:off x="8548673" y="2529730"/>
            <a:ext cx="160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/>
              <a:t>{     </a:t>
            </a:r>
            <a:r>
              <a:rPr lang="en-US" dirty="0"/>
              <a:t>,     ,     ,     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32C7A3A-E559-464F-B1FD-FCECB99B7A9C}"/>
                  </a:ext>
                </a:extLst>
              </p:cNvPr>
              <p:cNvSpPr/>
              <p:nvPr/>
            </p:nvSpPr>
            <p:spPr>
              <a:xfrm>
                <a:off x="8662162" y="2527913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32C7A3A-E559-464F-B1FD-FCECB99B7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162" y="2527913"/>
                <a:ext cx="4607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66C8B1B-572D-4042-BB2E-0DED476AE688}"/>
                  </a:ext>
                </a:extLst>
              </p:cNvPr>
              <p:cNvSpPr/>
              <p:nvPr/>
            </p:nvSpPr>
            <p:spPr>
              <a:xfrm>
                <a:off x="8960693" y="2527913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66C8B1B-572D-4042-BB2E-0DED476AE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693" y="2527913"/>
                <a:ext cx="4660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66C46A2-D83C-47BB-9763-D196A76DA565}"/>
                  </a:ext>
                </a:extLst>
              </p:cNvPr>
              <p:cNvSpPr/>
              <p:nvPr/>
            </p:nvSpPr>
            <p:spPr>
              <a:xfrm>
                <a:off x="9278284" y="2527913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66C46A2-D83C-47BB-9763-D196A76DA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284" y="2527913"/>
                <a:ext cx="4660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4142251-287F-4333-9837-6BB7DA8D9CB7}"/>
                  </a:ext>
                </a:extLst>
              </p:cNvPr>
              <p:cNvSpPr/>
              <p:nvPr/>
            </p:nvSpPr>
            <p:spPr>
              <a:xfrm>
                <a:off x="9609453" y="2527913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4142251-287F-4333-9837-6BB7DA8D9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453" y="2527913"/>
                <a:ext cx="4660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31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5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5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5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8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5" dur="5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7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9" grpId="0" animBg="1"/>
      <p:bldP spid="120" grpId="0" animBg="1"/>
      <p:bldP spid="123" grpId="0" animBg="1"/>
      <p:bldP spid="125" grpId="0" animBg="1"/>
      <p:bldP spid="126" grpId="0" animBg="1"/>
      <p:bldP spid="131" grpId="0" animBg="1"/>
      <p:bldP spid="132" grpId="0" animBg="1"/>
      <p:bldP spid="134" grpId="0" animBg="1"/>
      <p:bldP spid="141" grpId="0" animBg="1"/>
      <p:bldP spid="147" grpId="0" build="allAtOnce"/>
      <p:bldP spid="147" grpId="1" build="allAtOnce"/>
      <p:bldP spid="148" grpId="0" build="allAtOnce"/>
      <p:bldP spid="149" grpId="0" build="allAtOnce"/>
      <p:bldP spid="149" grpId="1" build="allAtOnce"/>
      <p:bldP spid="150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1AAD37E-CADF-42C5-917B-76E02A018519}"/>
              </a:ext>
            </a:extLst>
          </p:cNvPr>
          <p:cNvSpPr/>
          <p:nvPr/>
        </p:nvSpPr>
        <p:spPr>
          <a:xfrm>
            <a:off x="9487953" y="2427027"/>
            <a:ext cx="1570924" cy="881373"/>
          </a:xfrm>
          <a:custGeom>
            <a:avLst/>
            <a:gdLst>
              <a:gd name="connsiteX0" fmla="*/ 0 w 1693162"/>
              <a:gd name="connsiteY0" fmla="*/ 0 h 307492"/>
              <a:gd name="connsiteX1" fmla="*/ 1693162 w 1693162"/>
              <a:gd name="connsiteY1" fmla="*/ 0 h 307492"/>
              <a:gd name="connsiteX2" fmla="*/ 1693162 w 1693162"/>
              <a:gd name="connsiteY2" fmla="*/ 307492 h 307492"/>
              <a:gd name="connsiteX3" fmla="*/ 0 w 1693162"/>
              <a:gd name="connsiteY3" fmla="*/ 307492 h 307492"/>
              <a:gd name="connsiteX4" fmla="*/ 0 w 1693162"/>
              <a:gd name="connsiteY4" fmla="*/ 0 h 307492"/>
              <a:gd name="connsiteX0" fmla="*/ 0 w 1693162"/>
              <a:gd name="connsiteY0" fmla="*/ 527050 h 834542"/>
              <a:gd name="connsiteX1" fmla="*/ 1509012 w 1693162"/>
              <a:gd name="connsiteY1" fmla="*/ 0 h 834542"/>
              <a:gd name="connsiteX2" fmla="*/ 1693162 w 1693162"/>
              <a:gd name="connsiteY2" fmla="*/ 834542 h 834542"/>
              <a:gd name="connsiteX3" fmla="*/ 0 w 1693162"/>
              <a:gd name="connsiteY3" fmla="*/ 834542 h 834542"/>
              <a:gd name="connsiteX4" fmla="*/ 0 w 1693162"/>
              <a:gd name="connsiteY4" fmla="*/ 527050 h 834542"/>
              <a:gd name="connsiteX0" fmla="*/ 0 w 1712212"/>
              <a:gd name="connsiteY0" fmla="*/ 539750 h 834542"/>
              <a:gd name="connsiteX1" fmla="*/ 1528062 w 1712212"/>
              <a:gd name="connsiteY1" fmla="*/ 0 h 834542"/>
              <a:gd name="connsiteX2" fmla="*/ 1712212 w 1712212"/>
              <a:gd name="connsiteY2" fmla="*/ 834542 h 834542"/>
              <a:gd name="connsiteX3" fmla="*/ 19050 w 1712212"/>
              <a:gd name="connsiteY3" fmla="*/ 834542 h 834542"/>
              <a:gd name="connsiteX4" fmla="*/ 0 w 1712212"/>
              <a:gd name="connsiteY4" fmla="*/ 539750 h 834542"/>
              <a:gd name="connsiteX0" fmla="*/ 69850 w 1693162"/>
              <a:gd name="connsiteY0" fmla="*/ 603250 h 834542"/>
              <a:gd name="connsiteX1" fmla="*/ 1509012 w 1693162"/>
              <a:gd name="connsiteY1" fmla="*/ 0 h 834542"/>
              <a:gd name="connsiteX2" fmla="*/ 1693162 w 1693162"/>
              <a:gd name="connsiteY2" fmla="*/ 834542 h 834542"/>
              <a:gd name="connsiteX3" fmla="*/ 0 w 1693162"/>
              <a:gd name="connsiteY3" fmla="*/ 834542 h 834542"/>
              <a:gd name="connsiteX4" fmla="*/ 69850 w 1693162"/>
              <a:gd name="connsiteY4" fmla="*/ 603250 h 834542"/>
              <a:gd name="connsiteX0" fmla="*/ 25400 w 1693162"/>
              <a:gd name="connsiteY0" fmla="*/ 552450 h 834542"/>
              <a:gd name="connsiteX1" fmla="*/ 1509012 w 1693162"/>
              <a:gd name="connsiteY1" fmla="*/ 0 h 834542"/>
              <a:gd name="connsiteX2" fmla="*/ 1693162 w 1693162"/>
              <a:gd name="connsiteY2" fmla="*/ 834542 h 834542"/>
              <a:gd name="connsiteX3" fmla="*/ 0 w 1693162"/>
              <a:gd name="connsiteY3" fmla="*/ 834542 h 834542"/>
              <a:gd name="connsiteX4" fmla="*/ 25400 w 1693162"/>
              <a:gd name="connsiteY4" fmla="*/ 552450 h 834542"/>
              <a:gd name="connsiteX0" fmla="*/ 0 w 1667762"/>
              <a:gd name="connsiteY0" fmla="*/ 552450 h 866292"/>
              <a:gd name="connsiteX1" fmla="*/ 1483612 w 1667762"/>
              <a:gd name="connsiteY1" fmla="*/ 0 h 866292"/>
              <a:gd name="connsiteX2" fmla="*/ 1667762 w 1667762"/>
              <a:gd name="connsiteY2" fmla="*/ 834542 h 866292"/>
              <a:gd name="connsiteX3" fmla="*/ 0 w 1667762"/>
              <a:gd name="connsiteY3" fmla="*/ 866292 h 866292"/>
              <a:gd name="connsiteX4" fmla="*/ 0 w 1667762"/>
              <a:gd name="connsiteY4" fmla="*/ 552450 h 866292"/>
              <a:gd name="connsiteX0" fmla="*/ 0 w 1604262"/>
              <a:gd name="connsiteY0" fmla="*/ 552450 h 866292"/>
              <a:gd name="connsiteX1" fmla="*/ 1483612 w 1604262"/>
              <a:gd name="connsiteY1" fmla="*/ 0 h 866292"/>
              <a:gd name="connsiteX2" fmla="*/ 1604262 w 1604262"/>
              <a:gd name="connsiteY2" fmla="*/ 320192 h 866292"/>
              <a:gd name="connsiteX3" fmla="*/ 0 w 1604262"/>
              <a:gd name="connsiteY3" fmla="*/ 866292 h 866292"/>
              <a:gd name="connsiteX4" fmla="*/ 0 w 1604262"/>
              <a:gd name="connsiteY4" fmla="*/ 552450 h 866292"/>
              <a:gd name="connsiteX0" fmla="*/ 0 w 1604262"/>
              <a:gd name="connsiteY0" fmla="*/ 552450 h 898042"/>
              <a:gd name="connsiteX1" fmla="*/ 1483612 w 1604262"/>
              <a:gd name="connsiteY1" fmla="*/ 0 h 898042"/>
              <a:gd name="connsiteX2" fmla="*/ 1604262 w 1604262"/>
              <a:gd name="connsiteY2" fmla="*/ 320192 h 898042"/>
              <a:gd name="connsiteX3" fmla="*/ 0 w 1604262"/>
              <a:gd name="connsiteY3" fmla="*/ 898042 h 898042"/>
              <a:gd name="connsiteX4" fmla="*/ 0 w 1604262"/>
              <a:gd name="connsiteY4" fmla="*/ 552450 h 898042"/>
              <a:gd name="connsiteX0" fmla="*/ 0 w 1604262"/>
              <a:gd name="connsiteY0" fmla="*/ 552450 h 900423"/>
              <a:gd name="connsiteX1" fmla="*/ 1483612 w 1604262"/>
              <a:gd name="connsiteY1" fmla="*/ 0 h 900423"/>
              <a:gd name="connsiteX2" fmla="*/ 1604262 w 1604262"/>
              <a:gd name="connsiteY2" fmla="*/ 320192 h 900423"/>
              <a:gd name="connsiteX3" fmla="*/ 0 w 1604262"/>
              <a:gd name="connsiteY3" fmla="*/ 900423 h 900423"/>
              <a:gd name="connsiteX4" fmla="*/ 0 w 1604262"/>
              <a:gd name="connsiteY4" fmla="*/ 552450 h 900423"/>
              <a:gd name="connsiteX0" fmla="*/ 0 w 1604262"/>
              <a:gd name="connsiteY0" fmla="*/ 552450 h 900423"/>
              <a:gd name="connsiteX1" fmla="*/ 1483612 w 1604262"/>
              <a:gd name="connsiteY1" fmla="*/ 0 h 900423"/>
              <a:gd name="connsiteX2" fmla="*/ 1604262 w 1604262"/>
              <a:gd name="connsiteY2" fmla="*/ 320192 h 900423"/>
              <a:gd name="connsiteX3" fmla="*/ 0 w 1604262"/>
              <a:gd name="connsiteY3" fmla="*/ 900423 h 900423"/>
              <a:gd name="connsiteX4" fmla="*/ 0 w 1604262"/>
              <a:gd name="connsiteY4" fmla="*/ 552450 h 900423"/>
              <a:gd name="connsiteX0" fmla="*/ 0 w 1604262"/>
              <a:gd name="connsiteY0" fmla="*/ 547688 h 895661"/>
              <a:gd name="connsiteX1" fmla="*/ 1478850 w 1604262"/>
              <a:gd name="connsiteY1" fmla="*/ 0 h 895661"/>
              <a:gd name="connsiteX2" fmla="*/ 1604262 w 1604262"/>
              <a:gd name="connsiteY2" fmla="*/ 315430 h 895661"/>
              <a:gd name="connsiteX3" fmla="*/ 0 w 1604262"/>
              <a:gd name="connsiteY3" fmla="*/ 895661 h 895661"/>
              <a:gd name="connsiteX4" fmla="*/ 0 w 1604262"/>
              <a:gd name="connsiteY4" fmla="*/ 547688 h 895661"/>
              <a:gd name="connsiteX0" fmla="*/ 0 w 1597118"/>
              <a:gd name="connsiteY0" fmla="*/ 547688 h 895661"/>
              <a:gd name="connsiteX1" fmla="*/ 1478850 w 1597118"/>
              <a:gd name="connsiteY1" fmla="*/ 0 h 895661"/>
              <a:gd name="connsiteX2" fmla="*/ 1597118 w 1597118"/>
              <a:gd name="connsiteY2" fmla="*/ 310667 h 895661"/>
              <a:gd name="connsiteX3" fmla="*/ 0 w 1597118"/>
              <a:gd name="connsiteY3" fmla="*/ 895661 h 895661"/>
              <a:gd name="connsiteX4" fmla="*/ 0 w 1597118"/>
              <a:gd name="connsiteY4" fmla="*/ 547688 h 895661"/>
              <a:gd name="connsiteX0" fmla="*/ 0 w 1597118"/>
              <a:gd name="connsiteY0" fmla="*/ 533400 h 881373"/>
              <a:gd name="connsiteX1" fmla="*/ 1438369 w 1597118"/>
              <a:gd name="connsiteY1" fmla="*/ 0 h 881373"/>
              <a:gd name="connsiteX2" fmla="*/ 1597118 w 1597118"/>
              <a:gd name="connsiteY2" fmla="*/ 296379 h 881373"/>
              <a:gd name="connsiteX3" fmla="*/ 0 w 1597118"/>
              <a:gd name="connsiteY3" fmla="*/ 881373 h 881373"/>
              <a:gd name="connsiteX4" fmla="*/ 0 w 1597118"/>
              <a:gd name="connsiteY4" fmla="*/ 533400 h 881373"/>
              <a:gd name="connsiteX0" fmla="*/ 0 w 1573306"/>
              <a:gd name="connsiteY0" fmla="*/ 533400 h 881373"/>
              <a:gd name="connsiteX1" fmla="*/ 1438369 w 1573306"/>
              <a:gd name="connsiteY1" fmla="*/ 0 h 881373"/>
              <a:gd name="connsiteX2" fmla="*/ 1573306 w 1573306"/>
              <a:gd name="connsiteY2" fmla="*/ 305904 h 881373"/>
              <a:gd name="connsiteX3" fmla="*/ 0 w 1573306"/>
              <a:gd name="connsiteY3" fmla="*/ 881373 h 881373"/>
              <a:gd name="connsiteX4" fmla="*/ 0 w 1573306"/>
              <a:gd name="connsiteY4" fmla="*/ 533400 h 881373"/>
              <a:gd name="connsiteX0" fmla="*/ 0 w 1570924"/>
              <a:gd name="connsiteY0" fmla="*/ 533400 h 881373"/>
              <a:gd name="connsiteX1" fmla="*/ 1438369 w 1570924"/>
              <a:gd name="connsiteY1" fmla="*/ 0 h 881373"/>
              <a:gd name="connsiteX2" fmla="*/ 1570924 w 1570924"/>
              <a:gd name="connsiteY2" fmla="*/ 305904 h 881373"/>
              <a:gd name="connsiteX3" fmla="*/ 0 w 1570924"/>
              <a:gd name="connsiteY3" fmla="*/ 881373 h 881373"/>
              <a:gd name="connsiteX4" fmla="*/ 0 w 1570924"/>
              <a:gd name="connsiteY4" fmla="*/ 533400 h 88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0924" h="881373">
                <a:moveTo>
                  <a:pt x="0" y="533400"/>
                </a:moveTo>
                <a:lnTo>
                  <a:pt x="1438369" y="0"/>
                </a:lnTo>
                <a:lnTo>
                  <a:pt x="1570924" y="305904"/>
                </a:lnTo>
                <a:lnTo>
                  <a:pt x="0" y="881373"/>
                </a:lnTo>
                <a:lnTo>
                  <a:pt x="0" y="533400"/>
                </a:lnTo>
                <a:close/>
              </a:path>
            </a:pathLst>
          </a:custGeom>
          <a:solidFill>
            <a:srgbClr val="FFF2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5517E-F1B8-4E0F-88F2-EE618A4D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12E96-D4D3-41E9-8F4F-CB7165F21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Find optimal hyperplane that maximizes distance between classes</a:t>
            </a:r>
          </a:p>
          <a:p>
            <a:r>
              <a:rPr lang="en-US" sz="2400"/>
              <a:t>Always finds the optimal solution</a:t>
            </a:r>
          </a:p>
          <a:p>
            <a:pPr lvl="1"/>
            <a:r>
              <a:rPr lang="en-US" sz="2000"/>
              <a:t>Model stability</a:t>
            </a:r>
          </a:p>
          <a:p>
            <a:r>
              <a:rPr lang="en-US" sz="2400"/>
              <a:t>Robustness from overfitting</a:t>
            </a:r>
          </a:p>
          <a:p>
            <a:r>
              <a:rPr lang="en-US" sz="2400"/>
              <a:t>If </a:t>
            </a:r>
            <a:r>
              <a:rPr lang="en-US" sz="2400" dirty="0"/>
              <a:t>data is not linearly separable, project into higher dimension</a:t>
            </a:r>
          </a:p>
          <a:p>
            <a:pPr lvl="1"/>
            <a:r>
              <a:rPr lang="en-US" sz="2000" dirty="0"/>
              <a:t>allowing data to become </a:t>
            </a:r>
            <a:r>
              <a:rPr lang="en-US" sz="2000"/>
              <a:t>linearly separable</a:t>
            </a: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DE654A-6D02-4557-A813-EB84EB2E9A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" t="4842" r="1892" b="15013"/>
          <a:stretch/>
        </p:blipFill>
        <p:spPr bwMode="auto">
          <a:xfrm>
            <a:off x="6277032" y="4018060"/>
            <a:ext cx="4356101" cy="21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846F64-E418-4BFA-B264-F30FBA5D92A1}"/>
              </a:ext>
            </a:extLst>
          </p:cNvPr>
          <p:cNvCxnSpPr>
            <a:cxnSpLocks/>
          </p:cNvCxnSpPr>
          <p:nvPr/>
        </p:nvCxnSpPr>
        <p:spPr>
          <a:xfrm>
            <a:off x="9477024" y="2171991"/>
            <a:ext cx="0" cy="152607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657192-4F24-4201-BA70-55D7A068822A}"/>
              </a:ext>
            </a:extLst>
          </p:cNvPr>
          <p:cNvCxnSpPr>
            <a:cxnSpLocks/>
          </p:cNvCxnSpPr>
          <p:nvPr/>
        </p:nvCxnSpPr>
        <p:spPr>
          <a:xfrm flipH="1">
            <a:off x="9470676" y="3685430"/>
            <a:ext cx="1693180" cy="628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DE8DB04-167C-4534-8568-6574E78BE5C6}"/>
              </a:ext>
            </a:extLst>
          </p:cNvPr>
          <p:cNvSpPr/>
          <p:nvPr/>
        </p:nvSpPr>
        <p:spPr>
          <a:xfrm>
            <a:off x="10154202" y="2631199"/>
            <a:ext cx="80965" cy="809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6DC053-C6E8-4B6F-B0B6-4AB843364D38}"/>
              </a:ext>
            </a:extLst>
          </p:cNvPr>
          <p:cNvSpPr/>
          <p:nvPr/>
        </p:nvSpPr>
        <p:spPr>
          <a:xfrm>
            <a:off x="9791457" y="3255153"/>
            <a:ext cx="80965" cy="809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987C6D-EF16-4E66-8381-AA3658AE99A7}"/>
              </a:ext>
            </a:extLst>
          </p:cNvPr>
          <p:cNvSpPr/>
          <p:nvPr/>
        </p:nvSpPr>
        <p:spPr>
          <a:xfrm>
            <a:off x="10508214" y="2904249"/>
            <a:ext cx="80965" cy="809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59E015-7D98-4C34-84EF-AC913985A810}"/>
              </a:ext>
            </a:extLst>
          </p:cNvPr>
          <p:cNvSpPr/>
          <p:nvPr/>
        </p:nvSpPr>
        <p:spPr>
          <a:xfrm>
            <a:off x="10737608" y="2417680"/>
            <a:ext cx="80965" cy="809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27408DE-47B9-465A-BE4B-5F55D19F99F7}"/>
              </a:ext>
            </a:extLst>
          </p:cNvPr>
          <p:cNvSpPr/>
          <p:nvPr/>
        </p:nvSpPr>
        <p:spPr>
          <a:xfrm>
            <a:off x="9943857" y="3407553"/>
            <a:ext cx="80965" cy="809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04451E5-CB0F-4664-AF6B-5F6E01AEAC66}"/>
              </a:ext>
            </a:extLst>
          </p:cNvPr>
          <p:cNvSpPr/>
          <p:nvPr/>
        </p:nvSpPr>
        <p:spPr>
          <a:xfrm>
            <a:off x="10355269" y="3260349"/>
            <a:ext cx="80965" cy="809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19DF19-D2C5-49A4-8B95-985C8F741F0A}"/>
              </a:ext>
            </a:extLst>
          </p:cNvPr>
          <p:cNvSpPr/>
          <p:nvPr/>
        </p:nvSpPr>
        <p:spPr>
          <a:xfrm>
            <a:off x="10862436" y="3389327"/>
            <a:ext cx="80965" cy="809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ABC409D-0CA7-4DA1-81EE-B1B51FD21A19}"/>
              </a:ext>
            </a:extLst>
          </p:cNvPr>
          <p:cNvSpPr/>
          <p:nvPr/>
        </p:nvSpPr>
        <p:spPr>
          <a:xfrm>
            <a:off x="10737608" y="3116243"/>
            <a:ext cx="80965" cy="809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8017AE2-A8DA-4379-886A-5768873D851E}"/>
              </a:ext>
            </a:extLst>
          </p:cNvPr>
          <p:cNvSpPr/>
          <p:nvPr/>
        </p:nvSpPr>
        <p:spPr>
          <a:xfrm>
            <a:off x="9757580" y="2483166"/>
            <a:ext cx="80965" cy="809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FC60B50-E127-4F43-A711-949E9E4B37F6}"/>
              </a:ext>
            </a:extLst>
          </p:cNvPr>
          <p:cNvSpPr/>
          <p:nvPr/>
        </p:nvSpPr>
        <p:spPr>
          <a:xfrm>
            <a:off x="10142677" y="2278976"/>
            <a:ext cx="80965" cy="809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EF4AEA1-F44B-428A-9FEF-8A79C24AC27B}"/>
              </a:ext>
            </a:extLst>
          </p:cNvPr>
          <p:cNvSpPr/>
          <p:nvPr/>
        </p:nvSpPr>
        <p:spPr>
          <a:xfrm>
            <a:off x="10548696" y="2192011"/>
            <a:ext cx="80965" cy="809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D1031D1-4292-476F-A1A1-C5D07E12B383}"/>
              </a:ext>
            </a:extLst>
          </p:cNvPr>
          <p:cNvSpPr/>
          <p:nvPr/>
        </p:nvSpPr>
        <p:spPr>
          <a:xfrm>
            <a:off x="10295077" y="2431376"/>
            <a:ext cx="80965" cy="809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75F27B6-69CD-48A2-9F83-50D5F36C0485}"/>
              </a:ext>
            </a:extLst>
          </p:cNvPr>
          <p:cNvSpPr/>
          <p:nvPr/>
        </p:nvSpPr>
        <p:spPr>
          <a:xfrm>
            <a:off x="9827959" y="2263147"/>
            <a:ext cx="80965" cy="809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E224CD-1506-4658-A888-205231A91453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9470676" y="2427027"/>
            <a:ext cx="1455646" cy="527588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5B3FB4-721A-4D48-A606-223FBF11EB6F}"/>
              </a:ext>
            </a:extLst>
          </p:cNvPr>
          <p:cNvCxnSpPr>
            <a:cxnSpLocks/>
          </p:cNvCxnSpPr>
          <p:nvPr/>
        </p:nvCxnSpPr>
        <p:spPr>
          <a:xfrm flipV="1">
            <a:off x="9462553" y="2579879"/>
            <a:ext cx="1525921" cy="559386"/>
          </a:xfrm>
          <a:prstGeom prst="line">
            <a:avLst/>
          </a:prstGeom>
          <a:ln w="19050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0DB71B-276A-450F-826B-7C2E8F043759}"/>
              </a:ext>
            </a:extLst>
          </p:cNvPr>
          <p:cNvCxnSpPr>
            <a:cxnSpLocks/>
          </p:cNvCxnSpPr>
          <p:nvPr/>
        </p:nvCxnSpPr>
        <p:spPr>
          <a:xfrm flipV="1">
            <a:off x="9489725" y="2730806"/>
            <a:ext cx="1591286" cy="583348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675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3113</Words>
  <Application>Microsoft Office PowerPoint</Application>
  <PresentationFormat>Widescreen</PresentationFormat>
  <Paragraphs>1395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-apple-system</vt:lpstr>
      <vt:lpstr>Arial</vt:lpstr>
      <vt:lpstr>Calibri</vt:lpstr>
      <vt:lpstr>Cambria</vt:lpstr>
      <vt:lpstr>Cambria Math</vt:lpstr>
      <vt:lpstr>Times New Roman</vt:lpstr>
      <vt:lpstr>Office Theme</vt:lpstr>
      <vt:lpstr>Prediction of Drug-Drug Interaction Potential Using Machine Learning Approaches </vt:lpstr>
      <vt:lpstr>Drug Development Challenges</vt:lpstr>
      <vt:lpstr>Why Drugs Fail ?</vt:lpstr>
      <vt:lpstr>Drug Candidate Optimization</vt:lpstr>
      <vt:lpstr>Machine Learning Overview</vt:lpstr>
      <vt:lpstr>Linear Models: Logistic Regression</vt:lpstr>
      <vt:lpstr>Decision Trees</vt:lpstr>
      <vt:lpstr>Ensemble Models: Random Forests</vt:lpstr>
      <vt:lpstr>Support Vector Machine</vt:lpstr>
      <vt:lpstr>Artificial Neural Network</vt:lpstr>
      <vt:lpstr>Convolution Neural Network</vt:lpstr>
      <vt:lpstr>Metrics and Workflows</vt:lpstr>
      <vt:lpstr>Cytochrome P450 Enzymes</vt:lpstr>
      <vt:lpstr>Potential for Drug-Drug Interactions</vt:lpstr>
      <vt:lpstr>Screening for CYP3A4 Inhibitors</vt:lpstr>
      <vt:lpstr>Inhibition Model Review</vt:lpstr>
      <vt:lpstr>Compound Featurization</vt:lpstr>
      <vt:lpstr>Cytochrome P450 3A4 Inhibitor Modeling</vt:lpstr>
      <vt:lpstr>Dataset Curation</vt:lpstr>
      <vt:lpstr>Cytochrome P450 3A4 Inhibitor Modeling</vt:lpstr>
      <vt:lpstr>Preprocessing and Hyperparameters</vt:lpstr>
      <vt:lpstr>Cytochrome P450 3A4 Inhibitor Modeling</vt:lpstr>
      <vt:lpstr>Models Performances</vt:lpstr>
      <vt:lpstr>Cytochrome P450 3A4 Inhibitor Modeling</vt:lpstr>
      <vt:lpstr>SMILES String Auto-Extraction</vt:lpstr>
      <vt:lpstr>SMILES String Auto-Extraction</vt:lpstr>
      <vt:lpstr>2D Structure Auto-Extraction</vt:lpstr>
      <vt:lpstr>2D Structure Auto-Extraction</vt:lpstr>
      <vt:lpstr>Validation on Known CYP3A4 Inhibitors*</vt:lpstr>
      <vt:lpstr>Conclusions and Opportunities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Drug-Drug Interaction Potential Using Machine Learning Approaches</dc:title>
  <dc:creator>Joseph Scavetta</dc:creator>
  <cp:lastModifiedBy>Joseph Scavetta</cp:lastModifiedBy>
  <cp:revision>8</cp:revision>
  <dcterms:created xsi:type="dcterms:W3CDTF">2020-05-05T11:36:09Z</dcterms:created>
  <dcterms:modified xsi:type="dcterms:W3CDTF">2020-05-12T10:26:31Z</dcterms:modified>
</cp:coreProperties>
</file>