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embeddedFontLst>
    <p:embeddedFont>
      <p:font typeface="Antic" pitchFamily="2" charset="77"/>
      <p:regular r:id="rId4"/>
    </p:embeddedFont>
    <p:embeddedFont>
      <p:font typeface="Anton" pitchFamily="2" charset="77"/>
      <p:regular r:id="rId5"/>
    </p:embeddedFont>
    <p:embeddedFont>
      <p:font typeface="Pathway Gothic One" panose="02000506050000020004" pitchFamily="2" charset="77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orient="horz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FCEA68-22E0-40AC-85D0-5A791FA8345D}">
  <a:tblStyle styleId="{37FCEA68-22E0-40AC-85D0-5A791FA834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>
        <p:guide orient="horz" pos="3240"/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2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ctrTitle" idx="2"/>
          </p:nvPr>
        </p:nvSpPr>
        <p:spPr>
          <a:xfrm>
            <a:off x="1412938" y="3503013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1068400" y="3675550"/>
            <a:ext cx="1816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ctrTitle" idx="3"/>
          </p:nvPr>
        </p:nvSpPr>
        <p:spPr>
          <a:xfrm>
            <a:off x="4008384" y="3503013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4"/>
          </p:nvPr>
        </p:nvSpPr>
        <p:spPr>
          <a:xfrm>
            <a:off x="3653012" y="3675550"/>
            <a:ext cx="1816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ctrTitle" idx="5"/>
          </p:nvPr>
        </p:nvSpPr>
        <p:spPr>
          <a:xfrm>
            <a:off x="6585650" y="3503013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6"/>
          </p:nvPr>
        </p:nvSpPr>
        <p:spPr>
          <a:xfrm>
            <a:off x="6241100" y="3675550"/>
            <a:ext cx="1816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4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thway Gothic One"/>
              <a:buNone/>
              <a:defRPr sz="2800">
                <a:solidFill>
                  <a:schemeClr val="accent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■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■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ntic"/>
              <a:buChar char="■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6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855653" y="1053750"/>
            <a:ext cx="1792200" cy="1728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owl of fruit on a plate&#10;&#10;Description automatically generated">
            <a:extLst>
              <a:ext uri="{FF2B5EF4-FFF2-40B4-BE49-F238E27FC236}">
                <a16:creationId xmlns:a16="http://schemas.microsoft.com/office/drawing/2014/main" id="{9EA93580-89A7-ED47-AE50-9FB0470DD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43" r="9158"/>
          <a:stretch/>
        </p:blipFill>
        <p:spPr>
          <a:xfrm>
            <a:off x="1051039" y="1249619"/>
            <a:ext cx="1829700" cy="1829700"/>
          </a:xfrm>
          <a:prstGeom prst="rect">
            <a:avLst/>
          </a:prstGeom>
        </p:spPr>
      </p:pic>
      <p:sp>
        <p:nvSpPr>
          <p:cNvPr id="261" name="Google Shape;261;p27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CharryBerry</a:t>
            </a:r>
            <a:endParaRPr sz="4400" dirty="0"/>
          </a:p>
        </p:txBody>
      </p:sp>
      <p:sp>
        <p:nvSpPr>
          <p:cNvPr id="262" name="Google Shape;262;p27"/>
          <p:cNvSpPr/>
          <p:nvPr/>
        </p:nvSpPr>
        <p:spPr>
          <a:xfrm>
            <a:off x="3882044" y="1542304"/>
            <a:ext cx="1792200" cy="1728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6475522" y="1074110"/>
            <a:ext cx="1792200" cy="1728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ubTitle" idx="6"/>
          </p:nvPr>
        </p:nvSpPr>
        <p:spPr>
          <a:xfrm>
            <a:off x="6209568" y="3675550"/>
            <a:ext cx="1816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 dirty="0"/>
              <a:t>2 Kilogramos: $36.000</a:t>
            </a:r>
            <a:endParaRPr sz="1000" dirty="0"/>
          </a:p>
        </p:txBody>
      </p:sp>
      <p:sp>
        <p:nvSpPr>
          <p:cNvPr id="267" name="Google Shape;267;p27"/>
          <p:cNvSpPr txBox="1">
            <a:spLocks noGrp="1"/>
          </p:cNvSpPr>
          <p:nvPr>
            <p:ph type="ctrTitle" idx="5"/>
          </p:nvPr>
        </p:nvSpPr>
        <p:spPr>
          <a:xfrm>
            <a:off x="6438505" y="3503013"/>
            <a:ext cx="1460828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</a:t>
            </a:r>
            <a:r>
              <a:rPr lang="en-US" dirty="0"/>
              <a:t>a</a:t>
            </a:r>
            <a:r>
              <a:rPr lang="es" dirty="0"/>
              <a:t>lidad Industrial</a:t>
            </a:r>
            <a:endParaRPr dirty="0"/>
          </a:p>
        </p:txBody>
      </p:sp>
      <p:sp>
        <p:nvSpPr>
          <p:cNvPr id="268" name="Google Shape;268;p27"/>
          <p:cNvSpPr txBox="1">
            <a:spLocks noGrp="1"/>
          </p:cNvSpPr>
          <p:nvPr>
            <p:ph type="subTitle" idx="4"/>
          </p:nvPr>
        </p:nvSpPr>
        <p:spPr>
          <a:xfrm>
            <a:off x="3674032" y="3675550"/>
            <a:ext cx="1816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6699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125 gramos: $4.200</a:t>
            </a:r>
          </a:p>
          <a:p>
            <a:pPr marL="0" marR="26699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500 gramos: $16.100</a:t>
            </a:r>
            <a:endParaRPr dirty="0"/>
          </a:p>
        </p:txBody>
      </p:sp>
      <p:sp>
        <p:nvSpPr>
          <p:cNvPr id="269" name="Google Shape;269;p27"/>
          <p:cNvSpPr txBox="1">
            <a:spLocks noGrp="1"/>
          </p:cNvSpPr>
          <p:nvPr>
            <p:ph type="ctrTitle" idx="3"/>
          </p:nvPr>
        </p:nvSpPr>
        <p:spPr>
          <a:xfrm>
            <a:off x="3819197" y="3503013"/>
            <a:ext cx="1460828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Calidad Súper</a:t>
            </a:r>
            <a:endParaRPr dirty="0"/>
          </a:p>
        </p:txBody>
      </p:sp>
      <p:sp>
        <p:nvSpPr>
          <p:cNvPr id="270" name="Google Shape;270;p27"/>
          <p:cNvSpPr txBox="1">
            <a:spLocks noGrp="1"/>
          </p:cNvSpPr>
          <p:nvPr>
            <p:ph type="subTitle" idx="1"/>
          </p:nvPr>
        </p:nvSpPr>
        <p:spPr>
          <a:xfrm>
            <a:off x="1197238" y="3675538"/>
            <a:ext cx="15585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 dirty="0"/>
              <a:t>125 gramos: $5.200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 dirty="0"/>
              <a:t>500 gramos: $20.200</a:t>
            </a: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27"/>
          <p:cNvSpPr txBox="1">
            <a:spLocks noGrp="1"/>
          </p:cNvSpPr>
          <p:nvPr>
            <p:ph type="ctrTitle" idx="2"/>
          </p:nvPr>
        </p:nvSpPr>
        <p:spPr>
          <a:xfrm>
            <a:off x="1265797" y="3503013"/>
            <a:ext cx="1436651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Calidad Premium</a:t>
            </a:r>
            <a:endParaRPr dirty="0"/>
          </a:p>
        </p:txBody>
      </p:sp>
      <p:sp>
        <p:nvSpPr>
          <p:cNvPr id="274" name="Google Shape;274;p27"/>
          <p:cNvSpPr/>
          <p:nvPr/>
        </p:nvSpPr>
        <p:spPr>
          <a:xfrm>
            <a:off x="8582225" y="4526400"/>
            <a:ext cx="847500" cy="290700"/>
          </a:xfrm>
          <a:prstGeom prst="rect">
            <a:avLst/>
          </a:prstGeom>
          <a:solidFill>
            <a:srgbClr val="8687D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-508975" y="476350"/>
            <a:ext cx="847500" cy="575700"/>
          </a:xfrm>
          <a:prstGeom prst="rect">
            <a:avLst/>
          </a:prstGeom>
          <a:solidFill>
            <a:srgbClr val="FF990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1064388" y="1273510"/>
            <a:ext cx="1829700" cy="1829700"/>
          </a:xfrm>
          <a:prstGeom prst="rect">
            <a:avLst/>
          </a:prstGeom>
          <a:solidFill>
            <a:srgbClr val="783F04">
              <a:alpha val="1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bowl of fruit&#10;&#10;Description automatically generated">
            <a:extLst>
              <a:ext uri="{FF2B5EF4-FFF2-40B4-BE49-F238E27FC236}">
                <a16:creationId xmlns:a16="http://schemas.microsoft.com/office/drawing/2014/main" id="{3233F9DC-BDFA-D145-8A60-EC55174953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66" r="7499"/>
          <a:stretch/>
        </p:blipFill>
        <p:spPr>
          <a:xfrm>
            <a:off x="3524117" y="1273509"/>
            <a:ext cx="1940393" cy="1805809"/>
          </a:xfrm>
          <a:prstGeom prst="rect">
            <a:avLst/>
          </a:prstGeom>
        </p:spPr>
      </p:pic>
      <p:sp>
        <p:nvSpPr>
          <p:cNvPr id="277" name="Google Shape;277;p27"/>
          <p:cNvSpPr/>
          <p:nvPr/>
        </p:nvSpPr>
        <p:spPr>
          <a:xfrm>
            <a:off x="3524116" y="1286419"/>
            <a:ext cx="1940393" cy="1792899"/>
          </a:xfrm>
          <a:prstGeom prst="rect">
            <a:avLst/>
          </a:prstGeom>
          <a:solidFill>
            <a:srgbClr val="783F04">
              <a:alpha val="1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A bowl of food&#10;&#10;Description automatically generated">
            <a:extLst>
              <a:ext uri="{FF2B5EF4-FFF2-40B4-BE49-F238E27FC236}">
                <a16:creationId xmlns:a16="http://schemas.microsoft.com/office/drawing/2014/main" id="{AAD785F9-33A2-9F4B-9FD3-6BECB7D10A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32"/>
          <a:stretch/>
        </p:blipFill>
        <p:spPr>
          <a:xfrm>
            <a:off x="6203349" y="1273508"/>
            <a:ext cx="1876263" cy="1805809"/>
          </a:xfrm>
          <a:prstGeom prst="rect">
            <a:avLst/>
          </a:prstGeom>
        </p:spPr>
      </p:pic>
      <p:sp>
        <p:nvSpPr>
          <p:cNvPr id="19" name="Google Shape;269;p27">
            <a:extLst>
              <a:ext uri="{FF2B5EF4-FFF2-40B4-BE49-F238E27FC236}">
                <a16:creationId xmlns:a16="http://schemas.microsoft.com/office/drawing/2014/main" id="{EB01C415-4C48-954E-B544-68F07410F857}"/>
              </a:ext>
            </a:extLst>
          </p:cNvPr>
          <p:cNvSpPr txBox="1">
            <a:spLocks/>
          </p:cNvSpPr>
          <p:nvPr/>
        </p:nvSpPr>
        <p:spPr>
          <a:xfrm>
            <a:off x="5870647" y="4535753"/>
            <a:ext cx="1460828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None/>
              <a:defRPr sz="1800" b="0" i="0" u="none" strike="noStrike" cap="none">
                <a:solidFill>
                  <a:schemeClr val="accen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nton"/>
              <a:buNone/>
              <a:defRPr sz="18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nton"/>
              <a:buNone/>
              <a:defRPr sz="18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nton"/>
              <a:buNone/>
              <a:defRPr sz="18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nton"/>
              <a:buNone/>
              <a:defRPr sz="18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nton"/>
              <a:buNone/>
              <a:defRPr sz="18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nton"/>
              <a:buNone/>
              <a:defRPr sz="18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nton"/>
              <a:buNone/>
              <a:defRPr sz="18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nton"/>
              <a:buNone/>
              <a:defRPr sz="18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dirty="0" err="1"/>
              <a:t>Contacto</a:t>
            </a:r>
            <a:endParaRPr lang="en-US" dirty="0"/>
          </a:p>
        </p:txBody>
      </p:sp>
      <p:sp>
        <p:nvSpPr>
          <p:cNvPr id="20" name="Google Shape;268;p27">
            <a:extLst>
              <a:ext uri="{FF2B5EF4-FFF2-40B4-BE49-F238E27FC236}">
                <a16:creationId xmlns:a16="http://schemas.microsoft.com/office/drawing/2014/main" id="{DBB3A0CF-A88D-184E-9D67-2AAF83CE8E3C}"/>
              </a:ext>
            </a:extLst>
          </p:cNvPr>
          <p:cNvSpPr txBox="1">
            <a:spLocks/>
          </p:cNvSpPr>
          <p:nvPr/>
        </p:nvSpPr>
        <p:spPr>
          <a:xfrm>
            <a:off x="6740306" y="4418446"/>
            <a:ext cx="1816200" cy="53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tic"/>
              <a:buNone/>
              <a:defRPr sz="11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tic"/>
              <a:buNone/>
              <a:defRPr sz="11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tic"/>
              <a:buNone/>
              <a:defRPr sz="11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tic"/>
              <a:buNone/>
              <a:defRPr sz="11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tic"/>
              <a:buNone/>
              <a:defRPr sz="11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tic"/>
              <a:buNone/>
              <a:defRPr sz="11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tic"/>
              <a:buNone/>
              <a:defRPr sz="11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tic"/>
              <a:buNone/>
              <a:defRPr sz="11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tic"/>
              <a:buNone/>
              <a:defRPr sz="11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marR="26699" indent="0">
              <a:buClr>
                <a:schemeClr val="dk1"/>
              </a:buClr>
              <a:buFont typeface="Arial"/>
              <a:buNone/>
            </a:pPr>
            <a:r>
              <a:rPr lang="en-US" sz="1000" dirty="0"/>
              <a:t>Nataly Guerrero</a:t>
            </a:r>
          </a:p>
          <a:p>
            <a:pPr marL="0" marR="26699" indent="0">
              <a:buClr>
                <a:schemeClr val="dk1"/>
              </a:buClr>
              <a:buFont typeface="Arial"/>
              <a:buNone/>
            </a:pPr>
            <a:r>
              <a:rPr lang="en-US" sz="1000" dirty="0" err="1"/>
              <a:t>Celular</a:t>
            </a:r>
            <a:r>
              <a:rPr lang="en-US" sz="1000" dirty="0"/>
              <a:t>: 319 288 6128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staurant Marketing Plan ">
  <a:themeElements>
    <a:clrScheme name="Simple Light">
      <a:dk1>
        <a:srgbClr val="3B5C36"/>
      </a:dk1>
      <a:lt1>
        <a:srgbClr val="F3F3F3"/>
      </a:lt1>
      <a:dk2>
        <a:srgbClr val="666666"/>
      </a:dk2>
      <a:lt2>
        <a:srgbClr val="EEEEEE"/>
      </a:lt2>
      <a:accent1>
        <a:srgbClr val="8687D1"/>
      </a:accent1>
      <a:accent2>
        <a:srgbClr val="3B5C36"/>
      </a:accent2>
      <a:accent3>
        <a:srgbClr val="FF9900"/>
      </a:accent3>
      <a:accent4>
        <a:srgbClr val="FF9900"/>
      </a:accent4>
      <a:accent5>
        <a:srgbClr val="8687D1"/>
      </a:accent5>
      <a:accent6>
        <a:srgbClr val="8687D1"/>
      </a:accent6>
      <a:hlink>
        <a:srgbClr val="3B5C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Pathway Gothic One</vt:lpstr>
      <vt:lpstr>Arial</vt:lpstr>
      <vt:lpstr>Antic</vt:lpstr>
      <vt:lpstr>Anton</vt:lpstr>
      <vt:lpstr>Restaurant Marketing Plan </vt:lpstr>
      <vt:lpstr>CharryBerry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CharryBerries</dc:title>
  <cp:lastModifiedBy>Johan Sebastian Charry</cp:lastModifiedBy>
  <cp:revision>7</cp:revision>
  <dcterms:modified xsi:type="dcterms:W3CDTF">2020-04-19T19:41:34Z</dcterms:modified>
</cp:coreProperties>
</file>