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5" r:id="rId5"/>
    <p:sldId id="262" r:id="rId6"/>
    <p:sldId id="259" r:id="rId7"/>
    <p:sldId id="260" r:id="rId8"/>
    <p:sldId id="264" r:id="rId9"/>
    <p:sldId id="263" r:id="rId10"/>
    <p:sldId id="261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C43B7-4B1D-41E8-A084-3229238DF080}" v="19" dt="2022-04-27T07:15:10.252"/>
    <p1510:client id="{4FE66F95-3BB4-40AF-85BA-75F1CAB176F8}" v="547" dt="2022-04-25T07:55:09.412"/>
    <p1510:client id="{5EB50864-53F6-4B02-AC2A-E5D21315E34B}" v="59" dt="2022-04-26T08:36:36.708"/>
    <p1510:client id="{67B5352C-07F6-44AC-B601-BEA8D93CD670}" v="26" dt="2022-05-02T06:06:21.125"/>
    <p1510:client id="{7EE65907-4BE5-49D0-84AE-AF96C22A99A4}" v="16" dt="2022-04-26T01:37:55.393"/>
    <p1510:client id="{BAF2FB53-3878-493C-A4DE-21C49492AF0B}" v="111" dt="2022-04-25T07:22:07.383"/>
    <p1510:client id="{D92F9F8B-7770-4838-A509-3D094D327A6E}" v="1492" dt="2022-04-27T07:37:13.953"/>
    <p1510:client id="{FEA8A125-B3B2-4E44-92A2-44470A5FAC88}" v="85" dt="2022-04-27T08:45:11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sce9303/web52.gi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image" Target="../media/image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47626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>
                <a:latin typeface="Malgun Gothic"/>
                <a:ea typeface="Malgun Gothic"/>
              </a:rPr>
              <a:t>국수 먹기 좋은 날</a:t>
            </a:r>
            <a:endParaRPr lang="ko-KR" altLang="en-US" b="1" err="1">
              <a:latin typeface="Malgun Gothic"/>
              <a:ea typeface="Malgun Gothic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64366" y="4986648"/>
            <a:ext cx="9144000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팀 </a:t>
            </a:r>
            <a:r>
              <a:rPr lang="ko-KR" altLang="en-US" err="1">
                <a:ea typeface="맑은 고딕"/>
              </a:rPr>
              <a:t>비전공</a:t>
            </a:r>
            <a:endParaRPr lang="ko-KR" altLang="en-US" err="1">
              <a:ea typeface="맑은 고딕" panose="020B0503020000020004" pitchFamily="34" charset="-127"/>
            </a:endParaRP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                              조원 : 강우석 김경현 목정훈 </a:t>
            </a:r>
            <a:r>
              <a:rPr lang="ko-KR" altLang="en-US" err="1">
                <a:ea typeface="맑은 고딕"/>
              </a:rPr>
              <a:t>신지섭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47626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144938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Malgun Gothic"/>
                <a:ea typeface="Malgun Gothic"/>
              </a:rPr>
              <a:t>UI</a:t>
            </a:r>
            <a:r>
              <a:rPr lang="ko-KR" altLang="en-US" sz="3600" b="1" dirty="0">
                <a:latin typeface="Malgun Gothic"/>
                <a:ea typeface="Malgun Gothic"/>
              </a:rPr>
              <a:t> 화면</a:t>
            </a:r>
          </a:p>
        </p:txBody>
      </p:sp>
      <p:pic>
        <p:nvPicPr>
          <p:cNvPr id="8" name="그림 8" descr="텍스트, 스크린샷, 그릇이(가) 표시된 사진&#10;&#10;자동 생성된 설명">
            <a:extLst>
              <a:ext uri="{FF2B5EF4-FFF2-40B4-BE49-F238E27FC236}">
                <a16:creationId xmlns:a16="http://schemas.microsoft.com/office/drawing/2014/main" id="{4738DAF7-E2A4-287F-9595-02730D013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764" y="1033506"/>
            <a:ext cx="8917132" cy="47909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047FAC-8FA2-7D6E-3238-F58E13CAA643}"/>
              </a:ext>
            </a:extLst>
          </p:cNvPr>
          <p:cNvSpPr txBox="1"/>
          <p:nvPr/>
        </p:nvSpPr>
        <p:spPr>
          <a:xfrm>
            <a:off x="2654877" y="5919354"/>
            <a:ext cx="6890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dirty="0">
                <a:ea typeface="+mn-lt"/>
                <a:cs typeface="+mn-lt"/>
                <a:hlinkClick r:id="rId4"/>
              </a:rPr>
              <a:t>https://github.com/jsce9303/web52.git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17300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290513" y="0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개수와 카운트 </a:t>
            </a:r>
            <a:r>
              <a:rPr lang="en-US" altLang="ko-KR"/>
              <a:t>+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1276205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Malgun Gothic"/>
                <a:ea typeface="Malgun Gothic"/>
              </a:rPr>
              <a:t>주요코드</a:t>
            </a: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EAD34B3C-89B1-4524-BD5A-4B2525263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4" y="1087474"/>
            <a:ext cx="3715129" cy="5521252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79C554D3-FC22-4C51-9B25-2C811A588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38" y="1373845"/>
            <a:ext cx="7760147" cy="1209844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9E315C25-8186-421B-B024-2A521F4709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38" y="4274312"/>
            <a:ext cx="7854785" cy="2305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580AD9-C1F9-456A-8192-5D2B391507AC}"/>
              </a:ext>
            </a:extLst>
          </p:cNvPr>
          <p:cNvSpPr txBox="1"/>
          <p:nvPr/>
        </p:nvSpPr>
        <p:spPr>
          <a:xfrm>
            <a:off x="346924" y="6800038"/>
            <a:ext cx="33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취소하기</a:t>
            </a:r>
            <a:r>
              <a:rPr lang="en-US" altLang="ko-KR" dirty="0"/>
              <a:t>(</a:t>
            </a:r>
            <a:r>
              <a:rPr lang="ko-KR" altLang="en-US" dirty="0"/>
              <a:t>초기화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A63AF7-338E-4016-9C88-AD5A6D6A4E97}"/>
              </a:ext>
            </a:extLst>
          </p:cNvPr>
          <p:cNvSpPr txBox="1"/>
          <p:nvPr/>
        </p:nvSpPr>
        <p:spPr>
          <a:xfrm>
            <a:off x="6343649" y="2875002"/>
            <a:ext cx="33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개수와 카운트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CFD9A9-23B8-47C6-9AE6-67A91CA887F3}"/>
              </a:ext>
            </a:extLst>
          </p:cNvPr>
          <p:cNvSpPr txBox="1"/>
          <p:nvPr/>
        </p:nvSpPr>
        <p:spPr>
          <a:xfrm>
            <a:off x="6343649" y="6751653"/>
            <a:ext cx="33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개수와 카운트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61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290513" y="0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1276205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Malgun Gothic"/>
                <a:ea typeface="Malgun Gothic"/>
              </a:rPr>
              <a:t>주요코드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9486A1D-E761-4CCA-837D-B8E23B3B7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269" y="1790428"/>
            <a:ext cx="4303315" cy="4572271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55B1428-8039-4A70-A1EA-76973519A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14" y="1790428"/>
            <a:ext cx="4753638" cy="45483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362380-17E6-4FB2-A464-425D2CB7D4F1}"/>
              </a:ext>
            </a:extLst>
          </p:cNvPr>
          <p:cNvSpPr txBox="1"/>
          <p:nvPr/>
        </p:nvSpPr>
        <p:spPr>
          <a:xfrm>
            <a:off x="1774927" y="6715125"/>
            <a:ext cx="33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메뉴 상세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D1F401-6795-46AE-B0D4-CFAAD4943765}"/>
              </a:ext>
            </a:extLst>
          </p:cNvPr>
          <p:cNvSpPr txBox="1"/>
          <p:nvPr/>
        </p:nvSpPr>
        <p:spPr>
          <a:xfrm>
            <a:off x="7086599" y="6669643"/>
            <a:ext cx="33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슬라이드</a:t>
            </a:r>
          </a:p>
        </p:txBody>
      </p:sp>
    </p:spTree>
    <p:extLst>
      <p:ext uri="{BB962C8B-B14F-4D97-AF65-F5344CB8AC3E}">
        <p14:creationId xmlns:p14="http://schemas.microsoft.com/office/powerpoint/2010/main" val="366651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78402" y="-723035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6682" y="-1016432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Malgun Gothic"/>
                <a:ea typeface="Malgun Gothic"/>
              </a:rPr>
              <a:t>향후 개선사항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D877B9-7586-49F2-89AD-81A332EE8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857" y="1964066"/>
            <a:ext cx="3238500" cy="3629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7F36F0-8533-44ED-BDE6-8AF5B3CE9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29" y="1964066"/>
            <a:ext cx="2734528" cy="3629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D122F5-C6EA-4CD2-A75B-66ACBC27983F}"/>
              </a:ext>
            </a:extLst>
          </p:cNvPr>
          <p:cNvSpPr txBox="1"/>
          <p:nvPr/>
        </p:nvSpPr>
        <p:spPr>
          <a:xfrm>
            <a:off x="6995743" y="5938680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리뷰시스템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C67E9C-3FEC-4751-9102-D86A8A0C7BB0}"/>
              </a:ext>
            </a:extLst>
          </p:cNvPr>
          <p:cNvSpPr txBox="1"/>
          <p:nvPr/>
        </p:nvSpPr>
        <p:spPr>
          <a:xfrm>
            <a:off x="2906857" y="5913796"/>
            <a:ext cx="2095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자동결제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33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57189" y="15477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61811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Malgun Gothic"/>
                <a:ea typeface="Malgun Gothic"/>
              </a:rPr>
              <a:t>Index</a:t>
            </a:r>
            <a:endParaRPr lang="ko-KR" altLang="en-US" sz="3600" b="1" dirty="0">
              <a:latin typeface="Malgun Gothic"/>
              <a:ea typeface="Malgun Gothic"/>
            </a:endParaRPr>
          </a:p>
        </p:txBody>
      </p:sp>
      <p:sp>
        <p:nvSpPr>
          <p:cNvPr id="110" name="슬라이드 4 형태 2">
            <a:hlinkClick r:id="" action="ppaction://noaction"/>
            <a:extLst>
              <a:ext uri="{FF2B5EF4-FFF2-40B4-BE49-F238E27FC236}">
                <a16:creationId xmlns:a16="http://schemas.microsoft.com/office/drawing/2014/main" id="{861A1579-C4A2-4624-B3A6-B4A0DFFD34D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914622" y="1810211"/>
            <a:ext cx="5094480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kern="0" spc="100" dirty="0"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팀 역할</a:t>
            </a:r>
            <a:endParaRPr kumimoji="0" lang="zh-CN" altLang="en-US" sz="2800" b="1" i="0" u="none" strike="noStrike" kern="0" cap="none" spc="100" normalizeH="0" baseline="0" noProof="0" dirty="0">
              <a:ln>
                <a:noFill/>
              </a:ln>
              <a:effectLst/>
              <a:uLnTx/>
              <a:uFillTx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2" name="슬라이드 4 형태 4">
            <a:hlinkClick r:id="" action="ppaction://noaction"/>
            <a:extLst>
              <a:ext uri="{FF2B5EF4-FFF2-40B4-BE49-F238E27FC236}">
                <a16:creationId xmlns:a16="http://schemas.microsoft.com/office/drawing/2014/main" id="{1CC91A82-0DD9-4371-8F5E-8D1AEE45E04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914622" y="2636555"/>
            <a:ext cx="5094480" cy="540000"/>
          </a:xfrm>
          <a:prstGeom prst="rect">
            <a:avLst/>
          </a:prstGeom>
          <a:noFill/>
        </p:spPr>
        <p:txBody>
          <a:bodyPr wrap="square" lIns="180000" tIns="45720" rIns="91440" bIns="45720" anchor="ctr" anchorCtr="0">
            <a:normAutofit/>
          </a:bodyPr>
          <a:lstStyle/>
          <a:p>
            <a:pPr latinLnBrk="0">
              <a:defRPr/>
            </a:pPr>
            <a:r>
              <a:rPr lang="ko-KR" altLang="en-US" sz="2800" b="1" kern="0" spc="100" dirty="0">
                <a:ea typeface="나눔스퀘어 ExtraBold"/>
                <a:cs typeface="Times New Roman"/>
                <a:sym typeface="Arial" panose="020B0604020202020204" pitchFamily="34" charset="0"/>
              </a:rPr>
              <a:t>개발 컨셉</a:t>
            </a:r>
            <a:r>
              <a:rPr kumimoji="0" lang="ko-KR" altLang="en-US" sz="2800" b="1" i="0" u="none" strike="noStrike" kern="0" cap="none" spc="100" normalizeH="0" baseline="0" noProof="0" dirty="0">
                <a:ln>
                  <a:noFill/>
                </a:ln>
                <a:effectLst/>
                <a:uLnTx/>
                <a:uFillTx/>
                <a:ea typeface="나눔스퀘어 ExtraBold"/>
                <a:cs typeface="Times New Roman"/>
                <a:sym typeface="Arial" panose="020B0604020202020204" pitchFamily="34" charset="0"/>
              </a:rPr>
              <a:t> 및 개발환경</a:t>
            </a:r>
            <a:endParaRPr kumimoji="0" lang="zh-CN" altLang="en-US" sz="2800" b="1" i="0" u="none" strike="noStrike" kern="0" cap="none" spc="100" normalizeH="0" baseline="0" noProof="0" dirty="0">
              <a:ln>
                <a:noFill/>
              </a:ln>
              <a:effectLst/>
              <a:uLnTx/>
              <a:uFillTx/>
              <a:ea typeface="나눔스퀘어 ExtraBold" panose="020B0600000101010101" pitchFamily="50" charset="-127"/>
              <a:cs typeface="Times New Roman"/>
              <a:sym typeface="Arial" panose="020B0604020202020204" pitchFamily="34" charset="0"/>
            </a:endParaRPr>
          </a:p>
        </p:txBody>
      </p:sp>
      <p:sp>
        <p:nvSpPr>
          <p:cNvPr id="114" name="슬라이드 4 형태 6">
            <a:hlinkClick r:id="" action="ppaction://noaction"/>
            <a:extLst>
              <a:ext uri="{FF2B5EF4-FFF2-40B4-BE49-F238E27FC236}">
                <a16:creationId xmlns:a16="http://schemas.microsoft.com/office/drawing/2014/main" id="{86B38699-4BD0-4525-BD1D-27A6BA14EE7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914622" y="3462899"/>
            <a:ext cx="5094480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spc="100" dirty="0"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UI</a:t>
            </a:r>
            <a:r>
              <a:rPr lang="ko-KR" altLang="en-US" sz="2800" b="1" kern="0" spc="100" dirty="0"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레이아웃</a:t>
            </a:r>
            <a:endParaRPr kumimoji="0" lang="zh-CN" altLang="en-US" sz="2800" b="1" i="0" u="none" strike="noStrike" kern="0" cap="none" spc="100" normalizeH="0" baseline="0" noProof="0" dirty="0">
              <a:ln>
                <a:noFill/>
              </a:ln>
              <a:effectLst/>
              <a:uLnTx/>
              <a:uFillTx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6" name="슬라이드 4 형태 8">
            <a:hlinkClick r:id="" action="ppaction://noaction"/>
            <a:extLst>
              <a:ext uri="{FF2B5EF4-FFF2-40B4-BE49-F238E27FC236}">
                <a16:creationId xmlns:a16="http://schemas.microsoft.com/office/drawing/2014/main" id="{B83BA980-550F-4377-B9E8-94C1F193E96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914622" y="4289243"/>
            <a:ext cx="5094480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spc="100" dirty="0"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UI</a:t>
            </a:r>
            <a:r>
              <a:rPr lang="ko-KR" altLang="en-US" sz="2800" b="1" kern="0" spc="100" dirty="0"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화면</a:t>
            </a:r>
            <a:endParaRPr kumimoji="0" lang="zh-CN" altLang="en-US" sz="2800" b="1" i="0" u="none" strike="noStrike" kern="0" cap="none" spc="100" normalizeH="0" baseline="0" noProof="0" dirty="0">
              <a:ln>
                <a:noFill/>
              </a:ln>
              <a:effectLst/>
              <a:uLnTx/>
              <a:uFillTx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8" name="슬라이드 4 형태 6">
            <a:hlinkClick r:id="" action="ppaction://noaction"/>
            <a:extLst>
              <a:ext uri="{FF2B5EF4-FFF2-40B4-BE49-F238E27FC236}">
                <a16:creationId xmlns:a16="http://schemas.microsoft.com/office/drawing/2014/main" id="{66309494-1F76-4FC0-8DF8-BBE8FF37A45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914622" y="5097918"/>
            <a:ext cx="5094480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100" normalizeH="0" baseline="0" noProof="0" dirty="0">
                <a:ln>
                  <a:noFill/>
                </a:ln>
                <a:effectLst/>
                <a:uLnTx/>
                <a:uFillTx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주요코드</a:t>
            </a:r>
            <a:endParaRPr kumimoji="0" lang="zh-CN" altLang="en-US" sz="2800" b="1" i="0" u="none" strike="noStrike" kern="0" cap="none" spc="100" normalizeH="0" baseline="0" noProof="0" dirty="0">
              <a:ln>
                <a:noFill/>
              </a:ln>
              <a:effectLst/>
              <a:uLnTx/>
              <a:uFillTx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B826E097-94C5-499D-B2E4-A8F620A7567A}"/>
              </a:ext>
            </a:extLst>
          </p:cNvPr>
          <p:cNvGrpSpPr/>
          <p:nvPr/>
        </p:nvGrpSpPr>
        <p:grpSpPr>
          <a:xfrm>
            <a:off x="2564078" y="1871896"/>
            <a:ext cx="0" cy="4608000"/>
            <a:chOff x="2449822" y="2115211"/>
            <a:chExt cx="0" cy="4797222"/>
          </a:xfrm>
        </p:grpSpPr>
        <p:cxnSp>
          <p:nvCxnSpPr>
            <p:cNvPr id="109" name="슬라이드 4 형태 1">
              <a:extLst>
                <a:ext uri="{FF2B5EF4-FFF2-40B4-BE49-F238E27FC236}">
                  <a16:creationId xmlns:a16="http://schemas.microsoft.com/office/drawing/2014/main" id="{8A3A13D2-0F90-421D-98F8-48647D12FC8E}"/>
                </a:ext>
              </a:extLst>
            </p:cNvPr>
            <p:cNvCxnSpPr>
              <a:cxnSpLocks noChangeShapeType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2449822" y="2115211"/>
              <a:ext cx="0" cy="3846443"/>
            </a:xfrm>
            <a:prstGeom prst="line">
              <a:avLst/>
            </a:prstGeom>
            <a:noFill/>
            <a:ln w="25400" algn="ctr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슬라이드 4 형태 1">
              <a:extLst>
                <a:ext uri="{FF2B5EF4-FFF2-40B4-BE49-F238E27FC236}">
                  <a16:creationId xmlns:a16="http://schemas.microsoft.com/office/drawing/2014/main" id="{5D5CAEA4-7C07-4F3B-94D6-A3F4756D8A62}"/>
                </a:ext>
              </a:extLst>
            </p:cNvPr>
            <p:cNvCxnSpPr>
              <a:cxnSpLocks noChangeShapeType="1"/>
            </p:cNvCxnSpPr>
            <p:nvPr>
              <p:custDataLst>
                <p:tags r:id="rId14"/>
              </p:custDataLst>
            </p:nvPr>
          </p:nvCxnSpPr>
          <p:spPr bwMode="auto">
            <a:xfrm>
              <a:off x="2449822" y="3065990"/>
              <a:ext cx="0" cy="3846443"/>
            </a:xfrm>
            <a:prstGeom prst="line">
              <a:avLst/>
            </a:prstGeom>
            <a:noFill/>
            <a:ln w="25400" algn="ctr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0" name="슬라이드 4 형태 8">
            <a:hlinkClick r:id="" action="ppaction://noaction"/>
            <a:extLst>
              <a:ext uri="{FF2B5EF4-FFF2-40B4-BE49-F238E27FC236}">
                <a16:creationId xmlns:a16="http://schemas.microsoft.com/office/drawing/2014/main" id="{17E70B40-8908-4397-A55A-AF93BC80B9F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914622" y="5924262"/>
            <a:ext cx="5094480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100" normalizeH="0" baseline="0" noProof="0" dirty="0">
                <a:ln>
                  <a:noFill/>
                </a:ln>
                <a:effectLst/>
                <a:uLnTx/>
                <a:uFillTx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향후 개선사항 및 업데이트</a:t>
            </a:r>
            <a:endParaRPr kumimoji="0" lang="zh-CN" altLang="en-US" sz="2800" b="1" i="0" u="none" strike="noStrike" kern="0" cap="none" spc="100" normalizeH="0" baseline="0" noProof="0" dirty="0">
              <a:ln>
                <a:noFill/>
              </a:ln>
              <a:effectLst/>
              <a:uLnTx/>
              <a:uFillTx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1" name="슬라이드 4 형태 3">
            <a:hlinkClick r:id="" action="ppaction://noaction"/>
            <a:extLst>
              <a:ext uri="{FF2B5EF4-FFF2-40B4-BE49-F238E27FC236}">
                <a16:creationId xmlns:a16="http://schemas.microsoft.com/office/drawing/2014/main" id="{C771695B-3673-4446-9287-1EFA3CB22B9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308384" y="1791475"/>
            <a:ext cx="511388" cy="592512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3" name="슬라이드 4 형태 5">
            <a:hlinkClick r:id="" action="ppaction://noaction"/>
            <a:extLst>
              <a:ext uri="{FF2B5EF4-FFF2-40B4-BE49-F238E27FC236}">
                <a16:creationId xmlns:a16="http://schemas.microsoft.com/office/drawing/2014/main" id="{28DC4228-2BC8-42D0-869B-65FC2E9FA94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308384" y="2617819"/>
            <a:ext cx="511388" cy="592512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5" name="슬라이드 4 형태 7">
            <a:hlinkClick r:id="" action="ppaction://noaction"/>
            <a:extLst>
              <a:ext uri="{FF2B5EF4-FFF2-40B4-BE49-F238E27FC236}">
                <a16:creationId xmlns:a16="http://schemas.microsoft.com/office/drawing/2014/main" id="{FABDEBE5-B52B-4E1C-BC7D-BBE4FED9FB5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308384" y="3444163"/>
            <a:ext cx="511388" cy="592512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7" name="슬라이드 4 형태 9">
            <a:hlinkClick r:id="" action="ppaction://noaction"/>
            <a:extLst>
              <a:ext uri="{FF2B5EF4-FFF2-40B4-BE49-F238E27FC236}">
                <a16:creationId xmlns:a16="http://schemas.microsoft.com/office/drawing/2014/main" id="{D5868B9E-FB20-4D1C-93BA-58347ACCA39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308384" y="4270507"/>
            <a:ext cx="511388" cy="592512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9" name="슬라이드 4 형태 7">
            <a:hlinkClick r:id="" action="ppaction://noaction"/>
            <a:extLst>
              <a:ext uri="{FF2B5EF4-FFF2-40B4-BE49-F238E27FC236}">
                <a16:creationId xmlns:a16="http://schemas.microsoft.com/office/drawing/2014/main" id="{62762F14-BC0E-464E-BD06-CCDAB86F00B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308384" y="5079182"/>
            <a:ext cx="511388" cy="592512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1" name="슬라이드 4 형태 9">
            <a:hlinkClick r:id="" action="ppaction://noaction"/>
            <a:extLst>
              <a:ext uri="{FF2B5EF4-FFF2-40B4-BE49-F238E27FC236}">
                <a16:creationId xmlns:a16="http://schemas.microsoft.com/office/drawing/2014/main" id="{20F3C756-0595-42B9-BFBD-BBB06BCFAFC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308384" y="5905526"/>
            <a:ext cx="511388" cy="592512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6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71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47626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34102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Malgun Gothic"/>
                <a:ea typeface="Malgun Gothic"/>
              </a:rPr>
              <a:t>팀 역할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341FD-2484-99E2-BFED-24F9E1ADCAB5}"/>
              </a:ext>
            </a:extLst>
          </p:cNvPr>
          <p:cNvSpPr txBox="1"/>
          <p:nvPr/>
        </p:nvSpPr>
        <p:spPr>
          <a:xfrm>
            <a:off x="1524000" y="2366683"/>
            <a:ext cx="9143999" cy="2790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ea typeface="맑은 고딕"/>
              </a:rPr>
              <a:t>강우석 </a:t>
            </a:r>
            <a:r>
              <a:rPr lang="ko-KR" altLang="en-US" sz="2400" b="1" err="1">
                <a:ea typeface="맑은 고딕"/>
              </a:rPr>
              <a:t>신지섭</a:t>
            </a:r>
            <a:r>
              <a:rPr lang="ko-KR" altLang="en-US" sz="2400" b="1">
                <a:ea typeface="맑은 고딕"/>
              </a:rPr>
              <a:t> : </a:t>
            </a:r>
            <a:r>
              <a:rPr lang="ko-KR" altLang="en-US" sz="2400" b="1" err="1">
                <a:ea typeface="맑은 고딕"/>
              </a:rPr>
              <a:t>main</a:t>
            </a:r>
            <a:r>
              <a:rPr lang="ko-KR" altLang="en-US" sz="2400" b="1">
                <a:ea typeface="맑은 고딕"/>
              </a:rPr>
              <a:t> 담당</a:t>
            </a:r>
            <a:br>
              <a:rPr lang="ko-KR" altLang="en-US" sz="2400" b="1">
                <a:ea typeface="맑은 고딕"/>
              </a:rPr>
            </a:br>
            <a:r>
              <a:rPr lang="ko-KR" altLang="en-US" sz="2400" b="1">
                <a:ea typeface="맑은 고딕"/>
              </a:rPr>
              <a:t>김경현 : </a:t>
            </a:r>
            <a:r>
              <a:rPr lang="ko-KR" altLang="en-US" sz="2400" b="1" err="1">
                <a:ea typeface="맑은 고딕"/>
              </a:rPr>
              <a:t>nav</a:t>
            </a:r>
            <a:r>
              <a:rPr lang="ko-KR" altLang="en-US" sz="2400" b="1">
                <a:ea typeface="맑은 고딕"/>
              </a:rPr>
              <a:t> , </a:t>
            </a:r>
            <a:r>
              <a:rPr lang="ko-KR" altLang="en-US" sz="2400" b="1" err="1">
                <a:ea typeface="맑은 고딕"/>
              </a:rPr>
              <a:t>footer</a:t>
            </a:r>
            <a:r>
              <a:rPr lang="ko-KR" altLang="en-US" sz="2400" b="1">
                <a:ea typeface="맑은 고딕"/>
              </a:rPr>
              <a:t> 담당</a:t>
            </a:r>
            <a:endParaRPr lang="ko-KR" sz="2400" b="1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2400" b="1">
                <a:ea typeface="맑은 고딕"/>
              </a:rPr>
              <a:t>목정훈 : </a:t>
            </a:r>
            <a:r>
              <a:rPr lang="ko-KR" altLang="en-US" sz="2400" b="1" err="1">
                <a:ea typeface="맑은 고딕"/>
              </a:rPr>
              <a:t>figure</a:t>
            </a:r>
            <a:r>
              <a:rPr lang="ko-KR" altLang="en-US" sz="2400" b="1">
                <a:ea typeface="맑은 고딕"/>
              </a:rPr>
              <a:t> 담당</a:t>
            </a:r>
            <a:br>
              <a:rPr lang="ko-KR" altLang="en-US" sz="2400" b="1">
                <a:ea typeface="맑은 고딕"/>
              </a:rPr>
            </a:br>
            <a:br>
              <a:rPr lang="ko-KR" altLang="en-US" sz="2400" b="1">
                <a:ea typeface="맑은 고딕"/>
              </a:rPr>
            </a:br>
            <a:r>
              <a:rPr lang="ko-KR" altLang="en-US" sz="2400" b="1">
                <a:ea typeface="맑은 고딕"/>
              </a:rPr>
              <a:t>팀원 전체 - 주문내역 자바스크립트 </a:t>
            </a:r>
          </a:p>
        </p:txBody>
      </p:sp>
    </p:spTree>
    <p:extLst>
      <p:ext uri="{BB962C8B-B14F-4D97-AF65-F5344CB8AC3E}">
        <p14:creationId xmlns:p14="http://schemas.microsoft.com/office/powerpoint/2010/main" val="384620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47626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34102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b="1" dirty="0" err="1">
                <a:latin typeface="Malgun Gothic"/>
                <a:ea typeface="Malgun Gothic"/>
              </a:rPr>
              <a:t>개발컨셉</a:t>
            </a:r>
            <a:r>
              <a:rPr lang="ko-KR" altLang="en-US" sz="3600" b="1" dirty="0">
                <a:latin typeface="Malgun Gothic"/>
                <a:ea typeface="Malgun Gothic"/>
              </a:rPr>
              <a:t> 및 개발환경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341FD-2484-99E2-BFED-24F9E1ADCAB5}"/>
              </a:ext>
            </a:extLst>
          </p:cNvPr>
          <p:cNvSpPr txBox="1"/>
          <p:nvPr/>
        </p:nvSpPr>
        <p:spPr>
          <a:xfrm>
            <a:off x="285751" y="2093204"/>
            <a:ext cx="9143999" cy="5749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ea typeface="맑은 고딕"/>
              </a:rPr>
              <a:t>개발컨셉</a:t>
            </a:r>
            <a:r>
              <a:rPr lang="ko-KR" altLang="en-US" sz="2400" b="1" dirty="0">
                <a:ea typeface="맑은 고딕"/>
              </a:rPr>
              <a:t> </a:t>
            </a:r>
            <a:r>
              <a:rPr lang="en-US" altLang="ko-KR" sz="2400" b="1" dirty="0">
                <a:ea typeface="맑은 고딕"/>
              </a:rPr>
              <a:t>:  </a:t>
            </a:r>
            <a:r>
              <a:rPr lang="ko-KR" altLang="en-US" sz="2400" b="1" dirty="0">
                <a:ea typeface="맑은 고딕"/>
              </a:rPr>
              <a:t>키오스크 </a:t>
            </a:r>
            <a:r>
              <a:rPr lang="en-US" altLang="ko-KR" sz="2400" b="1" dirty="0">
                <a:ea typeface="맑은 고딕"/>
              </a:rPr>
              <a:t>UI</a:t>
            </a:r>
            <a:r>
              <a:rPr lang="ko-KR" altLang="en-US" sz="2400" b="1" dirty="0">
                <a:ea typeface="맑은 고딕"/>
              </a:rPr>
              <a:t>화면</a:t>
            </a:r>
            <a:endParaRPr lang="en-US" altLang="ko-KR" sz="2400" b="1" dirty="0">
              <a:ea typeface="맑은 고딕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52A3B54-BC90-42A6-83DF-C47946735663}"/>
              </a:ext>
            </a:extLst>
          </p:cNvPr>
          <p:cNvGrpSpPr/>
          <p:nvPr/>
        </p:nvGrpSpPr>
        <p:grpSpPr>
          <a:xfrm>
            <a:off x="205166" y="2941233"/>
            <a:ext cx="11306175" cy="4144735"/>
            <a:chOff x="309941" y="3239925"/>
            <a:chExt cx="11306175" cy="414473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201465D-C7BA-4D35-AE61-55405812953F}"/>
                </a:ext>
              </a:extLst>
            </p:cNvPr>
            <p:cNvSpPr/>
            <p:nvPr/>
          </p:nvSpPr>
          <p:spPr>
            <a:xfrm>
              <a:off x="309941" y="3239925"/>
              <a:ext cx="11306175" cy="414473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09BF2A8-52E8-495A-A277-2DDA397F5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956" y="4520564"/>
              <a:ext cx="2687913" cy="268791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F90D690-1F8C-4F4B-86E4-1A3CAE3E1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445" y="4874366"/>
              <a:ext cx="4138235" cy="232471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7CF60EB-0F2F-48DD-BA2C-9FC10448F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366" y="3357050"/>
              <a:ext cx="4097314" cy="131268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13E2604-8EC9-42E8-8AEE-CF0A54F09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814" y="4199156"/>
              <a:ext cx="3238500" cy="2162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736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47626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34102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b="1">
                <a:latin typeface="Malgun Gothic"/>
                <a:ea typeface="Malgun Gothic"/>
              </a:rPr>
              <a:t>주요 색깔</a:t>
            </a:r>
            <a:endParaRPr lang="ko-KR" altLang="en-US" sz="3600" b="1" err="1">
              <a:latin typeface="Malgun Gothic"/>
              <a:ea typeface="Malgun Gothic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7115D7-2685-1519-62B3-04F1B04B0975}"/>
              </a:ext>
            </a:extLst>
          </p:cNvPr>
          <p:cNvSpPr/>
          <p:nvPr/>
        </p:nvSpPr>
        <p:spPr>
          <a:xfrm>
            <a:off x="1577686" y="2781300"/>
            <a:ext cx="2247900" cy="1295400"/>
          </a:xfrm>
          <a:prstGeom prst="rect">
            <a:avLst/>
          </a:prstGeom>
          <a:solidFill>
            <a:srgbClr val="E3E0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DE623D-E47C-FE1A-7628-CDB3ED4FC61B}"/>
              </a:ext>
            </a:extLst>
          </p:cNvPr>
          <p:cNvSpPr/>
          <p:nvPr/>
        </p:nvSpPr>
        <p:spPr>
          <a:xfrm>
            <a:off x="3825585" y="2781299"/>
            <a:ext cx="2247900" cy="1295400"/>
          </a:xfrm>
          <a:prstGeom prst="rect">
            <a:avLst/>
          </a:prstGeom>
          <a:solidFill>
            <a:srgbClr val="B58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86CD04-3DD8-8E76-7351-05FCDC27DCFE}"/>
              </a:ext>
            </a:extLst>
          </p:cNvPr>
          <p:cNvSpPr/>
          <p:nvPr/>
        </p:nvSpPr>
        <p:spPr>
          <a:xfrm>
            <a:off x="6073485" y="2781299"/>
            <a:ext cx="2247900" cy="1295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FAF169-68BD-B90F-EABC-653A3ECB5281}"/>
              </a:ext>
            </a:extLst>
          </p:cNvPr>
          <p:cNvSpPr/>
          <p:nvPr/>
        </p:nvSpPr>
        <p:spPr>
          <a:xfrm>
            <a:off x="8321385" y="2781299"/>
            <a:ext cx="22479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B3C8DB-8673-D447-1A5A-FB6AC636E1F3}"/>
              </a:ext>
            </a:extLst>
          </p:cNvPr>
          <p:cNvSpPr txBox="1"/>
          <p:nvPr/>
        </p:nvSpPr>
        <p:spPr>
          <a:xfrm>
            <a:off x="1338695" y="3113809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/>
              <a:t>RGB(227, 224, 215)</a:t>
            </a:r>
            <a:br>
              <a:rPr lang="af-ZA">
                <a:ea typeface="맑은 고딕"/>
              </a:rPr>
            </a:br>
            <a:r>
              <a:rPr lang="af-ZA">
                <a:ea typeface="맑은 고딕"/>
              </a:rPr>
              <a:t>#e3e0d7</a:t>
            </a:r>
            <a:endParaRPr lang="ko-KR" altLang="af-ZA"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502748-DE1F-8190-C9B3-2439D26B93C5}"/>
              </a:ext>
            </a:extLst>
          </p:cNvPr>
          <p:cNvSpPr txBox="1"/>
          <p:nvPr/>
        </p:nvSpPr>
        <p:spPr>
          <a:xfrm>
            <a:off x="3581399" y="3113808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>
                <a:ea typeface="+mn-lt"/>
                <a:cs typeface="+mn-lt"/>
              </a:rPr>
              <a:t>RGB(181, 142, 49)</a:t>
            </a:r>
            <a:endParaRPr lang="ko-KR" altLang="af-ZA">
              <a:ea typeface="+mn-lt"/>
              <a:cs typeface="+mn-lt"/>
            </a:endParaRPr>
          </a:p>
          <a:p>
            <a:pPr algn="ctr"/>
            <a:r>
              <a:rPr lang="af-ZA">
                <a:ea typeface="맑은 고딕"/>
              </a:rPr>
              <a:t>#b58e31</a:t>
            </a:r>
            <a:endParaRPr lang="ko-KR" altLang="af-ZA"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6C4294-E6C6-F523-C95D-640C5051175B}"/>
              </a:ext>
            </a:extLst>
          </p:cNvPr>
          <p:cNvSpPr txBox="1"/>
          <p:nvPr/>
        </p:nvSpPr>
        <p:spPr>
          <a:xfrm>
            <a:off x="8075467" y="325235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 err="1"/>
              <a:t>white</a:t>
            </a:r>
            <a:endParaRPr lang="af-ZA" altLang="ko-KR" err="1"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67B001-E69E-C305-31BA-3E8A42F11F79}"/>
              </a:ext>
            </a:extLst>
          </p:cNvPr>
          <p:cNvSpPr txBox="1"/>
          <p:nvPr/>
        </p:nvSpPr>
        <p:spPr>
          <a:xfrm>
            <a:off x="5832762" y="325235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 err="1">
                <a:solidFill>
                  <a:schemeClr val="bg1"/>
                </a:solidFill>
              </a:rPr>
              <a:t>black</a:t>
            </a:r>
            <a:endParaRPr lang="af-ZA" altLang="ko-KR" err="1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4633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47626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34102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b="1">
                <a:latin typeface="Malgun Gothic"/>
                <a:ea typeface="Malgun Gothic"/>
              </a:rPr>
              <a:t>주요 폰트</a:t>
            </a:r>
            <a:endParaRPr lang="ko-KR" altLang="en-US" sz="3600" b="1" err="1">
              <a:latin typeface="Malgun Gothic"/>
              <a:ea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72FC2-BD64-4EB7-89C0-869F75B99ADF}"/>
              </a:ext>
            </a:extLst>
          </p:cNvPr>
          <p:cNvSpPr txBox="1"/>
          <p:nvPr/>
        </p:nvSpPr>
        <p:spPr>
          <a:xfrm>
            <a:off x="697923" y="3217718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 err="1">
                <a:ea typeface="맑은 고딕"/>
              </a:rPr>
              <a:t>Yeon</a:t>
            </a:r>
            <a:r>
              <a:rPr lang="ko-KR" altLang="en-US" sz="3200" b="1">
                <a:ea typeface="맑은 고딕"/>
              </a:rPr>
              <a:t> </a:t>
            </a:r>
            <a:r>
              <a:rPr lang="ko-KR" altLang="en-US" sz="3200" b="1" err="1">
                <a:ea typeface="맑은 고딕"/>
              </a:rPr>
              <a:t>sung</a:t>
            </a:r>
            <a:r>
              <a:rPr lang="ko-KR" altLang="en-US">
                <a:ea typeface="맑은 고딕"/>
              </a:rPr>
              <a:t> </a:t>
            </a:r>
            <a:endParaRPr 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EA201A-C674-EB6D-D336-9C28688B60D5}"/>
              </a:ext>
            </a:extLst>
          </p:cNvPr>
          <p:cNvSpPr/>
          <p:nvPr/>
        </p:nvSpPr>
        <p:spPr>
          <a:xfrm>
            <a:off x="2971799" y="3430731"/>
            <a:ext cx="8477249" cy="372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5D05BC-9273-F6F3-3159-34F8C45CDC6F}"/>
              </a:ext>
            </a:extLst>
          </p:cNvPr>
          <p:cNvSpPr txBox="1"/>
          <p:nvPr/>
        </p:nvSpPr>
        <p:spPr>
          <a:xfrm>
            <a:off x="3044537" y="3468832"/>
            <a:ext cx="859674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 dirty="0">
                <a:ea typeface="+mn-lt"/>
                <a:cs typeface="+mn-lt"/>
              </a:rPr>
              <a:t>&lt;</a:t>
            </a:r>
            <a:r>
              <a:rPr lang="ko-KR" sz="1400" dirty="0" err="1">
                <a:ea typeface="+mn-lt"/>
                <a:cs typeface="+mn-lt"/>
              </a:rPr>
              <a:t>link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href</a:t>
            </a:r>
            <a:r>
              <a:rPr lang="ko-KR" sz="1400" dirty="0">
                <a:ea typeface="+mn-lt"/>
                <a:cs typeface="+mn-lt"/>
              </a:rPr>
              <a:t>="https://fonts.googleapis.com/css2?family=</a:t>
            </a:r>
            <a:r>
              <a:rPr lang="ko-KR" sz="1400" b="1" dirty="0">
                <a:ea typeface="+mn-lt"/>
                <a:cs typeface="+mn-lt"/>
              </a:rPr>
              <a:t>Yeon+Sung</a:t>
            </a:r>
            <a:r>
              <a:rPr lang="ko-KR" sz="1400" dirty="0">
                <a:ea typeface="+mn-lt"/>
                <a:cs typeface="+mn-lt"/>
              </a:rPr>
              <a:t>&amp;display=swap" </a:t>
            </a:r>
            <a:r>
              <a:rPr lang="ko-KR" sz="1400" dirty="0" err="1">
                <a:ea typeface="+mn-lt"/>
                <a:cs typeface="+mn-lt"/>
              </a:rPr>
              <a:t>rel</a:t>
            </a:r>
            <a:r>
              <a:rPr lang="ko-KR" sz="1400" dirty="0">
                <a:ea typeface="+mn-lt"/>
                <a:cs typeface="+mn-lt"/>
              </a:rPr>
              <a:t>="</a:t>
            </a:r>
            <a:r>
              <a:rPr lang="ko-KR" sz="1400" dirty="0" err="1">
                <a:ea typeface="+mn-lt"/>
                <a:cs typeface="+mn-lt"/>
              </a:rPr>
              <a:t>stylesheet</a:t>
            </a:r>
            <a:r>
              <a:rPr lang="ko-KR" sz="1400" dirty="0">
                <a:ea typeface="+mn-lt"/>
                <a:cs typeface="+mn-lt"/>
              </a:rPr>
              <a:t>"&gt;</a:t>
            </a:r>
            <a:r>
              <a:rPr lang="ko-KR" altLang="en-US" sz="1400" dirty="0">
                <a:ea typeface="맑은 고딕"/>
              </a:rPr>
              <a:t> </a:t>
            </a:r>
            <a:endParaRPr lang="ko-KR" sz="1400" dirty="0">
              <a:ea typeface="맑은 고딕"/>
            </a:endParaRP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5346D5E-8B7E-6BCB-456E-32DDE75D1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29" y="4307575"/>
            <a:ext cx="10044896" cy="75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0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47626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127620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Malgun Gothic"/>
                <a:ea typeface="Malgun Gothic"/>
              </a:rPr>
              <a:t>UI </a:t>
            </a:r>
            <a:r>
              <a:rPr lang="ko-KR" altLang="en-US" sz="3600" b="1" dirty="0">
                <a:latin typeface="Malgun Gothic"/>
                <a:ea typeface="Malgun Gothic"/>
              </a:rPr>
              <a:t>레이아웃</a:t>
            </a:r>
          </a:p>
        </p:txBody>
      </p:sp>
      <p:pic>
        <p:nvPicPr>
          <p:cNvPr id="7" name="그림 7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87C986D7-66AA-E2B0-E292-11F3180C4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95" y="1678132"/>
            <a:ext cx="3470563" cy="4627417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A888538-D118-70CE-D3CC-D87BF481F8E0}"/>
              </a:ext>
            </a:extLst>
          </p:cNvPr>
          <p:cNvSpPr/>
          <p:nvPr/>
        </p:nvSpPr>
        <p:spPr>
          <a:xfrm>
            <a:off x="1330902" y="2153514"/>
            <a:ext cx="190501" cy="1991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D184719-2F38-890E-81DA-17692BF27D64}"/>
              </a:ext>
            </a:extLst>
          </p:cNvPr>
          <p:cNvSpPr/>
          <p:nvPr/>
        </p:nvSpPr>
        <p:spPr>
          <a:xfrm>
            <a:off x="1330901" y="2586468"/>
            <a:ext cx="190501" cy="1991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EAF880-538E-23D0-C0D3-501F1DC3A407}"/>
              </a:ext>
            </a:extLst>
          </p:cNvPr>
          <p:cNvSpPr/>
          <p:nvPr/>
        </p:nvSpPr>
        <p:spPr>
          <a:xfrm>
            <a:off x="1330902" y="3798741"/>
            <a:ext cx="190501" cy="1991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60DF00E-4803-8846-A27D-E560B48C044E}"/>
              </a:ext>
            </a:extLst>
          </p:cNvPr>
          <p:cNvSpPr/>
          <p:nvPr/>
        </p:nvSpPr>
        <p:spPr>
          <a:xfrm>
            <a:off x="1330901" y="5547877"/>
            <a:ext cx="190501" cy="1991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9B5D4-D1D0-2EE1-46E7-7A182D95C7B9}"/>
              </a:ext>
            </a:extLst>
          </p:cNvPr>
          <p:cNvSpPr txBox="1"/>
          <p:nvPr/>
        </p:nvSpPr>
        <p:spPr>
          <a:xfrm>
            <a:off x="1304059" y="2126673"/>
            <a:ext cx="327313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50" b="1" dirty="0">
                <a:ea typeface="맑은 고딕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F493DB-4775-8F67-F831-1EA16F7B5F1A}"/>
              </a:ext>
            </a:extLst>
          </p:cNvPr>
          <p:cNvSpPr txBox="1"/>
          <p:nvPr/>
        </p:nvSpPr>
        <p:spPr>
          <a:xfrm>
            <a:off x="1304058" y="2585604"/>
            <a:ext cx="327313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50" b="1">
                <a:ea typeface="맑은 고딕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665A3C-3AD6-FFE7-E0F7-A5833DAAB0A4}"/>
              </a:ext>
            </a:extLst>
          </p:cNvPr>
          <p:cNvSpPr txBox="1"/>
          <p:nvPr/>
        </p:nvSpPr>
        <p:spPr>
          <a:xfrm>
            <a:off x="1304059" y="3771900"/>
            <a:ext cx="327313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50" b="1">
                <a:ea typeface="맑은 고딕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DFE22-A0B5-F51C-B230-41E6B8606BBC}"/>
              </a:ext>
            </a:extLst>
          </p:cNvPr>
          <p:cNvSpPr txBox="1"/>
          <p:nvPr/>
        </p:nvSpPr>
        <p:spPr>
          <a:xfrm>
            <a:off x="1304058" y="5521036"/>
            <a:ext cx="327313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50" b="1">
                <a:ea typeface="맑은 고딕"/>
              </a:rPr>
              <a:t>4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F74B3E0-0C12-858C-CBD4-F6D19A5644D2}"/>
              </a:ext>
            </a:extLst>
          </p:cNvPr>
          <p:cNvSpPr/>
          <p:nvPr/>
        </p:nvSpPr>
        <p:spPr>
          <a:xfrm>
            <a:off x="6357503" y="1681594"/>
            <a:ext cx="4675908" cy="46239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614402-A426-DCB6-1629-BC307E94E020}"/>
              </a:ext>
            </a:extLst>
          </p:cNvPr>
          <p:cNvSpPr txBox="1"/>
          <p:nvPr/>
        </p:nvSpPr>
        <p:spPr>
          <a:xfrm>
            <a:off x="6694342" y="2252230"/>
            <a:ext cx="4111335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ea typeface="맑은 고딕"/>
              </a:rPr>
              <a:t>1. 웹페이지 네비게이션</a:t>
            </a:r>
            <a:endParaRPr lang="ko-KR" sz="2000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 - 타이틀 및 메뉴 구성</a:t>
            </a:r>
            <a:br>
              <a:rPr lang="ko-KR" altLang="en-US" sz="2000" dirty="0">
                <a:ea typeface="맑은 고딕"/>
              </a:rPr>
            </a:br>
            <a:endParaRPr lang="ko-KR" altLang="en-US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2. 배너 및 이미지</a:t>
            </a:r>
          </a:p>
          <a:p>
            <a:r>
              <a:rPr lang="ko-KR" altLang="en-US" sz="2000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- 이미지 슬라이드 및 이벤트 이미지</a:t>
            </a:r>
            <a:br>
              <a:rPr lang="ko-KR" altLang="en-US" sz="2000" dirty="0">
                <a:ea typeface="맑은 고딕"/>
              </a:rPr>
            </a:br>
            <a:br>
              <a:rPr lang="ko-KR" altLang="en-US" sz="2000" dirty="0">
                <a:ea typeface="맑은 고딕"/>
              </a:rPr>
            </a:br>
            <a:r>
              <a:rPr lang="ko-KR" altLang="en-US" sz="2000" dirty="0">
                <a:ea typeface="맑은 고딕"/>
              </a:rPr>
              <a:t>3. 메인</a:t>
            </a:r>
          </a:p>
          <a:p>
            <a:r>
              <a:rPr lang="ko-KR" altLang="en-US" dirty="0">
                <a:ea typeface="맑은 고딕"/>
              </a:rPr>
              <a:t> - </a:t>
            </a:r>
            <a:r>
              <a:rPr lang="ko-KR" altLang="en-US" dirty="0" err="1">
                <a:ea typeface="맑은 고딕"/>
              </a:rPr>
              <a:t>탭메뉴</a:t>
            </a:r>
            <a:r>
              <a:rPr lang="ko-KR" altLang="en-US" dirty="0">
                <a:ea typeface="맑은 고딕"/>
              </a:rPr>
              <a:t> 및 주문내역</a:t>
            </a:r>
            <a:br>
              <a:rPr lang="ko-KR" altLang="en-US" sz="2000" dirty="0">
                <a:ea typeface="맑은 고딕"/>
              </a:rPr>
            </a:br>
            <a:br>
              <a:rPr lang="ko-KR" altLang="en-US" sz="2000" dirty="0">
                <a:ea typeface="맑은 고딕"/>
              </a:rPr>
            </a:br>
            <a:r>
              <a:rPr lang="ko-KR" altLang="en-US" sz="2000" dirty="0">
                <a:ea typeface="맑은 고딕"/>
              </a:rPr>
              <a:t>4. </a:t>
            </a:r>
            <a:r>
              <a:rPr lang="ko-KR" altLang="en-US" sz="2000" dirty="0" err="1">
                <a:ea typeface="맑은 고딕"/>
              </a:rPr>
              <a:t>푸터</a:t>
            </a:r>
            <a:endParaRPr lang="ko-KR" altLang="en-US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- 저작권 및 </a:t>
            </a:r>
            <a:r>
              <a:rPr lang="ko-KR" altLang="en-US" dirty="0" err="1">
                <a:ea typeface="맑은 고딕"/>
              </a:rPr>
              <a:t>SNS로고</a:t>
            </a:r>
            <a:r>
              <a:rPr lang="ko-KR" altLang="en-US" dirty="0">
                <a:ea typeface="맑은 고딕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064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47626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34102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b="1">
                <a:latin typeface="Malgun Gothic"/>
                <a:ea typeface="Malgun Gothic"/>
              </a:rPr>
              <a:t>구현 기능</a:t>
            </a:r>
            <a:endParaRPr lang="ko-KR" altLang="en-US" sz="3600" b="1" err="1">
              <a:latin typeface="Malgun Gothic"/>
              <a:ea typeface="Malgun Gothic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5C451A02-93EB-F3CA-9732-C551213BACFD}"/>
              </a:ext>
            </a:extLst>
          </p:cNvPr>
          <p:cNvSpPr txBox="1"/>
          <p:nvPr/>
        </p:nvSpPr>
        <p:spPr>
          <a:xfrm>
            <a:off x="1859776" y="2573438"/>
            <a:ext cx="8482312" cy="253178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헤더 메뉴에 커서 올릴 시 서브메뉴로 확장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b="1" err="1">
                <a:ea typeface="맑은 고딕"/>
              </a:rPr>
              <a:t>Figure의</a:t>
            </a:r>
            <a:r>
              <a:rPr lang="ko-KR" altLang="en-US" b="1">
                <a:ea typeface="맑은 고딕"/>
              </a:rPr>
              <a:t> 이미지 슬라이드쇼 기능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b="1" err="1">
                <a:ea typeface="맑은 고딕"/>
              </a:rPr>
              <a:t>탭메뉴</a:t>
            </a:r>
            <a:r>
              <a:rPr lang="ko-KR" altLang="en-US" b="1">
                <a:ea typeface="맑은 고딕"/>
              </a:rPr>
              <a:t> (카테고리 3개) 구현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b="1">
                <a:ea typeface="맑은 고딕"/>
              </a:rPr>
              <a:t>탭메뉴의 증감버튼 또는 그림을 눌러도 주문내역에 추가되는 기능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b="1">
                <a:ea typeface="맑은 고딕"/>
              </a:rPr>
              <a:t>주문내역의 추가된 메뉴들의 합계를 자동계산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b="1">
                <a:ea typeface="맑은 고딕"/>
              </a:rPr>
              <a:t>주문내역에서 개수가 0개가 될 시 소멸</a:t>
            </a:r>
          </a:p>
        </p:txBody>
      </p:sp>
    </p:spTree>
    <p:extLst>
      <p:ext uri="{BB962C8B-B14F-4D97-AF65-F5344CB8AC3E}">
        <p14:creationId xmlns:p14="http://schemas.microsoft.com/office/powerpoint/2010/main" val="142737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47626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34102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b="1">
                <a:latin typeface="Malgun Gothic"/>
                <a:ea typeface="Malgun Gothic"/>
              </a:rPr>
              <a:t>버전 히스토리</a:t>
            </a:r>
            <a:endParaRPr lang="ko-KR" altLang="en-US" sz="3600" b="1" err="1">
              <a:latin typeface="Malgun Gothic"/>
              <a:ea typeface="Malgun Gothic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5C451A02-93EB-F3CA-9732-C551213BACFD}"/>
              </a:ext>
            </a:extLst>
          </p:cNvPr>
          <p:cNvSpPr txBox="1"/>
          <p:nvPr/>
        </p:nvSpPr>
        <p:spPr>
          <a:xfrm>
            <a:off x="1859776" y="2573438"/>
            <a:ext cx="8482312" cy="336278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>
                <a:ea typeface="맑은 고딕"/>
              </a:rPr>
              <a:t>1.00 - 웹페이지 완성</a:t>
            </a:r>
            <a:br>
              <a:rPr lang="ko-KR" altLang="en-US" b="1" dirty="0">
                <a:ea typeface="맑은 고딕"/>
              </a:rPr>
            </a:br>
            <a:r>
              <a:rPr lang="ko-KR" altLang="en-US" b="1" dirty="0">
                <a:ea typeface="맑은 고딕"/>
              </a:rPr>
              <a:t>1.01 - 주문내역 띄어쓰기 추가</a:t>
            </a:r>
            <a:endParaRPr lang="ko-KR" b="1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a typeface="맑은 고딕"/>
              </a:rPr>
              <a:t>1.02 - </a:t>
            </a:r>
            <a:r>
              <a:rPr lang="ko-KR" altLang="en-US" b="1" dirty="0" err="1">
                <a:ea typeface="맑은 고딕"/>
              </a:rPr>
              <a:t>음료환타</a:t>
            </a:r>
            <a:r>
              <a:rPr lang="ko-KR" altLang="en-US" b="1" dirty="0">
                <a:ea typeface="맑은 고딕"/>
              </a:rPr>
              <a:t> 오류수정</a:t>
            </a:r>
            <a:br>
              <a:rPr lang="ko-KR" altLang="en-US" b="1" dirty="0">
                <a:ea typeface="맑은 고딕"/>
              </a:rPr>
            </a:br>
            <a:r>
              <a:rPr lang="ko-KR" altLang="en-US" b="1" dirty="0">
                <a:ea typeface="맑은 고딕"/>
              </a:rPr>
              <a:t>1.03 - 커서 올리면 메뉴 설명 나타나는 기능 추가</a:t>
            </a:r>
            <a:br>
              <a:rPr lang="ko-KR" altLang="en-US" b="1" dirty="0">
                <a:ea typeface="맑은 고딕"/>
              </a:rPr>
            </a:br>
            <a:r>
              <a:rPr lang="ko-KR" altLang="en-US" b="1" dirty="0">
                <a:ea typeface="맑은 고딕"/>
              </a:rPr>
              <a:t>1.04 - 주문 내역에서 총 합계 계산기 3자리마다 쉼표 기능 추가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ea typeface="맑은 고딕"/>
              </a:rPr>
              <a:t>1.05 - </a:t>
            </a:r>
            <a:r>
              <a:rPr lang="ko-KR" b="1" dirty="0">
                <a:latin typeface="Malgun Gothic"/>
                <a:ea typeface="Malgun Gothic"/>
              </a:rPr>
              <a:t>배너 이미지 수정</a:t>
            </a:r>
            <a:br>
              <a:rPr lang="ko-KR" b="1" dirty="0">
                <a:latin typeface="Malgun Gothic"/>
                <a:ea typeface="Malgun Gothic"/>
              </a:rPr>
            </a:br>
            <a:r>
              <a:rPr lang="en-US" altLang="ko-KR" b="1" dirty="0">
                <a:latin typeface="Malgun Gothic"/>
                <a:ea typeface="Malgun Gothic"/>
              </a:rPr>
              <a:t>1.06 - </a:t>
            </a:r>
            <a:r>
              <a:rPr lang="en-US" altLang="ko-KR" b="1" dirty="0" err="1">
                <a:latin typeface="Malgun Gothic"/>
                <a:ea typeface="Malgun Gothic"/>
              </a:rPr>
              <a:t>figure의</a:t>
            </a:r>
            <a:r>
              <a:rPr lang="en-US" altLang="ko-KR" b="1" dirty="0">
                <a:latin typeface="Malgun Gothic"/>
                <a:ea typeface="Malgun Gothic"/>
              </a:rPr>
              <a:t> </a:t>
            </a:r>
            <a:r>
              <a:rPr lang="en-US" altLang="ko-KR" b="1" dirty="0" err="1">
                <a:latin typeface="Malgun Gothic"/>
                <a:ea typeface="Malgun Gothic"/>
              </a:rPr>
              <a:t>경계선</a:t>
            </a:r>
            <a:r>
              <a:rPr lang="en-US" altLang="ko-KR" b="1" dirty="0">
                <a:latin typeface="Malgun Gothic"/>
                <a:ea typeface="Malgun Gothic"/>
              </a:rPr>
              <a:t> </a:t>
            </a:r>
            <a:r>
              <a:rPr lang="en-US" altLang="ko-KR" b="1" dirty="0" err="1">
                <a:latin typeface="Malgun Gothic"/>
                <a:ea typeface="Malgun Gothic"/>
              </a:rPr>
              <a:t>수정</a:t>
            </a:r>
            <a:br>
              <a:rPr lang="en-US" altLang="ko-KR" b="1" dirty="0">
                <a:latin typeface="Malgun Gothic"/>
                <a:ea typeface="Malgun Gothic"/>
              </a:rPr>
            </a:br>
            <a:r>
              <a:rPr lang="en-US" altLang="ko-KR" b="1" dirty="0">
                <a:latin typeface="Malgun Gothic"/>
                <a:ea typeface="Malgun Gothic"/>
              </a:rPr>
              <a:t>1.07 - </a:t>
            </a:r>
            <a:r>
              <a:rPr lang="en-US" altLang="ko-KR" b="1" dirty="0" err="1">
                <a:latin typeface="Malgun Gothic"/>
                <a:ea typeface="Malgun Gothic"/>
              </a:rPr>
              <a:t>탑메뉴</a:t>
            </a:r>
            <a:r>
              <a:rPr lang="en-US" altLang="ko-KR" b="1" dirty="0">
                <a:latin typeface="Malgun Gothic"/>
                <a:ea typeface="Malgun Gothic"/>
              </a:rPr>
              <a:t> </a:t>
            </a:r>
            <a:r>
              <a:rPr lang="en-US" altLang="ko-KR" b="1" dirty="0" err="1">
                <a:latin typeface="Malgun Gothic"/>
                <a:ea typeface="Malgun Gothic"/>
              </a:rPr>
              <a:t>hover컬러</a:t>
            </a:r>
            <a:r>
              <a:rPr lang="en-US" altLang="ko-KR" b="1" dirty="0">
                <a:latin typeface="Malgun Gothic"/>
                <a:ea typeface="Malgun Gothic"/>
              </a:rPr>
              <a:t> </a:t>
            </a:r>
            <a:r>
              <a:rPr lang="en-US" altLang="ko-KR" b="1" dirty="0" err="1">
                <a:latin typeface="Malgun Gothic"/>
                <a:ea typeface="Malgun Gothic"/>
              </a:rPr>
              <a:t>삭제</a:t>
            </a:r>
            <a:r>
              <a:rPr lang="en-US" altLang="ko-KR" b="1" dirty="0">
                <a:latin typeface="Malgun Gothic"/>
                <a:ea typeface="Malgun Gothic"/>
              </a:rPr>
              <a:t> 및 </a:t>
            </a:r>
            <a:r>
              <a:rPr lang="en-US" altLang="ko-KR" b="1" dirty="0" err="1">
                <a:latin typeface="Malgun Gothic"/>
                <a:ea typeface="Malgun Gothic"/>
              </a:rPr>
              <a:t>배경이미지</a:t>
            </a:r>
            <a:r>
              <a:rPr lang="en-US" altLang="ko-KR" b="1" dirty="0">
                <a:latin typeface="Malgun Gothic"/>
                <a:ea typeface="Malgun Gothic"/>
              </a:rPr>
              <a:t>(</a:t>
            </a:r>
            <a:r>
              <a:rPr lang="en-US" altLang="ko-KR" b="1" dirty="0" err="1">
                <a:latin typeface="Malgun Gothic"/>
                <a:ea typeface="Malgun Gothic"/>
              </a:rPr>
              <a:t>한지스타일</a:t>
            </a:r>
            <a:r>
              <a:rPr lang="en-US" altLang="ko-KR" b="1" dirty="0">
                <a:latin typeface="Malgun Gothic"/>
                <a:ea typeface="Malgun Gothic"/>
              </a:rPr>
              <a:t>) </a:t>
            </a:r>
            <a:r>
              <a:rPr lang="en-US" altLang="ko-KR" b="1" dirty="0" err="1">
                <a:latin typeface="Malgun Gothic"/>
                <a:ea typeface="Malgun Gothic"/>
              </a:rPr>
              <a:t>추가</a:t>
            </a:r>
            <a:r>
              <a:rPr lang="en-US" altLang="ko-KR" b="1" dirty="0">
                <a:latin typeface="Malgun Gothic"/>
                <a:ea typeface="Malgun Gothic"/>
              </a:rPr>
              <a:t> </a:t>
            </a:r>
            <a:endParaRPr lang="ko-KR" altLang="en-US" b="1" dirty="0" err="1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935383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1"/>
  <p:tag name="KSO_WM_UNIT_TYPE" val="l_h_f"/>
  <p:tag name="KSO_WM_UNIT_INDEX" val="1_1_1"/>
  <p:tag name="KSO_WM_UNIT_ID" val="custom160117_9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4"/>
  <p:tag name="KSO_WM_UNIT_TYPE" val="l_i"/>
  <p:tag name="KSO_WM_UNIT_INDEX" val="1_5"/>
  <p:tag name="KSO_WM_UNIT_ID" val="custom160117_9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3"/>
  <p:tag name="KSO_WM_UNIT_TYPE" val="l_i"/>
  <p:tag name="KSO_WM_UNIT_INDEX" val="1_4"/>
  <p:tag name="KSO_WM_UNIT_ID" val="custom160117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4"/>
  <p:tag name="KSO_WM_UNIT_TYPE" val="l_i"/>
  <p:tag name="KSO_WM_UNIT_INDEX" val="1_5"/>
  <p:tag name="KSO_WM_UNIT_ID" val="custom160117_9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OTHERS"/>
  <p:tag name="ID" val="547136"/>
  <p:tag name="KSO_WM_UNIT_TYPE" val="l_i"/>
  <p:tag name="KSO_WM_UNIT_INDEX" val="1_1"/>
  <p:tag name="KSO_WM_UNIT_ID" val="custom160117_9*l_i*1_1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OTHERS"/>
  <p:tag name="ID" val="547136"/>
  <p:tag name="KSO_WM_UNIT_TYPE" val="l_i"/>
  <p:tag name="KSO_WM_UNIT_INDEX" val="1_1"/>
  <p:tag name="KSO_WM_UNIT_ID" val="custom160117_9*l_i*1_1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2"/>
  <p:tag name="KSO_WM_UNIT_TYPE" val="l_h_f"/>
  <p:tag name="KSO_WM_UNIT_INDEX" val="1_2_1"/>
  <p:tag name="KSO_WM_UNIT_ID" val="custom160117_9*l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3"/>
  <p:tag name="KSO_WM_UNIT_TYPE" val="l_h_f"/>
  <p:tag name="KSO_WM_UNIT_INDEX" val="1_3_1"/>
  <p:tag name="KSO_WM_UNIT_ID" val="custom160117_9*l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4"/>
  <p:tag name="KSO_WM_UNIT_TYPE" val="l_h_f"/>
  <p:tag name="KSO_WM_UNIT_INDEX" val="1_4_1"/>
  <p:tag name="KSO_WM_UNIT_ID" val="custom160117_9*l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3"/>
  <p:tag name="KSO_WM_UNIT_TYPE" val="l_h_f"/>
  <p:tag name="KSO_WM_UNIT_INDEX" val="1_3_1"/>
  <p:tag name="KSO_WM_UNIT_ID" val="custom160117_9*l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4"/>
  <p:tag name="KSO_WM_UNIT_TYPE" val="l_h_f"/>
  <p:tag name="KSO_WM_UNIT_INDEX" val="1_4_1"/>
  <p:tag name="KSO_WM_UNIT_ID" val="custom160117_9*l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1"/>
  <p:tag name="KSO_WM_UNIT_TYPE" val="l_i"/>
  <p:tag name="KSO_WM_UNIT_INDEX" val="1_2"/>
  <p:tag name="KSO_WM_UNIT_ID" val="custom160117_9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2"/>
  <p:tag name="KSO_WM_UNIT_TYPE" val="l_i"/>
  <p:tag name="KSO_WM_UNIT_INDEX" val="1_3"/>
  <p:tag name="KSO_WM_UNIT_ID" val="custom160117_9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3"/>
  <p:tag name="KSO_WM_UNIT_TYPE" val="l_i"/>
  <p:tag name="KSO_WM_UNIT_INDEX" val="1_4"/>
  <p:tag name="KSO_WM_UNIT_ID" val="custom160117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317</Words>
  <Application>Microsoft Office PowerPoint</Application>
  <PresentationFormat>와이드스크린</PresentationFormat>
  <Paragraphs>66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국수 먹기 좋은 날</vt:lpstr>
      <vt:lpstr>Index</vt:lpstr>
      <vt:lpstr>팀 역할 </vt:lpstr>
      <vt:lpstr>개발컨셉 및 개발환경</vt:lpstr>
      <vt:lpstr>주요 색깔</vt:lpstr>
      <vt:lpstr>주요 폰트</vt:lpstr>
      <vt:lpstr>UI 레이아웃</vt:lpstr>
      <vt:lpstr>구현 기능</vt:lpstr>
      <vt:lpstr>버전 히스토리</vt:lpstr>
      <vt:lpstr>UI 화면</vt:lpstr>
      <vt:lpstr>주요코드</vt:lpstr>
      <vt:lpstr>주요코드</vt:lpstr>
      <vt:lpstr>향후 개선사항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엄상필</cp:lastModifiedBy>
  <cp:revision>20</cp:revision>
  <dcterms:created xsi:type="dcterms:W3CDTF">2022-04-25T07:08:34Z</dcterms:created>
  <dcterms:modified xsi:type="dcterms:W3CDTF">2022-05-02T07:15:15Z</dcterms:modified>
</cp:coreProperties>
</file>